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2B21-F3B0-41B6-9B71-13D014E5960B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395-DECE-4817-B845-1F5CD45ED39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320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2B21-F3B0-41B6-9B71-13D014E5960B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395-DECE-4817-B845-1F5CD45ED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2B21-F3B0-41B6-9B71-13D014E5960B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395-DECE-4817-B845-1F5CD45ED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6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2B21-F3B0-41B6-9B71-13D014E5960B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395-DECE-4817-B845-1F5CD45ED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24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2B21-F3B0-41B6-9B71-13D014E5960B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395-DECE-4817-B845-1F5CD45ED39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8289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2B21-F3B0-41B6-9B71-13D014E5960B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395-DECE-4817-B845-1F5CD45ED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24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2B21-F3B0-41B6-9B71-13D014E5960B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395-DECE-4817-B845-1F5CD45ED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3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2B21-F3B0-41B6-9B71-13D014E5960B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395-DECE-4817-B845-1F5CD45ED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7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2B21-F3B0-41B6-9B71-13D014E5960B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395-DECE-4817-B845-1F5CD45ED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1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B7D2B21-F3B0-41B6-9B71-13D014E5960B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842395-DECE-4817-B845-1F5CD45ED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02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2B21-F3B0-41B6-9B71-13D014E5960B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395-DECE-4817-B845-1F5CD45ED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15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B7D2B21-F3B0-41B6-9B71-13D014E5960B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4842395-DECE-4817-B845-1F5CD45ED39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3661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ARRYTHMIAS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ARRYTHMIAS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23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ARRYTHMIAS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Sinus arrhythmias-sinus </a:t>
            </a:r>
            <a:r>
              <a:rPr lang="en-US" sz="3600" dirty="0" err="1" smtClean="0"/>
              <a:t>tachycardia,sinus</a:t>
            </a:r>
            <a:r>
              <a:rPr lang="en-US" sz="3600" dirty="0" smtClean="0"/>
              <a:t> bradycardia.</a:t>
            </a:r>
          </a:p>
          <a:p>
            <a:r>
              <a:rPr lang="en-US" sz="3600" dirty="0" smtClean="0"/>
              <a:t>Atrial-atrial </a:t>
            </a:r>
            <a:r>
              <a:rPr lang="en-US" sz="3600" dirty="0" err="1" smtClean="0"/>
              <a:t>flutter,atrial</a:t>
            </a:r>
            <a:r>
              <a:rPr lang="en-US" sz="3600" dirty="0" smtClean="0"/>
              <a:t> fibrillation.</a:t>
            </a:r>
          </a:p>
          <a:p>
            <a:r>
              <a:rPr lang="en-US" sz="3600" dirty="0" smtClean="0"/>
              <a:t>Junctional/nodal-first </a:t>
            </a:r>
            <a:r>
              <a:rPr lang="en-US" sz="3600" dirty="0" err="1" smtClean="0"/>
              <a:t>degree,second</a:t>
            </a:r>
            <a:r>
              <a:rPr lang="en-US" sz="3600" dirty="0" smtClean="0"/>
              <a:t> degree(</a:t>
            </a:r>
            <a:r>
              <a:rPr lang="en-US" sz="3600" dirty="0" err="1" smtClean="0"/>
              <a:t>mobitz</a:t>
            </a:r>
            <a:r>
              <a:rPr lang="en-US" sz="3600" dirty="0" smtClean="0"/>
              <a:t> 1,mobitz 2,2/1 </a:t>
            </a:r>
            <a:r>
              <a:rPr lang="en-US" sz="3600" dirty="0" err="1" smtClean="0"/>
              <a:t>secnd</a:t>
            </a:r>
            <a:r>
              <a:rPr lang="en-US" sz="3600" dirty="0" smtClean="0"/>
              <a:t> degree,3</a:t>
            </a:r>
            <a:r>
              <a:rPr lang="en-US" sz="3600" baseline="30000" dirty="0" smtClean="0"/>
              <a:t>rd</a:t>
            </a:r>
            <a:r>
              <a:rPr lang="en-US" sz="3600" dirty="0" smtClean="0"/>
              <a:t> degree heart block).</a:t>
            </a:r>
          </a:p>
          <a:p>
            <a:r>
              <a:rPr lang="en-US" sz="3600" dirty="0" smtClean="0"/>
              <a:t>Ventricular </a:t>
            </a:r>
            <a:r>
              <a:rPr lang="en-US" sz="3600" dirty="0" err="1" smtClean="0"/>
              <a:t>arrythmias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8011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ARRYTHMIAS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Def </a:t>
            </a:r>
            <a:endParaRPr lang="en-US" sz="3600" dirty="0" smtClean="0"/>
          </a:p>
          <a:p>
            <a:r>
              <a:rPr lang="en-US" sz="3600" dirty="0" smtClean="0"/>
              <a:t>Mechanism</a:t>
            </a:r>
          </a:p>
          <a:p>
            <a:r>
              <a:rPr lang="en-US" sz="3600" dirty="0" smtClean="0"/>
              <a:t>Types</a:t>
            </a:r>
          </a:p>
          <a:p>
            <a:r>
              <a:rPr lang="en-US" sz="3600" dirty="0" smtClean="0"/>
              <a:t>Relation of abnormal/</a:t>
            </a:r>
            <a:r>
              <a:rPr lang="en-US" sz="3600" dirty="0" err="1" smtClean="0"/>
              <a:t>ecg</a:t>
            </a:r>
            <a:endParaRPr lang="en-US" sz="3600" dirty="0" smtClean="0"/>
          </a:p>
          <a:p>
            <a:r>
              <a:rPr lang="en-US" sz="3600" dirty="0" smtClean="0"/>
              <a:t>Def-heart rate deviates from normal heart </a:t>
            </a:r>
            <a:r>
              <a:rPr lang="en-US" sz="3600" dirty="0" err="1" smtClean="0"/>
              <a:t>rythm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3083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ARRYTHMIAS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Normal HR-60-100.</a:t>
            </a:r>
          </a:p>
          <a:p>
            <a:r>
              <a:rPr lang="en-US" sz="3600" dirty="0" err="1" smtClean="0"/>
              <a:t>Arrythmias</a:t>
            </a:r>
            <a:r>
              <a:rPr lang="en-US" sz="3600" dirty="0" smtClean="0"/>
              <a:t>-deviation from above.</a:t>
            </a:r>
          </a:p>
          <a:p>
            <a:r>
              <a:rPr lang="en-US" sz="3600" dirty="0" smtClean="0"/>
              <a:t>Every heart beat should originate SAN.</a:t>
            </a:r>
          </a:p>
          <a:p>
            <a:r>
              <a:rPr lang="en-US" sz="3600" dirty="0" smtClean="0"/>
              <a:t>Cardiac impulse should propagate via normal conduction pathway.</a:t>
            </a:r>
          </a:p>
          <a:p>
            <a:r>
              <a:rPr lang="en-US" sz="3600" dirty="0" smtClean="0"/>
              <a:t>Should pass with normal velocities.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1864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ARRYTHMIAS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Bradycardia-HR less than 60b/m.</a:t>
            </a:r>
          </a:p>
          <a:p>
            <a:r>
              <a:rPr lang="en-US" sz="3600" dirty="0" err="1" smtClean="0"/>
              <a:t>Tachyarrythmia</a:t>
            </a:r>
            <a:r>
              <a:rPr lang="en-US" sz="3600" dirty="0" smtClean="0"/>
              <a:t>-HR above 100b/min</a:t>
            </a:r>
          </a:p>
          <a:p>
            <a:r>
              <a:rPr lang="en-US" sz="3600" dirty="0"/>
              <a:t>Tachycardia-simple tachycardia/</a:t>
            </a:r>
            <a:r>
              <a:rPr lang="en-US" sz="3600" dirty="0" err="1"/>
              <a:t>tachyarrythmias</a:t>
            </a:r>
            <a:r>
              <a:rPr lang="en-US" sz="3600" dirty="0"/>
              <a:t>(HR 101-150),Paroxysmal tachycardia(HR 151-250),Flutter(HR 251-350),Fibrillation(HR above 350)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50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ARRYTHMIAS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Bradycardia-mild tachycardia(HR 40-59),Moderate bradycardia(20-39),Severe bradycardia.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28489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ARRYTHMIAS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Origin-sinus </a:t>
            </a:r>
            <a:r>
              <a:rPr lang="en-US" sz="3600" dirty="0" err="1" smtClean="0"/>
              <a:t>arrhythmias,atrial</a:t>
            </a:r>
            <a:r>
              <a:rPr lang="en-US" sz="3600" dirty="0" smtClean="0"/>
              <a:t> </a:t>
            </a:r>
            <a:r>
              <a:rPr lang="en-US" sz="3600" dirty="0" err="1" smtClean="0"/>
              <a:t>arrhythmias,junctional</a:t>
            </a:r>
            <a:r>
              <a:rPr lang="en-US" sz="3600" dirty="0" smtClean="0"/>
              <a:t>/nodal </a:t>
            </a:r>
            <a:r>
              <a:rPr lang="en-US" sz="3600" dirty="0" err="1" smtClean="0"/>
              <a:t>arrhythmias,ventricular</a:t>
            </a:r>
            <a:r>
              <a:rPr lang="en-US" sz="3600" dirty="0" smtClean="0"/>
              <a:t> arrhythmias</a:t>
            </a:r>
          </a:p>
          <a:p>
            <a:r>
              <a:rPr lang="en-US" sz="3600" dirty="0"/>
              <a:t>S</a:t>
            </a:r>
            <a:r>
              <a:rPr lang="en-US" sz="3600" dirty="0" smtClean="0"/>
              <a:t>inus </a:t>
            </a:r>
            <a:r>
              <a:rPr lang="en-US" sz="3600" dirty="0" err="1" smtClean="0"/>
              <a:t>arrhythmias,atrial</a:t>
            </a:r>
            <a:r>
              <a:rPr lang="en-US" sz="3600" dirty="0" smtClean="0"/>
              <a:t> </a:t>
            </a:r>
            <a:r>
              <a:rPr lang="en-US" sz="3600" dirty="0" err="1" smtClean="0"/>
              <a:t>arrhythmias,junctional</a:t>
            </a:r>
            <a:r>
              <a:rPr lang="en-US" sz="3600" dirty="0" smtClean="0"/>
              <a:t>/nodal arrhythmias(supraventricular </a:t>
            </a:r>
            <a:r>
              <a:rPr lang="en-US" sz="3600" dirty="0" err="1" smtClean="0"/>
              <a:t>tacharrythmias</a:t>
            </a:r>
            <a:r>
              <a:rPr lang="en-US" sz="3600" dirty="0" smtClean="0"/>
              <a:t>).</a:t>
            </a:r>
          </a:p>
          <a:p>
            <a:r>
              <a:rPr lang="en-US" sz="3600" dirty="0" smtClean="0"/>
              <a:t>Mechanisms of cardiac arrhythmias-increased </a:t>
            </a:r>
            <a:r>
              <a:rPr lang="en-US" sz="3600" dirty="0" err="1" smtClean="0"/>
              <a:t>automaticity,triggered</a:t>
            </a:r>
            <a:r>
              <a:rPr lang="en-US" sz="3600" dirty="0" smtClean="0"/>
              <a:t> </a:t>
            </a:r>
            <a:r>
              <a:rPr lang="en-US" sz="3600" dirty="0" err="1" smtClean="0"/>
              <a:t>automaticity,re</a:t>
            </a:r>
            <a:r>
              <a:rPr lang="en-US" sz="3600" dirty="0" smtClean="0"/>
              <a:t>-entry phenomenon/circus </a:t>
            </a:r>
            <a:r>
              <a:rPr lang="en-US" sz="3600" dirty="0" err="1" smtClean="0"/>
              <a:t>movt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92479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ARRYTHMIAS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Increased automaticity-SAN undergoes dep. spontaneous-leaky Na channel cause  threshold </a:t>
            </a:r>
            <a:r>
              <a:rPr lang="en-US" sz="3600" dirty="0" err="1" smtClean="0"/>
              <a:t>pontential</a:t>
            </a:r>
            <a:r>
              <a:rPr lang="en-US" sz="3600" dirty="0" smtClean="0"/>
              <a:t> to be reached–voltage gated ca channel open causing depolarization-</a:t>
            </a:r>
            <a:r>
              <a:rPr lang="en-US" sz="3600" dirty="0" err="1" smtClean="0"/>
              <a:t>voitage</a:t>
            </a:r>
            <a:r>
              <a:rPr lang="en-US" sz="3600" dirty="0" smtClean="0"/>
              <a:t> gated k channel open and repolarize.</a:t>
            </a:r>
          </a:p>
          <a:p>
            <a:r>
              <a:rPr lang="en-US" sz="3600" dirty="0" smtClean="0"/>
              <a:t>Early after depolarization.</a:t>
            </a:r>
          </a:p>
          <a:p>
            <a:r>
              <a:rPr lang="en-US" sz="3600" dirty="0" smtClean="0"/>
              <a:t>Delayed after depolarization(</a:t>
            </a:r>
            <a:r>
              <a:rPr lang="en-US" sz="3600" dirty="0" err="1" smtClean="0"/>
              <a:t>ischaemia,catecholamines</a:t>
            </a:r>
            <a:r>
              <a:rPr lang="en-US" sz="3600" dirty="0" smtClean="0"/>
              <a:t>).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944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THE END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9600" dirty="0" smtClean="0"/>
              <a:t>THANK YOU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69164834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88</TotalTime>
  <Words>164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Retrospect</vt:lpstr>
      <vt:lpstr>ARRYTHMIAS</vt:lpstr>
      <vt:lpstr>ARRYTHMIAS</vt:lpstr>
      <vt:lpstr>ARRYTHMIAS</vt:lpstr>
      <vt:lpstr>ARRYTHMIAS</vt:lpstr>
      <vt:lpstr>ARRYTHMIAS</vt:lpstr>
      <vt:lpstr>ARRYTHMIAS</vt:lpstr>
      <vt:lpstr>ARRYTHMIAS</vt:lpstr>
      <vt:lpstr>ARRYTHMIAS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ARRYTHMIAS</dc:title>
  <dc:creator>user</dc:creator>
  <cp:lastModifiedBy>user</cp:lastModifiedBy>
  <cp:revision>12</cp:revision>
  <dcterms:created xsi:type="dcterms:W3CDTF">2020-11-12T15:56:37Z</dcterms:created>
  <dcterms:modified xsi:type="dcterms:W3CDTF">2020-11-13T06:20:11Z</dcterms:modified>
</cp:coreProperties>
</file>