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firstSlideNum="1" rtl="0" saveSubsetFonts="0" serverZoom="0" showSpecialPlsOnTitleSld="1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type="screen4x3" cy="6858000" cx="9144000"/>
  <p:notesSz cx="6858000" cy="9144000"/>
  <p:defaultTextStyle>
    <a:lvl1pPr algn="l" fontAlgn="base" indent="0" latinLnBrk="1" marL="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>
        <a:solidFill>
          <a:schemeClr val="dk1"/>
        </a:solidFill>
        <a:latin typeface="Arial" pitchFamily="0" charset="0"/>
        <a:sym typeface="Arial" pitchFamily="0" charset="0"/>
      </a:defRPr>
    </a:lvl1pPr>
    <a:lvl2pPr algn="l" fontAlgn="base" indent="0" latinLnBrk="1" marL="4572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>
        <a:solidFill>
          <a:schemeClr val="dk1"/>
        </a:solidFill>
        <a:latin typeface="Arial" pitchFamily="0" charset="0"/>
        <a:sym typeface="Arial" pitchFamily="0" charset="0"/>
      </a:defRPr>
    </a:lvl2pPr>
    <a:lvl3pPr algn="l" fontAlgn="base" indent="0" latinLnBrk="1" marL="9144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>
        <a:solidFill>
          <a:schemeClr val="dk1"/>
        </a:solidFill>
        <a:latin typeface="Arial" pitchFamily="0" charset="0"/>
        <a:sym typeface="Arial" pitchFamily="0" charset="0"/>
      </a:defRPr>
    </a:lvl3pPr>
    <a:lvl4pPr algn="l" fontAlgn="base" indent="0" latinLnBrk="1" marL="13716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>
        <a:solidFill>
          <a:schemeClr val="dk1"/>
        </a:solidFill>
        <a:latin typeface="Arial" pitchFamily="0" charset="0"/>
        <a:sym typeface="Arial" pitchFamily="0" charset="0"/>
      </a:defRPr>
    </a:lvl4pPr>
    <a:lvl5pPr algn="l" fontAlgn="base" indent="0" latinLnBrk="1" marL="18288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>
        <a:solidFill>
          <a:schemeClr val="dk1"/>
        </a:solidFill>
        <a:latin typeface="Arial" pitchFamily="0" charset="0"/>
        <a:sym typeface="Arial" pitchFamily="0" charset="0"/>
      </a:defRPr>
    </a:lvl5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slideViewPr>
    <p:cSldViewPr showGuides="0" snapToGrid="1" snapToObjects="0">
      <p:cViewPr varScale="1">
        <p:scale>
          <a:sx n="70" d="100"/>
          <a:sy n="70" d="100"/>
        </p:scale>
        <p:origin x="1386" y="72"/>
      </p:cViewPr>
      <p:guideLst>
        <p:guide orient="horz" pos="2160"/>
        <p:guide orient="vert" pos="2880"/>
      </p:guideLst>
    </p:cSldViewPr>
  </p:slideViewPr>
  <p:gridSpacing cx="0" cy="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tableStyles" Target="tableStyles.xml"/><Relationship Id="rId17" Type="http://schemas.openxmlformats.org/officeDocument/2006/relationships/presProps" Target="presProps.xml"/><Relationship Id="rId18" Type="http://schemas.openxmlformats.org/officeDocument/2006/relationships/viewProps" Target="viewProps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3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65" name=""/>
          <p:cNvSpPr/>
          <p:nvPr>
            <p:ph type="hdr" sz="quarter" idx="0"/>
          </p:nvPr>
        </p:nvSpPr>
        <p:spPr>
          <a:xfrm rot="0">
            <a:off x="0" y="0"/>
            <a:ext cx="2971800" cy="457200"/>
          </a:xfrm>
          <a:prstGeom prst="rect"/>
          <a:noFill/>
          <a:ln>
            <a:noFill/>
          </a:ln>
        </p:spPr>
        <p:txBody>
          <a:bodyPr bIns="45720" lIns="91440" rIns="91440" tIns="45720"/>
          <a:p>
            <a:pPr eaLnBrk="1" hangingPunct="1" latinLnBrk="1" lvl="0"/>
            <a:endParaRPr altLang="en-US" sz="1200" lang="zh-CN"/>
          </a:p>
        </p:txBody>
      </p:sp>
      <p:sp>
        <p:nvSpPr>
          <p:cNvPr id="1048666" name=""/>
          <p:cNvSpPr/>
          <p:nvPr>
            <p:ph type="dt" sz="full" idx="1"/>
          </p:nvPr>
        </p:nvSpPr>
        <p:spPr>
          <a:xfrm rot="0">
            <a:off x="3884612" y="0"/>
            <a:ext cx="2971800" cy="457200"/>
          </a:xfrm>
          <a:prstGeom prst="rect"/>
          <a:noFill/>
          <a:ln>
            <a:noFill/>
          </a:ln>
        </p:spPr>
        <p:txBody>
          <a:bodyPr bIns="45720" lIns="91440" rIns="91440" tIns="45720"/>
          <a:p>
            <a:pPr algn="r" eaLnBrk="1" hangingPunct="1" latinLnBrk="1" lvl="0"/>
            <a:endParaRPr altLang="en-US" sz="1200" lang="zh-CN"/>
          </a:p>
        </p:txBody>
      </p:sp>
      <p:sp>
        <p:nvSpPr>
          <p:cNvPr id="1048667" name=""/>
          <p:cNvSpPr/>
          <p:nvPr>
            <p:ph type="sldImg" sz="full" idx="2"/>
          </p:nvPr>
        </p:nvSpPr>
        <p:spPr>
          <a:xfrm rot="0">
            <a:off x="1143000" y="685800"/>
            <a:ext cx="4572000" cy="3429000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  <a:miter/>
          </a:ln>
        </p:spPr>
        <p:txBody>
          <a:bodyPr anchor="ctr" bIns="45720" lIns="91440" rIns="91440" tIns="45720"/>
          <a:p/>
        </p:txBody>
      </p:sp>
      <p:sp>
        <p:nvSpPr>
          <p:cNvPr id="1048668" name=""/>
          <p:cNvSpPr/>
          <p:nvPr>
            <p:ph type="body" sz="quarter" idx="3"/>
          </p:nvPr>
        </p:nvSpPr>
        <p:spPr>
          <a:xfrm rot="0"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bIns="45720" lIns="91440" rIns="91440" tIns="45720"/>
          <a:p>
            <a:pPr lvl="0"/>
            <a:r>
              <a:rPr altLang="en-US" lang="zh-CN"/>
              <a:t>Click to edit Master text styles</a:t>
            </a:r>
          </a:p>
          <a:p>
            <a:pPr lvl="1"/>
            <a:r>
              <a:rPr altLang="en-US" lang="zh-CN"/>
              <a:t>Second level</a:t>
            </a:r>
          </a:p>
          <a:p>
            <a:pPr lvl="2"/>
            <a:r>
              <a:rPr altLang="en-US" lang="zh-CN"/>
              <a:t>Third level</a:t>
            </a:r>
          </a:p>
          <a:p>
            <a:pPr lvl="3"/>
            <a:r>
              <a:rPr altLang="en-US" lang="zh-CN"/>
              <a:t>Fourth level</a:t>
            </a:r>
          </a:p>
          <a:p>
            <a:pPr lvl="4"/>
            <a:r>
              <a:rPr altLang="en-US" lang="zh-CN"/>
              <a:t>Fifth level</a:t>
            </a:r>
          </a:p>
        </p:txBody>
      </p:sp>
      <p:sp>
        <p:nvSpPr>
          <p:cNvPr id="1048669" name=""/>
          <p:cNvSpPr/>
          <p:nvPr>
            <p:ph type="ftr" sz="quarter" idx="4"/>
          </p:nvPr>
        </p:nvSpPr>
        <p:spPr>
          <a:xfrm rot="0">
            <a:off x="0" y="8685212"/>
            <a:ext cx="2971800" cy="457200"/>
          </a:xfrm>
          <a:prstGeom prst="rect"/>
          <a:noFill/>
          <a:ln>
            <a:noFill/>
          </a:ln>
        </p:spPr>
        <p:txBody>
          <a:bodyPr anchor="b" bIns="45720" lIns="91440" rIns="91440" tIns="45720"/>
          <a:p>
            <a:pPr eaLnBrk="1" hangingPunct="1" latinLnBrk="1" lvl="0"/>
            <a:endParaRPr altLang="en-US" sz="1200" lang="zh-CN"/>
          </a:p>
        </p:txBody>
      </p:sp>
      <p:sp>
        <p:nvSpPr>
          <p:cNvPr id="1048670" name=""/>
          <p:cNvSpPr/>
          <p:nvPr>
            <p:ph type="sldNum" sz="quarter" idx="5"/>
          </p:nvPr>
        </p:nvSpPr>
        <p:spPr>
          <a:xfrm rot="0">
            <a:off x="3884612" y="8685212"/>
            <a:ext cx="2971800" cy="457200"/>
          </a:xfrm>
          <a:prstGeom prst="rect"/>
          <a:noFill/>
          <a:ln>
            <a:noFill/>
          </a:ln>
        </p:spPr>
        <p:txBody>
          <a:bodyPr anchor="b" bIns="45720" lIns="91440" rIns="91440" tIns="45720"/>
          <a:p>
            <a:pPr algn="r" eaLnBrk="1" hangingPunct="1" latinLnBrk="1" lvl="0"/>
            <a:fld id="{566ABCEB-ACFC-4714-9973-3DA970169C29}" type="slidenum">
              <a:rPr altLang="en-US" sz="1200" lang="en-US"/>
              <a:pPr algn="r" eaLnBrk="1" hangingPunct="1" latinLnBrk="1" lvl="0"/>
            </a:fld>
            <a:endParaRPr altLang="en-US" sz="1200" lang="en-US"/>
          </a:p>
        </p:txBody>
      </p:sp>
    </p:spTree>
  </p:cSld>
  <p:clrMap accent1="dk1" accent2="dk1" accent3="dk1" accent4="dk1" accent5="dk1" accent6="dk1" bg1="dk1" bg2="dk1" tx1="dk1" tx2="dk1" hlink="dk1" folHlink="dk1"/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10.xml.rels><?xml version="1.0" encoding="UTF-8" standalone="yes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</Relationships>
</file>

<file path=ppt/notesSlides/_rels/notesSlide11.xml.rels><?xml version="1.0" encoding="UTF-8" standalone="yes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</file>

<file path=ppt/notesSlides/_rels/notesSlide3.xml.rels><?xml version="1.0" encoding="UTF-8" standalone="yes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</Relationships>
</file>

<file path=ppt/notesSlides/_rels/notesSlide4.xml.rels><?xml version="1.0" encoding="UTF-8" standalone="yes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</file>

<file path=ppt/notesSlides/_rels/notesSlide5.xml.rels><?xml version="1.0" encoding="UTF-8" standalone="yes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</file>

<file path=ppt/notesSlides/_rels/notesSlide6.xml.rels><?xml version="1.0" encoding="UTF-8" standalone="yes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</Relationships>
</file>

<file path=ppt/notesSlides/_rels/notesSlide7.xml.rels><?xml version="1.0" encoding="UTF-8" standalone="yes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</file>

<file path=ppt/notesSlides/_rels/notesSlide8.xml.rels><?xml version="1.0" encoding="UTF-8" standalone="yes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</Relationships>
</file>

<file path=ppt/notesSlides/_rels/notesSlide9.xml.rels><?xml version="1.0" encoding="UTF-8" standalone="yes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01" name=""/>
          <p:cNvSpPr/>
          <p:nvPr>
            <p:ph type="sldImg" sz="full" idx="0"/>
          </p:nvPr>
        </p:nvSpPr>
        <p:spPr bwMode="auto">
          <a:xfrm rot="0">
            <a:off x="1143000" y="685800"/>
            <a:ext cx="4572000" cy="3429000"/>
          </a:xfrm>
          <a:prstGeom prst="rect"/>
          <a:noFill/>
          <a:ln w="9525" cap="flat" cmpd="sng">
            <a:solidFill>
              <a:srgbClr val="000000">
                <a:alpha val="100000"/>
              </a:srgbClr>
            </a:solidFill>
            <a:prstDash val="solid"/>
            <a:miter/>
          </a:ln>
        </p:spPr>
        <p:txBody>
          <a:bodyPr anchor="ctr" bIns="45720" lIns="91440" rIns="91440" tIns="45720"/>
          <a:p/>
        </p:txBody>
      </p:sp>
      <p:sp>
        <p:nvSpPr>
          <p:cNvPr id="1048602" name=""/>
          <p:cNvSpPr/>
          <p:nvPr>
            <p:ph type="body" sz="full" idx="1"/>
          </p:nvPr>
        </p:nvSpPr>
        <p:spPr bwMode="auto">
          <a:xfrm rot="0"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bIns="45720" lIns="91440" rIns="91440" tIns="45720"/>
          <a:p>
            <a:pPr eaLnBrk="1" hangingPunct="1" latinLnBrk="1" lvl="0">
              <a:spcBef>
                <a:spcPct val="0"/>
              </a:spcBef>
            </a:pPr>
            <a:endParaRPr altLang="en-US" lang="en-US"/>
          </a:p>
        </p:txBody>
      </p:sp>
      <p:sp>
        <p:nvSpPr>
          <p:cNvPr id="1048603" name=""/>
          <p:cNvSpPr txBox="1"/>
          <p:nvPr/>
        </p:nvSpPr>
        <p:spPr>
          <a:xfrm rot="0">
            <a:off x="3884612" y="8685212"/>
            <a:ext cx="2971800" cy="457200"/>
          </a:xfrm>
          <a:prstGeom prst="rect"/>
          <a:noFill/>
          <a:ln>
            <a:noFill/>
          </a:ln>
        </p:spPr>
        <p:txBody>
          <a:bodyPr anchor="b" bIns="45720" lIns="91440" rIns="91440" tIns="45720"/>
          <a:p>
            <a:pPr algn="r" eaLnBrk="1" hangingPunct="1" latinLnBrk="1" lvl="0"/>
            <a:fld id="{566ABCEB-ACFC-4714-9973-3DA970169C29}" type="slidenum">
              <a:rPr altLang="en-US" sz="1200" lang="en-US"/>
              <a:pPr algn="r" eaLnBrk="1" hangingPunct="1" latinLnBrk="1" lvl="0"/>
            </a:fld>
            <a:endParaRPr altLang="en-US" sz="1200"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94" name=""/>
          <p:cNvSpPr/>
          <p:nvPr>
            <p:ph type="sldImg" sz="full" idx="0"/>
          </p:nvPr>
        </p:nvSpPr>
        <p:spPr bwMode="auto">
          <a:xfrm rot="0">
            <a:off x="1143000" y="685800"/>
            <a:ext cx="4572000" cy="3429000"/>
          </a:xfrm>
          <a:prstGeom prst="rect"/>
          <a:noFill/>
          <a:ln w="9525" cap="flat" cmpd="sng">
            <a:solidFill>
              <a:srgbClr val="000000">
                <a:alpha val="100000"/>
              </a:srgbClr>
            </a:solidFill>
            <a:prstDash val="solid"/>
            <a:miter/>
          </a:ln>
        </p:spPr>
        <p:txBody>
          <a:bodyPr anchor="ctr" bIns="45720" lIns="91440" rIns="91440" tIns="45720"/>
          <a:p/>
        </p:txBody>
      </p:sp>
      <p:sp>
        <p:nvSpPr>
          <p:cNvPr id="1048595" name=""/>
          <p:cNvSpPr/>
          <p:nvPr>
            <p:ph type="body" sz="full" idx="1"/>
          </p:nvPr>
        </p:nvSpPr>
        <p:spPr bwMode="auto">
          <a:xfrm rot="0"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bIns="45720" lIns="91440" rIns="91440" tIns="45720"/>
          <a:p>
            <a:pPr eaLnBrk="1" hangingPunct="1" latinLnBrk="1" lvl="0">
              <a:spcBef>
                <a:spcPct val="0"/>
              </a:spcBef>
            </a:pPr>
            <a:endParaRPr altLang="en-US" lang="en-US"/>
          </a:p>
        </p:txBody>
      </p:sp>
      <p:sp>
        <p:nvSpPr>
          <p:cNvPr id="1048596" name=""/>
          <p:cNvSpPr txBox="1"/>
          <p:nvPr/>
        </p:nvSpPr>
        <p:spPr>
          <a:xfrm rot="0">
            <a:off x="3884612" y="8685212"/>
            <a:ext cx="2971800" cy="457200"/>
          </a:xfrm>
          <a:prstGeom prst="rect"/>
          <a:noFill/>
          <a:ln>
            <a:noFill/>
          </a:ln>
        </p:spPr>
        <p:txBody>
          <a:bodyPr anchor="b" bIns="45720" lIns="91440" rIns="91440" tIns="45720"/>
          <a:p>
            <a:pPr algn="r" eaLnBrk="1" hangingPunct="1" latinLnBrk="1" lvl="0"/>
            <a:fld id="{566ABCEB-ACFC-4714-9973-3DA970169C29}" type="slidenum">
              <a:rPr altLang="en-US" sz="1200" lang="en-US"/>
              <a:pPr algn="r" eaLnBrk="1" hangingPunct="1" latinLnBrk="1" lvl="0"/>
            </a:fld>
            <a:endParaRPr altLang="en-US" sz="1200"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89" name=""/>
          <p:cNvSpPr/>
          <p:nvPr>
            <p:ph type="sldImg" sz="full" idx="0"/>
          </p:nvPr>
        </p:nvSpPr>
        <p:spPr bwMode="auto">
          <a:xfrm rot="0">
            <a:off x="1143000" y="685800"/>
            <a:ext cx="4572000" cy="3429000"/>
          </a:xfrm>
          <a:prstGeom prst="rect"/>
          <a:noFill/>
          <a:ln w="9525" cap="flat" cmpd="sng">
            <a:solidFill>
              <a:srgbClr val="000000">
                <a:alpha val="100000"/>
              </a:srgbClr>
            </a:solidFill>
            <a:prstDash val="solid"/>
            <a:miter/>
          </a:ln>
        </p:spPr>
        <p:txBody>
          <a:bodyPr anchor="ctr" bIns="45720" lIns="91440" rIns="91440" tIns="45720"/>
          <a:p/>
        </p:txBody>
      </p:sp>
      <p:sp>
        <p:nvSpPr>
          <p:cNvPr id="1048590" name=""/>
          <p:cNvSpPr/>
          <p:nvPr>
            <p:ph type="body" sz="full" idx="1"/>
          </p:nvPr>
        </p:nvSpPr>
        <p:spPr bwMode="auto">
          <a:xfrm rot="0"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bIns="45720" lIns="91440" rIns="91440" tIns="45720"/>
          <a:p>
            <a:pPr eaLnBrk="1" hangingPunct="1" latinLnBrk="1" lvl="0">
              <a:spcBef>
                <a:spcPct val="0"/>
              </a:spcBef>
            </a:pPr>
            <a:endParaRPr altLang="en-US" lang="en-US"/>
          </a:p>
        </p:txBody>
      </p:sp>
      <p:sp>
        <p:nvSpPr>
          <p:cNvPr id="1048591" name=""/>
          <p:cNvSpPr txBox="1"/>
          <p:nvPr/>
        </p:nvSpPr>
        <p:spPr>
          <a:xfrm rot="0">
            <a:off x="3884612" y="8685212"/>
            <a:ext cx="2971800" cy="457200"/>
          </a:xfrm>
          <a:prstGeom prst="rect"/>
          <a:noFill/>
          <a:ln>
            <a:noFill/>
          </a:ln>
        </p:spPr>
        <p:txBody>
          <a:bodyPr anchor="b" bIns="45720" lIns="91440" rIns="91440" tIns="45720"/>
          <a:p>
            <a:pPr algn="r" eaLnBrk="1" hangingPunct="1" latinLnBrk="1" lvl="0"/>
            <a:fld id="{566ABCEB-ACFC-4714-9973-3DA970169C29}" type="slidenum">
              <a:rPr altLang="en-US" sz="1200" lang="en-US"/>
              <a:pPr algn="r" eaLnBrk="1" hangingPunct="1" latinLnBrk="1" lvl="0"/>
            </a:fld>
            <a:endParaRPr altLang="en-US" sz="1200"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06" name=""/>
          <p:cNvSpPr/>
          <p:nvPr>
            <p:ph type="sldImg" sz="full" idx="0"/>
          </p:nvPr>
        </p:nvSpPr>
        <p:spPr bwMode="auto">
          <a:xfrm rot="0">
            <a:off x="1143000" y="685800"/>
            <a:ext cx="4572000" cy="3429000"/>
          </a:xfrm>
          <a:prstGeom prst="rect"/>
          <a:noFill/>
          <a:ln w="9525" cap="flat" cmpd="sng">
            <a:solidFill>
              <a:srgbClr val="000000">
                <a:alpha val="100000"/>
              </a:srgbClr>
            </a:solidFill>
            <a:prstDash val="solid"/>
            <a:miter/>
          </a:ln>
        </p:spPr>
        <p:txBody>
          <a:bodyPr anchor="ctr" bIns="45720" lIns="91440" rIns="91440" tIns="45720"/>
          <a:p/>
        </p:txBody>
      </p:sp>
      <p:sp>
        <p:nvSpPr>
          <p:cNvPr id="1048607" name=""/>
          <p:cNvSpPr/>
          <p:nvPr>
            <p:ph type="body" sz="full" idx="1"/>
          </p:nvPr>
        </p:nvSpPr>
        <p:spPr bwMode="auto">
          <a:xfrm rot="0"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bIns="45720" lIns="91440" rIns="91440" tIns="45720"/>
          <a:p>
            <a:pPr eaLnBrk="1" hangingPunct="1" latinLnBrk="1" lvl="0">
              <a:spcBef>
                <a:spcPct val="0"/>
              </a:spcBef>
            </a:pPr>
            <a:endParaRPr altLang="en-US" lang="en-US"/>
          </a:p>
        </p:txBody>
      </p:sp>
      <p:sp>
        <p:nvSpPr>
          <p:cNvPr id="1048608" name=""/>
          <p:cNvSpPr txBox="1"/>
          <p:nvPr/>
        </p:nvSpPr>
        <p:spPr>
          <a:xfrm rot="0">
            <a:off x="3884612" y="8685212"/>
            <a:ext cx="2971800" cy="457200"/>
          </a:xfrm>
          <a:prstGeom prst="rect"/>
          <a:noFill/>
          <a:ln>
            <a:noFill/>
          </a:ln>
        </p:spPr>
        <p:txBody>
          <a:bodyPr anchor="b" bIns="45720" lIns="91440" rIns="91440" tIns="45720"/>
          <a:p>
            <a:pPr algn="r" eaLnBrk="1" hangingPunct="1" latinLnBrk="1" lvl="0"/>
            <a:fld id="{566ABCEB-ACFC-4714-9973-3DA970169C29}" type="slidenum">
              <a:rPr altLang="en-US" sz="1200" lang="en-US"/>
              <a:pPr algn="r" eaLnBrk="1" hangingPunct="1" latinLnBrk="1" lvl="0"/>
            </a:fld>
            <a:endParaRPr altLang="en-US" sz="1200"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4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1" name=""/>
          <p:cNvSpPr/>
          <p:nvPr>
            <p:ph type="sldImg" sz="full" idx="0"/>
          </p:nvPr>
        </p:nvSpPr>
        <p:spPr bwMode="auto">
          <a:xfrm rot="0">
            <a:off x="1143000" y="685800"/>
            <a:ext cx="4572000" cy="3429000"/>
          </a:xfrm>
          <a:prstGeom prst="rect"/>
          <a:noFill/>
          <a:ln w="9525" cap="flat" cmpd="sng">
            <a:solidFill>
              <a:srgbClr val="000000">
                <a:alpha val="100000"/>
              </a:srgbClr>
            </a:solidFill>
            <a:prstDash val="solid"/>
            <a:miter/>
          </a:ln>
        </p:spPr>
        <p:txBody>
          <a:bodyPr anchor="ctr" bIns="45720" lIns="91440" rIns="91440" tIns="45720"/>
          <a:p/>
        </p:txBody>
      </p:sp>
      <p:sp>
        <p:nvSpPr>
          <p:cNvPr id="1048612" name=""/>
          <p:cNvSpPr/>
          <p:nvPr>
            <p:ph type="body" sz="full" idx="1"/>
          </p:nvPr>
        </p:nvSpPr>
        <p:spPr bwMode="auto">
          <a:xfrm rot="0"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bIns="45720" lIns="91440" rIns="91440" tIns="45720"/>
          <a:p>
            <a:pPr eaLnBrk="1" hangingPunct="1" latinLnBrk="1" lvl="0">
              <a:spcBef>
                <a:spcPct val="0"/>
              </a:spcBef>
            </a:pPr>
            <a:endParaRPr altLang="en-US" lang="en-US"/>
          </a:p>
        </p:txBody>
      </p:sp>
      <p:sp>
        <p:nvSpPr>
          <p:cNvPr id="1048613" name=""/>
          <p:cNvSpPr txBox="1"/>
          <p:nvPr/>
        </p:nvSpPr>
        <p:spPr>
          <a:xfrm rot="0">
            <a:off x="3884612" y="8685212"/>
            <a:ext cx="2971800" cy="457200"/>
          </a:xfrm>
          <a:prstGeom prst="rect"/>
          <a:noFill/>
          <a:ln>
            <a:noFill/>
          </a:ln>
        </p:spPr>
        <p:txBody>
          <a:bodyPr anchor="b" bIns="45720" lIns="91440" rIns="91440" tIns="45720"/>
          <a:p>
            <a:pPr algn="r" eaLnBrk="1" hangingPunct="1" latinLnBrk="1" lvl="0"/>
            <a:fld id="{566ABCEB-ACFC-4714-9973-3DA970169C29}" type="slidenum">
              <a:rPr altLang="en-US" sz="1200" lang="en-US"/>
              <a:pPr algn="r" eaLnBrk="1" hangingPunct="1" latinLnBrk="1" lvl="0"/>
            </a:fld>
            <a:endParaRPr altLang="en-US" sz="1200"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7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6" name=""/>
          <p:cNvSpPr/>
          <p:nvPr>
            <p:ph type="sldImg" sz="full" idx="0"/>
          </p:nvPr>
        </p:nvSpPr>
        <p:spPr bwMode="auto">
          <a:xfrm rot="0">
            <a:off x="1143000" y="685800"/>
            <a:ext cx="4572000" cy="3429000"/>
          </a:xfrm>
          <a:prstGeom prst="rect"/>
          <a:noFill/>
          <a:ln w="9525" cap="flat" cmpd="sng">
            <a:solidFill>
              <a:srgbClr val="000000">
                <a:alpha val="100000"/>
              </a:srgbClr>
            </a:solidFill>
            <a:prstDash val="solid"/>
            <a:miter/>
          </a:ln>
        </p:spPr>
        <p:txBody>
          <a:bodyPr anchor="ctr" bIns="45720" lIns="91440" rIns="91440" tIns="45720"/>
          <a:p/>
        </p:txBody>
      </p:sp>
      <p:sp>
        <p:nvSpPr>
          <p:cNvPr id="1048617" name=""/>
          <p:cNvSpPr/>
          <p:nvPr>
            <p:ph type="body" sz="full" idx="1"/>
          </p:nvPr>
        </p:nvSpPr>
        <p:spPr bwMode="auto">
          <a:xfrm rot="0"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bIns="45720" lIns="91440" rIns="91440" tIns="45720"/>
          <a:p>
            <a:pPr eaLnBrk="1" hangingPunct="1" latinLnBrk="1" lvl="0">
              <a:spcBef>
                <a:spcPct val="0"/>
              </a:spcBef>
            </a:pPr>
            <a:endParaRPr altLang="en-US" lang="en-US"/>
          </a:p>
        </p:txBody>
      </p:sp>
      <p:sp>
        <p:nvSpPr>
          <p:cNvPr id="1048618" name=""/>
          <p:cNvSpPr txBox="1"/>
          <p:nvPr/>
        </p:nvSpPr>
        <p:spPr>
          <a:xfrm rot="0">
            <a:off x="3884612" y="8685212"/>
            <a:ext cx="2971800" cy="457200"/>
          </a:xfrm>
          <a:prstGeom prst="rect"/>
          <a:noFill/>
          <a:ln>
            <a:noFill/>
          </a:ln>
        </p:spPr>
        <p:txBody>
          <a:bodyPr anchor="b" bIns="45720" lIns="91440" rIns="91440" tIns="45720"/>
          <a:p>
            <a:pPr algn="r" eaLnBrk="1" hangingPunct="1" latinLnBrk="1" lvl="0"/>
            <a:fld id="{566ABCEB-ACFC-4714-9973-3DA970169C29}" type="slidenum">
              <a:rPr altLang="en-US" sz="1200" lang="en-US"/>
              <a:pPr algn="r" eaLnBrk="1" hangingPunct="1" latinLnBrk="1" lvl="0"/>
            </a:fld>
            <a:endParaRPr altLang="en-US" sz="1200"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0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21" name=""/>
          <p:cNvSpPr/>
          <p:nvPr>
            <p:ph type="sldImg" sz="full" idx="0"/>
          </p:nvPr>
        </p:nvSpPr>
        <p:spPr bwMode="auto">
          <a:xfrm rot="0">
            <a:off x="1143000" y="685800"/>
            <a:ext cx="4572000" cy="3429000"/>
          </a:xfrm>
          <a:prstGeom prst="rect"/>
          <a:noFill/>
          <a:ln w="9525" cap="flat" cmpd="sng">
            <a:solidFill>
              <a:srgbClr val="000000">
                <a:alpha val="100000"/>
              </a:srgbClr>
            </a:solidFill>
            <a:prstDash val="solid"/>
            <a:miter/>
          </a:ln>
        </p:spPr>
        <p:txBody>
          <a:bodyPr anchor="ctr" bIns="45720" lIns="91440" rIns="91440" tIns="45720"/>
          <a:p/>
        </p:txBody>
      </p:sp>
      <p:sp>
        <p:nvSpPr>
          <p:cNvPr id="1048622" name=""/>
          <p:cNvSpPr/>
          <p:nvPr>
            <p:ph type="body" sz="full" idx="1"/>
          </p:nvPr>
        </p:nvSpPr>
        <p:spPr bwMode="auto">
          <a:xfrm rot="0"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bIns="45720" lIns="91440" rIns="91440" tIns="45720"/>
          <a:p>
            <a:pPr eaLnBrk="1" hangingPunct="1" latinLnBrk="1" lvl="0">
              <a:spcBef>
                <a:spcPct val="0"/>
              </a:spcBef>
            </a:pPr>
            <a:endParaRPr altLang="en-US" lang="en-US"/>
          </a:p>
        </p:txBody>
      </p:sp>
      <p:sp>
        <p:nvSpPr>
          <p:cNvPr id="1048623" name=""/>
          <p:cNvSpPr txBox="1"/>
          <p:nvPr/>
        </p:nvSpPr>
        <p:spPr>
          <a:xfrm rot="0">
            <a:off x="3884612" y="8685212"/>
            <a:ext cx="2971800" cy="457200"/>
          </a:xfrm>
          <a:prstGeom prst="rect"/>
          <a:noFill/>
          <a:ln>
            <a:noFill/>
          </a:ln>
        </p:spPr>
        <p:txBody>
          <a:bodyPr anchor="b" bIns="45720" lIns="91440" rIns="91440" tIns="45720"/>
          <a:p>
            <a:pPr algn="r" eaLnBrk="1" hangingPunct="1" latinLnBrk="1" lvl="0"/>
            <a:fld id="{566ABCEB-ACFC-4714-9973-3DA970169C29}" type="slidenum">
              <a:rPr altLang="en-US" sz="1200" lang="en-US"/>
              <a:pPr algn="r" eaLnBrk="1" hangingPunct="1" latinLnBrk="1" lvl="0"/>
            </a:fld>
            <a:endParaRPr altLang="en-US" sz="1200"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3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26" name=""/>
          <p:cNvSpPr/>
          <p:nvPr>
            <p:ph type="sldImg" sz="full" idx="0"/>
          </p:nvPr>
        </p:nvSpPr>
        <p:spPr bwMode="auto">
          <a:xfrm rot="0">
            <a:off x="1143000" y="685800"/>
            <a:ext cx="4572000" cy="3429000"/>
          </a:xfrm>
          <a:prstGeom prst="rect"/>
          <a:noFill/>
          <a:ln w="9525" cap="flat" cmpd="sng">
            <a:solidFill>
              <a:srgbClr val="000000">
                <a:alpha val="100000"/>
              </a:srgbClr>
            </a:solidFill>
            <a:prstDash val="solid"/>
            <a:miter/>
          </a:ln>
        </p:spPr>
        <p:txBody>
          <a:bodyPr anchor="ctr" bIns="45720" lIns="91440" rIns="91440" tIns="45720"/>
          <a:p/>
        </p:txBody>
      </p:sp>
      <p:sp>
        <p:nvSpPr>
          <p:cNvPr id="1048627" name=""/>
          <p:cNvSpPr/>
          <p:nvPr>
            <p:ph type="body" sz="full" idx="1"/>
          </p:nvPr>
        </p:nvSpPr>
        <p:spPr bwMode="auto">
          <a:xfrm rot="0"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bIns="45720" lIns="91440" rIns="91440" tIns="45720"/>
          <a:p>
            <a:pPr eaLnBrk="1" hangingPunct="1" latinLnBrk="1" lvl="0">
              <a:spcBef>
                <a:spcPct val="0"/>
              </a:spcBef>
            </a:pPr>
            <a:endParaRPr altLang="en-US" lang="en-US"/>
          </a:p>
        </p:txBody>
      </p:sp>
      <p:sp>
        <p:nvSpPr>
          <p:cNvPr id="1048628" name=""/>
          <p:cNvSpPr txBox="1"/>
          <p:nvPr/>
        </p:nvSpPr>
        <p:spPr>
          <a:xfrm rot="0">
            <a:off x="3884612" y="8685212"/>
            <a:ext cx="2971800" cy="457200"/>
          </a:xfrm>
          <a:prstGeom prst="rect"/>
          <a:noFill/>
          <a:ln>
            <a:noFill/>
          </a:ln>
        </p:spPr>
        <p:txBody>
          <a:bodyPr anchor="b" bIns="45720" lIns="91440" rIns="91440" tIns="45720"/>
          <a:p>
            <a:pPr algn="r" eaLnBrk="1" hangingPunct="1" latinLnBrk="1" lvl="0"/>
            <a:fld id="{566ABCEB-ACFC-4714-9973-3DA970169C29}" type="slidenum">
              <a:rPr altLang="en-US" sz="1200" lang="en-US"/>
              <a:pPr algn="r" eaLnBrk="1" hangingPunct="1" latinLnBrk="1" lvl="0"/>
            </a:fld>
            <a:endParaRPr altLang="en-US" sz="1200"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6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31" name=""/>
          <p:cNvSpPr/>
          <p:nvPr>
            <p:ph type="sldImg" sz="full" idx="0"/>
          </p:nvPr>
        </p:nvSpPr>
        <p:spPr bwMode="auto">
          <a:xfrm rot="0">
            <a:off x="1143000" y="685800"/>
            <a:ext cx="4572000" cy="3429000"/>
          </a:xfrm>
          <a:prstGeom prst="rect"/>
          <a:noFill/>
          <a:ln w="9525" cap="flat" cmpd="sng">
            <a:solidFill>
              <a:srgbClr val="000000">
                <a:alpha val="100000"/>
              </a:srgbClr>
            </a:solidFill>
            <a:prstDash val="solid"/>
            <a:miter/>
          </a:ln>
        </p:spPr>
        <p:txBody>
          <a:bodyPr anchor="ctr" bIns="45720" lIns="91440" rIns="91440" tIns="45720"/>
          <a:p/>
        </p:txBody>
      </p:sp>
      <p:sp>
        <p:nvSpPr>
          <p:cNvPr id="1048632" name=""/>
          <p:cNvSpPr/>
          <p:nvPr>
            <p:ph type="body" sz="full" idx="1"/>
          </p:nvPr>
        </p:nvSpPr>
        <p:spPr bwMode="auto">
          <a:xfrm rot="0"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bIns="45720" lIns="91440" rIns="91440" tIns="45720"/>
          <a:p>
            <a:pPr eaLnBrk="1" hangingPunct="1" latinLnBrk="1" lvl="0">
              <a:spcBef>
                <a:spcPct val="0"/>
              </a:spcBef>
            </a:pPr>
            <a:endParaRPr altLang="en-US" lang="en-US"/>
          </a:p>
        </p:txBody>
      </p:sp>
      <p:sp>
        <p:nvSpPr>
          <p:cNvPr id="1048633" name=""/>
          <p:cNvSpPr txBox="1"/>
          <p:nvPr/>
        </p:nvSpPr>
        <p:spPr>
          <a:xfrm rot="0">
            <a:off x="3884612" y="8685212"/>
            <a:ext cx="2971800" cy="457200"/>
          </a:xfrm>
          <a:prstGeom prst="rect"/>
          <a:noFill/>
          <a:ln>
            <a:noFill/>
          </a:ln>
        </p:spPr>
        <p:txBody>
          <a:bodyPr anchor="b" bIns="45720" lIns="91440" rIns="91440" tIns="45720"/>
          <a:p>
            <a:pPr algn="r" eaLnBrk="1" hangingPunct="1" latinLnBrk="1" lvl="0"/>
            <a:fld id="{566ABCEB-ACFC-4714-9973-3DA970169C29}" type="slidenum">
              <a:rPr altLang="en-US" sz="1200" lang="en-US"/>
              <a:pPr algn="r" eaLnBrk="1" hangingPunct="1" latinLnBrk="1" lvl="0"/>
            </a:fld>
            <a:endParaRPr altLang="en-US" sz="1200"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9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36" name=""/>
          <p:cNvSpPr/>
          <p:nvPr>
            <p:ph type="sldImg" sz="full" idx="0"/>
          </p:nvPr>
        </p:nvSpPr>
        <p:spPr bwMode="auto">
          <a:xfrm rot="0">
            <a:off x="1143000" y="685800"/>
            <a:ext cx="4572000" cy="3429000"/>
          </a:xfrm>
          <a:prstGeom prst="rect"/>
          <a:noFill/>
          <a:ln w="9525" cap="flat" cmpd="sng">
            <a:solidFill>
              <a:srgbClr val="000000">
                <a:alpha val="100000"/>
              </a:srgbClr>
            </a:solidFill>
            <a:prstDash val="solid"/>
            <a:miter/>
          </a:ln>
        </p:spPr>
        <p:txBody>
          <a:bodyPr anchor="ctr" bIns="45720" lIns="91440" rIns="91440" tIns="45720"/>
          <a:p/>
        </p:txBody>
      </p:sp>
      <p:sp>
        <p:nvSpPr>
          <p:cNvPr id="1048637" name=""/>
          <p:cNvSpPr/>
          <p:nvPr>
            <p:ph type="body" sz="full" idx="1"/>
          </p:nvPr>
        </p:nvSpPr>
        <p:spPr bwMode="auto">
          <a:xfrm rot="0"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bIns="45720" lIns="91440" rIns="91440" tIns="45720"/>
          <a:p>
            <a:pPr eaLnBrk="1" hangingPunct="1" latinLnBrk="1" lvl="0">
              <a:spcBef>
                <a:spcPct val="0"/>
              </a:spcBef>
            </a:pPr>
            <a:endParaRPr altLang="en-US" lang="en-US"/>
          </a:p>
        </p:txBody>
      </p:sp>
      <p:sp>
        <p:nvSpPr>
          <p:cNvPr id="1048638" name=""/>
          <p:cNvSpPr txBox="1"/>
          <p:nvPr/>
        </p:nvSpPr>
        <p:spPr>
          <a:xfrm rot="0">
            <a:off x="3884612" y="8685212"/>
            <a:ext cx="2971800" cy="457200"/>
          </a:xfrm>
          <a:prstGeom prst="rect"/>
          <a:noFill/>
          <a:ln>
            <a:noFill/>
          </a:ln>
        </p:spPr>
        <p:txBody>
          <a:bodyPr anchor="b" bIns="45720" lIns="91440" rIns="91440" tIns="45720"/>
          <a:p>
            <a:pPr algn="r" eaLnBrk="1" hangingPunct="1" latinLnBrk="1" lvl="0"/>
            <a:fld id="{566ABCEB-ACFC-4714-9973-3DA970169C29}" type="slidenum">
              <a:rPr altLang="en-US" sz="1200" lang="en-US"/>
              <a:pPr algn="r" eaLnBrk="1" hangingPunct="1" latinLnBrk="1" lvl="0"/>
            </a:fld>
            <a:endParaRPr altLang="en-US" sz="1200"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2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41" name=""/>
          <p:cNvSpPr/>
          <p:nvPr>
            <p:ph type="sldImg" sz="full" idx="0"/>
          </p:nvPr>
        </p:nvSpPr>
        <p:spPr bwMode="auto">
          <a:xfrm rot="0">
            <a:off x="1143000" y="685800"/>
            <a:ext cx="4572000" cy="3429000"/>
          </a:xfrm>
          <a:prstGeom prst="rect"/>
          <a:noFill/>
          <a:ln w="9525" cap="flat" cmpd="sng">
            <a:solidFill>
              <a:srgbClr val="000000">
                <a:alpha val="100000"/>
              </a:srgbClr>
            </a:solidFill>
            <a:prstDash val="solid"/>
            <a:miter/>
          </a:ln>
        </p:spPr>
        <p:txBody>
          <a:bodyPr anchor="ctr" bIns="45720" lIns="91440" rIns="91440" tIns="45720"/>
          <a:p/>
        </p:txBody>
      </p:sp>
      <p:sp>
        <p:nvSpPr>
          <p:cNvPr id="1048642" name=""/>
          <p:cNvSpPr/>
          <p:nvPr>
            <p:ph type="body" sz="full" idx="1"/>
          </p:nvPr>
        </p:nvSpPr>
        <p:spPr bwMode="auto">
          <a:xfrm rot="0"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bIns="45720" lIns="91440" rIns="91440" tIns="45720"/>
          <a:p>
            <a:pPr eaLnBrk="1" hangingPunct="1" latinLnBrk="1" lvl="0">
              <a:spcBef>
                <a:spcPct val="0"/>
              </a:spcBef>
            </a:pPr>
            <a:endParaRPr altLang="en-US" lang="en-US"/>
          </a:p>
        </p:txBody>
      </p:sp>
      <p:sp>
        <p:nvSpPr>
          <p:cNvPr id="1048643" name=""/>
          <p:cNvSpPr txBox="1"/>
          <p:nvPr/>
        </p:nvSpPr>
        <p:spPr>
          <a:xfrm rot="0">
            <a:off x="3884612" y="8685212"/>
            <a:ext cx="2971800" cy="457200"/>
          </a:xfrm>
          <a:prstGeom prst="rect"/>
          <a:noFill/>
          <a:ln>
            <a:noFill/>
          </a:ln>
        </p:spPr>
        <p:txBody>
          <a:bodyPr anchor="b" bIns="45720" lIns="91440" rIns="91440" tIns="45720"/>
          <a:p>
            <a:pPr algn="r" eaLnBrk="1" hangingPunct="1" latinLnBrk="1" lvl="0"/>
            <a:fld id="{566ABCEB-ACFC-4714-9973-3DA970169C29}" type="slidenum">
              <a:rPr altLang="en-US" sz="1200" lang="en-US"/>
              <a:pPr algn="r" eaLnBrk="1" hangingPunct="1" latinLnBrk="1" lvl="0"/>
            </a:fld>
            <a:endParaRPr altLang="en-US" sz="1200"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00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 indent="0" marL="0">
              <a:buNone/>
            </a:lvl1pPr>
            <a:lvl2pPr algn="ctr" indent="0" marL="457200">
              <a:buNone/>
            </a:lvl2pPr>
            <a:lvl3pPr algn="ctr" indent="0" marL="914400">
              <a:buNone/>
            </a:lvl3pPr>
            <a:lvl4pPr algn="ctr" indent="0" marL="1371600">
              <a:buNone/>
            </a:lvl4pPr>
            <a:lvl5pPr algn="ctr" indent="0" marL="1828800">
              <a:buNone/>
            </a:lvl5pPr>
            <a:lvl6pPr algn="ctr" indent="0" marL="2286000">
              <a:buNone/>
            </a:lvl6pPr>
            <a:lvl7pPr algn="ctr" indent="0" marL="2743200">
              <a:buNone/>
            </a:lvl7pPr>
            <a:lvl8pPr algn="ctr" indent="0" marL="3200400">
              <a:buNone/>
            </a:lvl8pPr>
            <a:lvl9pPr algn="ctr" indent="0" marL="3657600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zh-CN"/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endParaRPr altLang="en-US" sz="1400"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6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6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zh-CN"/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endParaRPr altLang="en-US" sz="1400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6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48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zh-CN"/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endParaRPr altLang="en-US" sz="1400"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84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zh-CN"/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endParaRPr altLang="en-US" sz="1400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6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58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/>
            </a:lvl1pPr>
            <a:lvl2pPr indent="0" marL="457200">
              <a:buNone/>
              <a:defRPr sz="1800"/>
            </a:lvl2pPr>
            <a:lvl3pPr indent="0" marL="914400">
              <a:buNone/>
              <a:defRPr sz="1600"/>
            </a:lvl3pPr>
            <a:lvl4pPr indent="0" marL="1371600">
              <a:buNone/>
              <a:defRPr sz="1400"/>
            </a:lvl4pPr>
            <a:lvl5pPr indent="0" marL="1828800">
              <a:buNone/>
              <a:defRPr sz="1400"/>
            </a:lvl5pPr>
            <a:lvl6pPr indent="0" marL="2286000">
              <a:buNone/>
              <a:defRPr sz="1400"/>
            </a:lvl6pPr>
            <a:lvl7pPr indent="0" marL="2743200">
              <a:buNone/>
              <a:defRPr sz="1400"/>
            </a:lvl7pPr>
            <a:lvl8pPr indent="0" marL="3200400">
              <a:buNone/>
              <a:defRPr sz="1400"/>
            </a:lvl8pPr>
            <a:lvl9pPr indent="0" marL="365760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zh-CN"/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endParaRPr altLang="en-US" sz="1400"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6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60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61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zh-CN"/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endParaRPr altLang="en-US" sz="1400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6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5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5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5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5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zh-CN"/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endParaRPr altLang="en-US" sz="1400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7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zh-CN"/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endParaRPr altLang="en-US" sz="1400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7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zh-CN"/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endParaRPr altLang="en-US" sz="1400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6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45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46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zh-CN"/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endParaRPr altLang="en-US" sz="1400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6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50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anchor="t" anchorCtr="0" bIns="45720" compatLnSpc="1" lIns="91440" numCol="1" rIns="91440" tIns="45720" vert="horz" wrap="square">
            <a:prstTxWarp prst="textNoShape"/>
          </a:bodyPr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endParaRPr baseline="0" b="0" cap="none" sz="3200" i="0" kern="0" kumimoji="0" lang="en-US" noProof="0" normalizeH="0" spc="0" strike="noStrike" u="none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65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zh-CN"/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endParaRPr altLang="en-US" sz="1400"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white">
      <p:bgPr>
        <a:solidFill>
          <a:schemeClr val="lt1"/>
        </a:solidFill>
      </p:bgPr>
    </p:bg>
    <p:spTree>
      <p:nvGrpSpPr>
        <p:cNvPr id="25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76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p>
            <a:pPr lvl="0"/>
            <a:r>
              <a:rPr altLang="en-US" lang="en-US"/>
              <a:t>Click to edit Master title style</a:t>
            </a:r>
          </a:p>
        </p:txBody>
      </p:sp>
      <p:sp>
        <p:nvSpPr>
          <p:cNvPr id="1048577" name="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bIns="45720" lIns="91440" rIns="91440" tIns="45720"/>
          <a:p>
            <a:pPr lvl="0"/>
            <a:r>
              <a:rPr altLang="en-US" lang="en-US"/>
              <a:t>Click to edit Master text styles</a:t>
            </a:r>
          </a:p>
          <a:p>
            <a:pPr lvl="1"/>
            <a:r>
              <a:rPr altLang="en-US" lang="en-US"/>
              <a:t>Second level</a:t>
            </a:r>
          </a:p>
          <a:p>
            <a:pPr lvl="2"/>
            <a:r>
              <a:rPr altLang="en-US" lang="en-US"/>
              <a:t>Third level</a:t>
            </a:r>
          </a:p>
          <a:p>
            <a:pPr lvl="3"/>
            <a:r>
              <a:rPr altLang="en-US" lang="en-US"/>
              <a:t>Fourth level</a:t>
            </a:r>
          </a:p>
          <a:p>
            <a:pPr lvl="4"/>
            <a:r>
              <a:rPr altLang="en-US" lang="en-US"/>
              <a:t>Fifth level</a:t>
            </a:r>
          </a:p>
        </p:txBody>
      </p:sp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zh-CN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endParaRPr altLang="en-US" sz="1400" lang="zh-CN"/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</p:spTree>
  </p:cSld>
  <p:clrMap accent1="accent1" accent2="accent2" accent3="accent3" accent4="accent4" accent5="accent5" accent6="accent6" bg1="lt1" bg2="dk2" tx1="dk1" tx2="lt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sldNum="0"/>
  <p:txStyles>
    <p:titleStyle>
      <a:lvl1pPr algn="ctr" eaLnBrk="0" fontAlgn="base" hangingPunct="0" rtl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eaLnBrk="0" fontAlgn="base" hangingPunct="0" rtl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eaLnBrk="0" fontAlgn="base" hangingPunct="0" rtl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eaLnBrk="0" fontAlgn="base" hangingPunct="0" rtl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eaLnBrk="0" fontAlgn="base" hangingPunct="0" rtl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algn="ctr" fontAlgn="base" marL="457200" rtl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algn="ctr" fontAlgn="base" marL="914400" rtl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algn="ctr" fontAlgn="base" marL="1371600" rtl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algn="ctr" fontAlgn="base" marL="1828800" rtl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algn="l" eaLnBrk="0" fontAlgn="base" hangingPunct="0" indent="-342900" marL="342900" rtl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algn="l" eaLnBrk="0" fontAlgn="base" hangingPunct="0" indent="-285750" marL="742950" rtl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algn="l" eaLnBrk="0" fontAlgn="base" hangingPunct="0" indent="-228600" marL="1143000" rtl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algn="l" eaLnBrk="0" fontAlgn="base" hangingPunct="0" indent="-228600" marL="1600200" rtl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algn="l" eaLnBrk="0" fontAlgn="base" hangingPunct="0" indent="-228600" marL="2057400" rtl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algn="l" fontAlgn="base" indent="-228600" marL="2514600" rtl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algn="l" fontAlgn="base" indent="-228600" marL="2971800" rtl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algn="l" fontAlgn="base" indent="-228600" marL="3429000" rtl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algn="l" fontAlgn="base" indent="-228600" marL="3886200" rtl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5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97" name=""/>
          <p:cNvSpPr/>
          <p:nvPr>
            <p:ph type="ctrTitle" sz="full" idx="0"/>
          </p:nvPr>
        </p:nvSpPr>
        <p:spPr>
          <a:xfrm rot="0">
            <a:off x="685800" y="2130425"/>
            <a:ext cx="7772400" cy="14700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>
              <a:defRPr sz="4400"/>
            </a:lvl1pPr>
          </a:lstStyle>
          <a:p>
            <a:pPr eaLnBrk="1" hangingPunct="1" latinLnBrk="1" lvl="0"/>
            <a:r>
              <a:rPr altLang="en-US" lang="en-US"/>
              <a:t>MENOPAUSE</a:t>
            </a:r>
          </a:p>
        </p:txBody>
      </p:sp>
      <p:sp>
        <p:nvSpPr>
          <p:cNvPr id="1048598" name=""/>
          <p:cNvSpPr/>
          <p:nvPr>
            <p:ph type="subTitle" sz="full" idx="1"/>
          </p:nvPr>
        </p:nvSpPr>
        <p:spPr>
          <a:xfrm rot="0">
            <a:off x="1371600" y="3886200"/>
            <a:ext cx="6400800" cy="1752600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ctr" marL="0">
              <a:buFontTx/>
              <a:buNone/>
              <a:defRPr sz="3200">
                <a:solidFill>
                  <a:schemeClr val="dk1"/>
                </a:solidFill>
              </a:defRPr>
            </a:lvl1pPr>
            <a:lvl2pPr algn="ctr" marL="457200">
              <a:buFontTx/>
              <a:buNone/>
            </a:lvl2pPr>
            <a:lvl3pPr algn="ctr" marL="914400">
              <a:buFontTx/>
              <a:buNone/>
            </a:lvl3pPr>
            <a:lvl4pPr algn="ctr" marL="1371600">
              <a:buFontTx/>
              <a:buNone/>
            </a:lvl4pPr>
            <a:lvl5pPr algn="ctr" marL="1828800">
              <a:buFontTx/>
              <a:buNone/>
            </a:lvl5pPr>
          </a:lstStyle>
          <a:p>
            <a:pPr eaLnBrk="1" hangingPunct="1" latinLnBrk="1" lvl="0"/>
            <a:r>
              <a:rPr altLang="en-US" b="1" i="1" lang="en-US"/>
              <a:t>DR IBUA</a:t>
            </a:r>
          </a:p>
          <a:p>
            <a:pPr eaLnBrk="1" hangingPunct="1" latinLnBrk="1" lvl="0"/>
            <a:endParaRPr altLang="en-US" b="1" i="1" lang="en-US"/>
          </a:p>
        </p:txBody>
      </p:sp>
    </p:spTree>
  </p:cSld>
  <p:clrMapOvr>
    <a:masterClrMapping/>
  </p:clrMapOvr>
  <p:timing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2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92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sym typeface="Arial" pitchFamily="0" charset="0"/>
              </a:defRPr>
            </a:lvl1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593" name="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indent="-609600" latinLnBrk="1" lvl="0" marL="609600">
              <a:buFontTx/>
              <a:buAutoNum type="arabicPeriod" startAt="1"/>
            </a:pPr>
            <a:r>
              <a:rPr altLang="en-US" lang="en-US"/>
              <a:t>Relieve early symptoms.</a:t>
            </a:r>
          </a:p>
          <a:p>
            <a:pPr eaLnBrk="1" hangingPunct="1" indent="-609600" latinLnBrk="1" lvl="0" marL="609600">
              <a:buFontTx/>
              <a:buAutoNum type="arabicPeriod" startAt="1"/>
            </a:pPr>
            <a:r>
              <a:rPr altLang="en-US" lang="en-US"/>
              <a:t>Reduce intermediate and long term consequences.</a:t>
            </a:r>
          </a:p>
          <a:p>
            <a:pPr eaLnBrk="1" hangingPunct="1" indent="-609600" latinLnBrk="1" lvl="0" marL="609600">
              <a:buFontTx/>
              <a:buAutoNum type="arabicPeriod" startAt="1"/>
            </a:pPr>
            <a:r>
              <a:rPr altLang="en-US" lang="en-US"/>
              <a:t>Enhance vitality and quality of life.</a:t>
            </a:r>
          </a:p>
        </p:txBody>
      </p:sp>
    </p:spTree>
  </p:cSld>
  <p:clrMapOvr>
    <a:masterClrMapping/>
  </p:clrMapOvr>
  <p:timing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29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87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sym typeface="Arial" pitchFamily="0" charset="0"/>
              </a:defRPr>
            </a:lvl1pPr>
          </a:lstStyle>
          <a:p>
            <a:pPr eaLnBrk="1" hangingPunct="1" latinLnBrk="1" lvl="0"/>
            <a:r>
              <a:rPr altLang="en-US" lang="en-US"/>
              <a:t>Options to treatment</a:t>
            </a:r>
          </a:p>
        </p:txBody>
      </p:sp>
      <p:sp>
        <p:nvSpPr>
          <p:cNvPr id="1048588" name="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indent="-609600" latinLnBrk="1" lvl="0" marL="609600">
              <a:lnSpc>
                <a:spcPct val="90000"/>
              </a:lnSpc>
              <a:buFontTx/>
              <a:buAutoNum type="arabicPeriod" startAt="1"/>
            </a:pPr>
            <a:r>
              <a:rPr altLang="en-US" sz="2800" lang="en-US"/>
              <a:t>Reassurance</a:t>
            </a:r>
          </a:p>
          <a:p>
            <a:pPr eaLnBrk="1" hangingPunct="1" indent="-609600" latinLnBrk="1" lvl="0" marL="609600">
              <a:lnSpc>
                <a:spcPct val="90000"/>
              </a:lnSpc>
              <a:buFontTx/>
              <a:buAutoNum type="arabicPeriod" startAt="1"/>
            </a:pPr>
            <a:r>
              <a:rPr altLang="en-US" sz="2800" lang="en-US"/>
              <a:t>Hormonal replacement therapy</a:t>
            </a:r>
          </a:p>
          <a:p>
            <a:pPr eaLnBrk="1" hangingPunct="1" indent="-609600" latinLnBrk="1" lvl="0" marL="609600">
              <a:lnSpc>
                <a:spcPct val="90000"/>
              </a:lnSpc>
              <a:buFontTx/>
              <a:buNone/>
            </a:pPr>
            <a:r>
              <a:rPr sz="2800"/>
              <a:t>This should be guided by the presence of the uterus +/- cyclical bleeding, Absence of the uterus and the ovaries</a:t>
            </a:r>
          </a:p>
          <a:p>
            <a:pPr eaLnBrk="1" hangingPunct="1" indent="-609600" latinLnBrk="1" lvl="0" marL="609600">
              <a:lnSpc>
                <a:spcPct val="90000"/>
              </a:lnSpc>
              <a:buFontTx/>
              <a:buNone/>
            </a:pPr>
            <a:r>
              <a:rPr sz="2800"/>
              <a:t>3. Presence of sexual dysfunctions and treatment</a:t>
            </a:r>
          </a:p>
          <a:p>
            <a:pPr eaLnBrk="1" hangingPunct="1" indent="-609600" latinLnBrk="1" lvl="0" marL="609600">
              <a:lnSpc>
                <a:spcPct val="90000"/>
              </a:lnSpc>
              <a:buFontTx/>
              <a:buNone/>
            </a:pPr>
            <a:r>
              <a:rPr sz="2800"/>
              <a:t>4. Adjuvant therapy – Nutrition, vitamin supplements and herbal therapy, exercise</a:t>
            </a:r>
          </a:p>
          <a:p>
            <a:pPr eaLnBrk="1" hangingPunct="1" indent="-609600" latinLnBrk="1" lvl="0" marL="609600">
              <a:lnSpc>
                <a:spcPct val="90000"/>
              </a:lnSpc>
              <a:buFontTx/>
              <a:buNone/>
            </a:pPr>
            <a:r>
              <a:rPr sz="2800"/>
              <a:t>5.Support from partner, the family members and community.</a:t>
            </a:r>
          </a:p>
          <a:p>
            <a:pPr eaLnBrk="1" hangingPunct="1" indent="-609600" latinLnBrk="1" lvl="0" marL="609600">
              <a:lnSpc>
                <a:spcPct val="90000"/>
              </a:lnSpc>
              <a:buFontTx/>
              <a:buNone/>
            </a:pPr>
            <a:endParaRPr sz="2800"/>
          </a:p>
        </p:txBody>
      </p:sp>
    </p:spTree>
  </p:cSld>
  <p:clrMapOvr>
    <a:masterClrMapping/>
  </p:clrMapOvr>
  <p:timing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28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85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sym typeface="Arial" pitchFamily="0" charset="0"/>
              </a:defRPr>
            </a:lvl1pPr>
          </a:lstStyle>
          <a:p>
            <a:pPr eaLnBrk="1" hangingPunct="1" latinLnBrk="1" lvl="0"/>
            <a:r>
              <a:rPr altLang="en-US" lang="en-US"/>
              <a:t>Investigations </a:t>
            </a:r>
          </a:p>
        </p:txBody>
      </p:sp>
      <p:sp>
        <p:nvSpPr>
          <p:cNvPr id="1048586" name=""/>
          <p:cNvSpPr/>
          <p:nvPr>
            <p:ph sz="full" idx="1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r>
              <a:rPr altLang="en-US" lang="en-US"/>
              <a:t>Hormonal assay – E2</a:t>
            </a:r>
          </a:p>
          <a:p>
            <a:pPr eaLnBrk="1" hangingPunct="1" latinLnBrk="1" lvl="0"/>
            <a:r>
              <a:rPr altLang="en-US" lang="en-US"/>
              <a:t>Bone –inc ALP</a:t>
            </a:r>
          </a:p>
          <a:p>
            <a:pPr eaLnBrk="1" hangingPunct="1" latinLnBrk="1" lvl="0"/>
            <a:r>
              <a:rPr altLang="en-US" lang="en-US"/>
              <a:t>Dx after 1yr without menstrual flow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26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81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sym typeface="Arial" pitchFamily="0" charset="0"/>
              </a:defRPr>
            </a:lvl1pPr>
          </a:lstStyle>
          <a:p>
            <a:pPr eaLnBrk="1" hangingPunct="1" latinLnBrk="1" lvl="0"/>
            <a:r>
              <a:rPr altLang="en-US" lang="en-US"/>
              <a:t>Notes </a:t>
            </a:r>
          </a:p>
        </p:txBody>
      </p:sp>
      <p:sp>
        <p:nvSpPr>
          <p:cNvPr id="1048582" name=""/>
          <p:cNvSpPr/>
          <p:nvPr>
            <p:ph sz="full" idx="1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r>
              <a:rPr altLang="en-US" lang="en-US"/>
              <a:t>Cn reverse osteopenia bt nt osteoporosis</a:t>
            </a:r>
          </a:p>
          <a:p>
            <a:pPr eaLnBrk="1" hangingPunct="1" latinLnBrk="1" lvl="0"/>
            <a:r>
              <a:rPr altLang="en-US" lang="en-US"/>
              <a:t>Sexual dysfn – oral or topical E2</a:t>
            </a:r>
          </a:p>
          <a:p>
            <a:pPr eaLnBrk="1" hangingPunct="1" latinLnBrk="1" lvl="0"/>
            <a:r>
              <a:rPr altLang="en-US" lang="en-US"/>
              <a:t>Phytal E2 – nduma, murenda</a:t>
            </a:r>
          </a:p>
          <a:p>
            <a:pPr eaLnBrk="1" hangingPunct="1" latinLnBrk="1" lvl="0"/>
            <a:r>
              <a:rPr altLang="en-US" lang="en-US"/>
              <a:t>Exercise good – stim osteoblasts</a:t>
            </a:r>
          </a:p>
          <a:p>
            <a:pPr eaLnBrk="1" hangingPunct="1" latinLnBrk="1" lvl="0"/>
            <a:r>
              <a:rPr altLang="en-US" lang="en-US"/>
              <a:t>Men = andropause</a:t>
            </a:r>
          </a:p>
          <a:p>
            <a:pPr eaLnBrk="1" hangingPunct="1" latinLnBrk="1" lvl="0"/>
            <a:r>
              <a:rPr altLang="en-US" lang="en-US"/>
              <a:t>Lean stature – inc osteoporosis</a:t>
            </a:r>
          </a:p>
          <a:p>
            <a:pPr eaLnBrk="1" hangingPunct="1" latinLnBrk="1" lvl="0"/>
            <a:r>
              <a:rPr altLang="en-US" lang="en-US"/>
              <a:t>E2 source – fat, muscle, adrenals, liver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9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04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sym typeface="Arial" pitchFamily="0" charset="0"/>
              </a:defRPr>
            </a:lvl1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05" name="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buFontTx/>
              <a:buNone/>
            </a:pPr>
            <a:r>
              <a:rPr altLang="en-US" lang="en-US"/>
              <a:t>Definition: is is the cessation of the menstrual period.  It heralds the transition from reproductive capability to incapability.</a:t>
            </a:r>
          </a:p>
          <a:p>
            <a:pPr eaLnBrk="1" hangingPunct="1" latinLnBrk="1" lvl="0">
              <a:buFontTx/>
              <a:buNone/>
            </a:pPr>
            <a:r>
              <a:rPr altLang="en-US" lang="en-US"/>
              <a:t>Ave = 51 yrs (35 - 65) bcoz affluence (fat)</a:t>
            </a:r>
          </a:p>
          <a:p>
            <a:pPr eaLnBrk="1" hangingPunct="1" latinLnBrk="1" lvl="0">
              <a:buFontTx/>
              <a:buNone/>
            </a:pPr>
            <a:r>
              <a:rPr altLang="en-US" lang="en-US"/>
              <a:t>The premenopausal period to the postmenopausal period is termed as CLIMACTERIC and can last up to 30 years.</a:t>
            </a:r>
          </a:p>
        </p:txBody>
      </p:sp>
    </p:spTree>
  </p:cSld>
  <p:clrMapOvr>
    <a:masterClrMapping/>
  </p:clrMapOvr>
  <p:timing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2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09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sym typeface="Arial" pitchFamily="0" charset="0"/>
              </a:defRPr>
            </a:lvl1pPr>
          </a:lstStyle>
          <a:p>
            <a:pPr eaLnBrk="1" hangingPunct="1" latinLnBrk="1" lvl="0"/>
            <a:r>
              <a:rPr altLang="en-US" lang="en-US"/>
              <a:t>Causes of menopause</a:t>
            </a:r>
          </a:p>
        </p:txBody>
      </p:sp>
      <p:sp>
        <p:nvSpPr>
          <p:cNvPr id="1048610" name="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indent="-609600" latinLnBrk="1" lvl="0" marL="609600">
              <a:buFontTx/>
              <a:buAutoNum type="arabicPeriod" startAt="1"/>
            </a:pPr>
            <a:r>
              <a:rPr altLang="en-US" lang="en-US"/>
              <a:t>Physiological ageing of the ovaries (dec E2)</a:t>
            </a:r>
          </a:p>
          <a:p>
            <a:pPr eaLnBrk="1" hangingPunct="1" indent="-609600" latinLnBrk="1" lvl="0" marL="609600">
              <a:buFontTx/>
              <a:buAutoNum type="arabicPeriod" startAt="1"/>
            </a:pPr>
            <a:r>
              <a:rPr altLang="en-US" lang="en-US"/>
              <a:t>Pathologically induced menopause</a:t>
            </a:r>
          </a:p>
          <a:p>
            <a:pPr eaLnBrk="1" hangingPunct="1" indent="-609600" latinLnBrk="1" lvl="0" marL="609600"/>
            <a:r>
              <a:t>Premature ovarian failure e.g mumps</a:t>
            </a:r>
          </a:p>
          <a:p>
            <a:pPr eaLnBrk="1" hangingPunct="1" indent="-609600" latinLnBrk="1" lvl="0" marL="609600"/>
            <a:r>
              <a:t>Radiation</a:t>
            </a:r>
          </a:p>
          <a:p>
            <a:pPr eaLnBrk="1" hangingPunct="1" indent="-609600" latinLnBrk="1" lvl="0" marL="609600"/>
            <a:r>
              <a:t>Cytotoxic therapy</a:t>
            </a:r>
          </a:p>
          <a:p>
            <a:pPr eaLnBrk="1" hangingPunct="1" indent="-609600" latinLnBrk="1" lvl="0" marL="609600"/>
            <a:r>
              <a:t>Bilateral oopherectomy</a:t>
            </a:r>
          </a:p>
          <a:p>
            <a:pPr eaLnBrk="1" hangingPunct="1" indent="-609600" latinLnBrk="1" lvl="0" marL="609600">
              <a:buFontTx/>
              <a:buNone/>
            </a:pPr>
          </a:p>
        </p:txBody>
      </p:sp>
    </p:spTree>
  </p:cSld>
  <p:clrMapOvr>
    <a:masterClrMapping/>
  </p:clrMapOvr>
  <p:timing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5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4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sym typeface="Arial" pitchFamily="0" charset="0"/>
              </a:defRPr>
            </a:lvl1pPr>
          </a:lstStyle>
          <a:p>
            <a:pPr eaLnBrk="1" hangingPunct="1" latinLnBrk="1" lvl="0"/>
            <a:r>
              <a:rPr altLang="en-US" lang="en-US"/>
              <a:t>Physiology of menopause</a:t>
            </a:r>
          </a:p>
        </p:txBody>
      </p:sp>
      <p:sp>
        <p:nvSpPr>
          <p:cNvPr id="1048615" name="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buFontTx/>
              <a:buNone/>
            </a:pPr>
            <a:r>
              <a:rPr altLang="en-US" lang="en-US"/>
              <a:t>Hypothalamic </a:t>
            </a:r>
            <a:r>
              <a:rPr>
                <a:sym typeface="Wingdings" pitchFamily="2" charset="2"/>
              </a:rPr>
              <a:t>pituitary ovarian axis elaborated.</a:t>
            </a:r>
          </a:p>
          <a:p>
            <a:pPr eaLnBrk="1" hangingPunct="1" latinLnBrk="1" lvl="0">
              <a:buFontTx/>
              <a:buNone/>
            </a:pPr>
            <a:endParaRPr>
              <a:sym typeface="Wingdings" pitchFamily="2" charset="2"/>
            </a:endParaRPr>
          </a:p>
          <a:p>
            <a:pPr eaLnBrk="1" hangingPunct="1" latinLnBrk="1" lvl="0">
              <a:buFontTx/>
              <a:buNone/>
            </a:pPr>
            <a:r>
              <a:rPr>
                <a:sym typeface="Wingdings" pitchFamily="2" charset="2"/>
              </a:rPr>
              <a:t>With the aging of the ovaries  there  is reduction in the production of the sex steroids principally estrogen and the following occurs:</a:t>
            </a:r>
          </a:p>
          <a:p>
            <a:pPr eaLnBrk="1" hangingPunct="1" latinLnBrk="1" lvl="0">
              <a:buFontTx/>
              <a:buNone/>
            </a:pPr>
          </a:p>
        </p:txBody>
      </p:sp>
    </p:spTree>
  </p:cSld>
  <p:clrMapOvr>
    <a:masterClrMapping/>
  </p:clrMapOvr>
  <p:timing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8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9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sym typeface="Arial" pitchFamily="0" charset="0"/>
              </a:defRPr>
            </a:lvl1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20" name="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indent="-533400" latinLnBrk="1" lvl="0" marL="533400">
              <a:buFontTx/>
              <a:buAutoNum type="arabicPeriod" startAt="1"/>
            </a:pPr>
            <a:r>
              <a:rPr altLang="en-US" sz="2800" lang="en-US"/>
              <a:t>Menstrual irregularities due to anovulation.</a:t>
            </a:r>
          </a:p>
          <a:p>
            <a:pPr eaLnBrk="1" hangingPunct="1" indent="-533400" latinLnBrk="1" lvl="0" marL="533400">
              <a:buFontTx/>
              <a:buAutoNum type="arabicPeriod" startAt="1"/>
            </a:pPr>
            <a:r>
              <a:rPr altLang="en-US" sz="2800" lang="en-US"/>
              <a:t>Changes in the circulating levels of sex steroids, inhibin and pituitary gonadotrophins.</a:t>
            </a:r>
          </a:p>
          <a:p>
            <a:pPr eaLnBrk="1" hangingPunct="1" indent="-533400" latinLnBrk="1" lvl="0" marL="533400">
              <a:buFontTx/>
              <a:buAutoNum type="arabicPeriod" startAt="1"/>
            </a:pPr>
            <a:r>
              <a:rPr altLang="en-US" sz="2800" lang="en-US"/>
              <a:t>Decrease in the fertility rates. 40-45 = 75% ovulate, 45-50 = 60%. &gt;52 = none</a:t>
            </a:r>
          </a:p>
          <a:p>
            <a:pPr eaLnBrk="1" hangingPunct="1" indent="-533400" latinLnBrk="1" lvl="0" marL="533400">
              <a:buFontTx/>
              <a:buAutoNum type="arabicPeriod" startAt="1"/>
            </a:pPr>
            <a:r>
              <a:rPr altLang="en-US" sz="2800" lang="en-US"/>
              <a:t>Neuroendocrine changes of thermoregulation, sleep patterns, mood and behavior (vasomotor effects).</a:t>
            </a:r>
          </a:p>
          <a:p>
            <a:pPr eaLnBrk="1" hangingPunct="1" indent="-533400" latinLnBrk="1" lvl="0" marL="533400">
              <a:buFontTx/>
              <a:buAutoNum type="arabicPeriod" startAt="1"/>
            </a:pPr>
            <a:r>
              <a:rPr altLang="en-US" sz="2800" lang="en-US"/>
              <a:t>Eventually the cessation of menstruation and the clinical effects of dwindling sex steroids.</a:t>
            </a:r>
          </a:p>
        </p:txBody>
      </p:sp>
    </p:spTree>
  </p:cSld>
  <p:clrMapOvr>
    <a:masterClrMapping/>
  </p:clrMapOvr>
  <p:timing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51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24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sym typeface="Arial" pitchFamily="0" charset="0"/>
              </a:defRPr>
            </a:lvl1pPr>
          </a:lstStyle>
          <a:p>
            <a:pPr eaLnBrk="1" hangingPunct="1" latinLnBrk="1" lvl="0"/>
            <a:r>
              <a:rPr altLang="en-US" sz="2400" lang="en-US"/>
              <a:t>Clinical picture of the climacteric</a:t>
            </a:r>
            <a:br/>
            <a:r>
              <a:rPr altLang="en-US" sz="2400" lang="en-US"/>
              <a:t>Problems associated with estrogen deficiency</a:t>
            </a:r>
          </a:p>
        </p:txBody>
      </p:sp>
      <p:sp>
        <p:nvSpPr>
          <p:cNvPr id="1048625" name="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solidFill>
            <a:srgbClr val="E6EFAF">
              <a:alpha val="100000"/>
            </a:srgbClr>
          </a:soli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buFontTx/>
              <a:buNone/>
            </a:pPr>
            <a:r>
              <a:rPr altLang="en-US" lang="en-US" u="sng"/>
              <a:t>Stage I </a:t>
            </a:r>
          </a:p>
          <a:p>
            <a:pPr eaLnBrk="1" hangingPunct="1" latinLnBrk="1" lvl="0">
              <a:buFontTx/>
              <a:buNone/>
            </a:pPr>
            <a:r>
              <a:t>Changes in the menstrual cycle (initial shortens by 7 d then lengthens)</a:t>
            </a:r>
          </a:p>
          <a:p>
            <a:pPr eaLnBrk="1" hangingPunct="1" latinLnBrk="1" lvl="0">
              <a:buFontTx/>
              <a:buNone/>
            </a:pPr>
            <a:r>
              <a:t>Hot flushes (palpitation, diziness, nausea)</a:t>
            </a:r>
          </a:p>
          <a:p>
            <a:pPr eaLnBrk="1" hangingPunct="1" latinLnBrk="1" lvl="0">
              <a:buFontTx/>
              <a:buNone/>
            </a:pPr>
            <a:r>
              <a:t>Night sweats</a:t>
            </a:r>
          </a:p>
          <a:p>
            <a:pPr eaLnBrk="1" hangingPunct="1" latinLnBrk="1" lvl="0">
              <a:buFontTx/>
              <a:buNone/>
            </a:pPr>
            <a:r>
              <a:t>Insomnia</a:t>
            </a:r>
          </a:p>
          <a:p>
            <a:pPr eaLnBrk="1" hangingPunct="1" latinLnBrk="1" lvl="0">
              <a:buFontTx/>
              <a:buNone/>
            </a:pPr>
            <a:r>
              <a:t>Depression (psychological)</a:t>
            </a:r>
          </a:p>
          <a:p>
            <a:pPr eaLnBrk="1" hangingPunct="1" latinLnBrk="1" lvl="0">
              <a:buFontTx/>
              <a:buNone/>
            </a:pPr>
            <a:r>
              <a:t>Mood changes (impaired memory, irritable)</a:t>
            </a:r>
          </a:p>
          <a:p>
            <a:pPr eaLnBrk="1" hangingPunct="1" latinLnBrk="1" lvl="0">
              <a:buFontTx/>
              <a:buNone/>
            </a:pPr>
          </a:p>
          <a:p>
            <a:pPr eaLnBrk="1" hangingPunct="1" latinLnBrk="1" lvl="0">
              <a:buFontTx/>
              <a:buNone/>
            </a:pPr>
          </a:p>
        </p:txBody>
      </p:sp>
    </p:spTree>
  </p:cSld>
  <p:clrMapOvr>
    <a:masterClrMapping/>
  </p:clrMapOvr>
  <p:timing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54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29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sym typeface="Arial" pitchFamily="0" charset="0"/>
              </a:defRPr>
            </a:lvl1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30" name="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solidFill>
            <a:srgbClr val="CAF3AB">
              <a:alpha val="100000"/>
            </a:srgbClr>
          </a:solidFill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buFontTx/>
              <a:buNone/>
            </a:pPr>
            <a:r>
              <a:rPr altLang="en-US" lang="en-US" u="sng"/>
              <a:t>Stage II – Intermediate</a:t>
            </a:r>
          </a:p>
          <a:p>
            <a:pPr eaLnBrk="1" hangingPunct="1" latinLnBrk="1" lvl="0">
              <a:buFontTx/>
              <a:buNone/>
            </a:pPr>
            <a:r>
              <a:t>Urogenital atrophy</a:t>
            </a:r>
          </a:p>
          <a:p>
            <a:pPr eaLnBrk="1" hangingPunct="1" latinLnBrk="1" lvl="0">
              <a:buFontTx/>
              <a:buNone/>
            </a:pPr>
            <a:r>
              <a:t>Dyspareunia( painful/ difficult sexual intercourse)- shortening vag canal, dec elasticity + lubrication, epi atrophy</a:t>
            </a:r>
          </a:p>
          <a:p>
            <a:pPr eaLnBrk="1" hangingPunct="1" latinLnBrk="1" lvl="0">
              <a:buFontTx/>
              <a:buNone/>
            </a:pPr>
            <a:r>
              <a:t>Dysuria (painful/ difficult urination) – infn</a:t>
            </a:r>
          </a:p>
          <a:p>
            <a:pPr eaLnBrk="1" hangingPunct="1" latinLnBrk="1" lvl="0">
              <a:buFontTx/>
              <a:buNone/>
            </a:pPr>
            <a:r>
              <a:t>Stress incontinence- dec E2 – dec tone</a:t>
            </a:r>
          </a:p>
          <a:p>
            <a:pPr eaLnBrk="1" hangingPunct="1" latinLnBrk="1" lvl="0">
              <a:buFontTx/>
              <a:buNone/>
            </a:pPr>
            <a:r>
              <a:t>Skin changes (wrinkling)</a:t>
            </a:r>
          </a:p>
          <a:p>
            <a:pPr eaLnBrk="1" hangingPunct="1" latinLnBrk="1" lvl="0">
              <a:buFontTx/>
              <a:buNone/>
            </a:pPr>
          </a:p>
        </p:txBody>
      </p:sp>
    </p:spTree>
  </p:cSld>
  <p:clrMapOvr>
    <a:masterClrMapping/>
  </p:clrMapOvr>
  <p:timing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57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34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sym typeface="Arial" pitchFamily="0" charset="0"/>
              </a:defRPr>
            </a:lvl1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35" name="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solidFill>
            <a:srgbClr val="A9F5F1">
              <a:alpha val="100000"/>
            </a:srgbClr>
          </a:solidFill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buFontTx/>
              <a:buNone/>
            </a:pPr>
            <a:r>
              <a:rPr altLang="en-US" lang="en-US" u="sng"/>
              <a:t>Stage III – Late</a:t>
            </a:r>
          </a:p>
          <a:p>
            <a:pPr eaLnBrk="1" hangingPunct="1" latinLnBrk="1" lvl="0">
              <a:buFontTx/>
              <a:buNone/>
            </a:pPr>
            <a:r>
              <a:t>Osteoporosis (30-35% bone resorptn) dec bonemass to level of clinical fractures.</a:t>
            </a:r>
          </a:p>
          <a:p>
            <a:pPr eaLnBrk="1" hangingPunct="1" latinLnBrk="1" lvl="0">
              <a:buFontTx/>
              <a:buNone/>
            </a:pPr>
            <a:r>
              <a:t>	sites: hip, vert, radii. Majority die in 1yr frm cx e.g fat embolizn.</a:t>
            </a:r>
          </a:p>
          <a:p>
            <a:pPr eaLnBrk="1" hangingPunct="1" latinLnBrk="1" lvl="0">
              <a:buFontTx/>
              <a:buNone/>
            </a:pPr>
            <a:r>
              <a:t>Cardiovascular disease (athero, MI, angina, stroke)</a:t>
            </a:r>
          </a:p>
          <a:p>
            <a:pPr eaLnBrk="1" hangingPunct="1" latinLnBrk="1" lvl="0">
              <a:buFontTx/>
              <a:buNone/>
            </a:pPr>
            <a:r>
              <a:t>Alzheimer's disease</a:t>
            </a:r>
          </a:p>
        </p:txBody>
      </p:sp>
    </p:spTree>
  </p:cSld>
  <p:clrMapOvr>
    <a:masterClrMapping/>
  </p:clrMapOvr>
  <p:timing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60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39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sym typeface="Arial" pitchFamily="0" charset="0"/>
              </a:defRPr>
            </a:lvl1pPr>
          </a:lstStyle>
          <a:p>
            <a:pPr eaLnBrk="1" hangingPunct="1" latinLnBrk="1" lvl="0"/>
            <a:r>
              <a:rPr altLang="en-US" b="1" lang="en-US" u="sng"/>
              <a:t>Management</a:t>
            </a:r>
          </a:p>
        </p:txBody>
      </p:sp>
      <p:sp>
        <p:nvSpPr>
          <p:cNvPr id="1048640" name="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r>
              <a:rPr altLang="en-US" lang="en-US"/>
              <a:t>History</a:t>
            </a:r>
          </a:p>
          <a:p>
            <a:pPr eaLnBrk="1" hangingPunct="1" latinLnBrk="1" lvl="0"/>
            <a:r>
              <a:rPr altLang="en-US" lang="en-US"/>
              <a:t>Physical examination</a:t>
            </a:r>
          </a:p>
          <a:p>
            <a:pPr eaLnBrk="1" hangingPunct="1" latinLnBrk="1" lvl="0"/>
            <a:r>
              <a:rPr altLang="en-US" lang="en-US"/>
              <a:t>Baseline investigations</a:t>
            </a:r>
          </a:p>
          <a:p>
            <a:pPr eaLnBrk="1" hangingPunct="1" latinLnBrk="1" lvl="0"/>
            <a:r>
              <a:rPr altLang="en-US" lang="en-US"/>
              <a:t>Diagnosis</a:t>
            </a:r>
          </a:p>
          <a:p>
            <a:pPr eaLnBrk="1" hangingPunct="1" latinLnBrk="1" lvl="0"/>
            <a:r>
              <a:rPr altLang="en-US" lang="en-US"/>
              <a:t>Treatment – The essence of a woman’s vitality and wellness must be maintained.</a:t>
            </a:r>
          </a:p>
          <a:p>
            <a:pPr eaLnBrk="1" hangingPunct="1" latinLnBrk="1" lvl="0">
              <a:buFontTx/>
              <a:buNone/>
            </a:pPr>
            <a:r>
              <a:rPr b="1" i="1"/>
              <a:t>Ensure that you r/o malignancies</a:t>
            </a:r>
          </a:p>
          <a:p>
            <a:pPr eaLnBrk="1" hangingPunct="1" latinLnBrk="1" lvl="0"/>
            <a:endParaRPr b="1"/>
          </a:p>
          <a:p>
            <a:pPr eaLnBrk="1" hangingPunct="1" latinLnBrk="1" lvl="0"/>
            <a:endParaRPr b="1"/>
          </a:p>
          <a:p>
            <a:pPr eaLnBrk="1" hangingPunct="1" latinLnBrk="1" lvl="0">
              <a:buFontTx/>
              <a:buNone/>
            </a:pPr>
          </a:p>
        </p:txBody>
      </p:sp>
    </p:spTree>
  </p:cSld>
  <p:clrMapOvr>
    <a:masterClrMapping/>
  </p:clrMapOvr>
  <p:timing/>
</p:sld>
</file>

<file path=ppt/theme/theme1.xml><?xml version="1.0" encoding="utf-8"?>
<a:theme xmlns:a="http://schemas.openxmlformats.org/drawingml/2006/main" name="Office 主题">
  <a:themeElements>
    <a:clrScheme name="Default Color Scheme">
      <a:dk1>
        <a:srgbClr val="000000"/>
      </a:dk1>
      <a:lt1>
        <a:srgbClr val="FFFFFF"/>
      </a:lt1>
      <a:dk2>
        <a:srgbClr val="808080"/>
      </a:dk2>
      <a:lt2>
        <a:srgbClr val="00000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000000"/>
      </a:accent5>
      <a:accent6>
        <a:srgbClr val="000000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Default Color Scheme 1">
        <a:dk1>
          <a:srgbClr val="000000"/>
        </a:dk1>
        <a:lt1>
          <a:srgbClr val="FFFFFF"/>
        </a:lt1>
        <a:dk2>
          <a:srgbClr val="808080"/>
        </a:dk2>
        <a:lt2>
          <a:srgbClr val="00000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000000"/>
        </a:accent5>
        <a:accent6>
          <a:srgbClr val="000000"/>
        </a:accent6>
        <a:hlink>
          <a:srgbClr val="009999"/>
        </a:hlink>
        <a:folHlink>
          <a:srgbClr val="99CC00"/>
        </a:folHlink>
      </a:clrScheme>
    </a:extraClrScheme>
    <a:extraClrScheme>
      <a:clrScheme name="Default Color Scheme 2">
        <a:dk1>
          <a:srgbClr val="000000"/>
        </a:dk1>
        <a:lt1>
          <a:srgbClr val="FFFFFF"/>
        </a:lt1>
        <a:dk2>
          <a:srgbClr val="969696"/>
        </a:dk2>
        <a:lt2>
          <a:srgbClr val="000000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000000"/>
        </a:accent5>
        <a:accent6>
          <a:srgbClr val="000000"/>
        </a:accent6>
        <a:hlink>
          <a:srgbClr val="CC3300"/>
        </a:hlink>
        <a:folHlink>
          <a:srgbClr val="996600"/>
        </a:folHlink>
      </a:clrScheme>
    </a:extraClrScheme>
    <a:extraClrScheme>
      <a:clrScheme name="Default Color Scheme 3">
        <a:dk1>
          <a:srgbClr val="000000"/>
        </a:dk1>
        <a:lt1>
          <a:srgbClr val="FFFFFF"/>
        </a:lt1>
        <a:dk2>
          <a:srgbClr val="808080"/>
        </a:dk2>
        <a:lt2>
          <a:srgbClr val="00000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000000"/>
        </a:accent5>
        <a:accent6>
          <a:srgbClr val="000000"/>
        </a:accent6>
        <a:hlink>
          <a:srgbClr val="3333CC"/>
        </a:hlink>
        <a:folHlink>
          <a:srgbClr val="AF67FF"/>
        </a:folHlink>
      </a:clrScheme>
    </a:extraClrScheme>
    <a:extraClrScheme>
      <a:clrScheme name="Default Color Scheme 4">
        <a:dk1>
          <a:srgbClr val="000000"/>
        </a:dk1>
        <a:lt1>
          <a:srgbClr val="DEF6F1"/>
        </a:lt1>
        <a:dk2>
          <a:srgbClr val="969696"/>
        </a:dk2>
        <a:lt2>
          <a:srgbClr val="000000"/>
        </a:lt2>
        <a:accent1>
          <a:srgbClr val="FFFFFF"/>
        </a:accent1>
        <a:accent2>
          <a:srgbClr val="8DC6FF"/>
        </a:accent2>
        <a:accent3>
          <a:srgbClr val="DEF6F1"/>
        </a:accent3>
        <a:accent4>
          <a:srgbClr val="000000"/>
        </a:accent4>
        <a:accent5>
          <a:srgbClr val="000000"/>
        </a:accent5>
        <a:accent6>
          <a:srgbClr val="000000"/>
        </a:accent6>
        <a:hlink>
          <a:srgbClr val="0066CC"/>
        </a:hlink>
        <a:folHlink>
          <a:srgbClr val="00A800"/>
        </a:folHlink>
      </a:clrScheme>
    </a:extraClrScheme>
    <a:extraClrScheme>
      <a:clrScheme name="Default Color Scheme 5">
        <a:dk1>
          <a:srgbClr val="000000"/>
        </a:dk1>
        <a:lt1>
          <a:srgbClr val="FFFFD9"/>
        </a:lt1>
        <a:dk2>
          <a:srgbClr val="777777"/>
        </a:dk2>
        <a:lt2>
          <a:srgbClr val="000000"/>
        </a:lt2>
        <a:accent1>
          <a:srgbClr val="FFFFF7"/>
        </a:accent1>
        <a:accent2>
          <a:srgbClr val="33CCCC"/>
        </a:accent2>
        <a:accent3>
          <a:srgbClr val="FFFFD9"/>
        </a:accent3>
        <a:accent4>
          <a:srgbClr val="000000"/>
        </a:accent4>
        <a:accent5>
          <a:srgbClr val="000000"/>
        </a:accent5>
        <a:accent6>
          <a:srgbClr val="000000"/>
        </a:accent6>
        <a:hlink>
          <a:srgbClr val="FF5050"/>
        </a:hlink>
        <a:folHlink>
          <a:srgbClr val="FF9900"/>
        </a:folHlink>
      </a:clrScheme>
    </a:extraClrScheme>
    <a:extraClrScheme>
      <a:clrScheme name="Default Color Scheme 6">
        <a:dk1>
          <a:srgbClr val="FFFFFF"/>
        </a:dk1>
        <a:lt1>
          <a:srgbClr val="008080"/>
        </a:lt1>
        <a:dk2>
          <a:srgbClr val="005A58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008080"/>
        </a:accent3>
        <a:accent4>
          <a:srgbClr val="FFFFFF"/>
        </a:accent4>
        <a:accent5>
          <a:srgbClr val="000000"/>
        </a:accent5>
        <a:accent6>
          <a:srgbClr val="000000"/>
        </a:accent6>
        <a:hlink>
          <a:srgbClr val="00FFFF"/>
        </a:hlink>
        <a:folHlink>
          <a:srgbClr val="00FF00"/>
        </a:folHlink>
      </a:clrScheme>
    </a:extraClrScheme>
    <a:extraClrScheme>
      <a:clrScheme name="Default Color Scheme 7">
        <a:dk1>
          <a:srgbClr val="FFFFFF"/>
        </a:dk1>
        <a:lt1>
          <a:srgbClr val="800000"/>
        </a:lt1>
        <a:dk2>
          <a:srgbClr val="5C1F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800000"/>
        </a:accent3>
        <a:accent4>
          <a:srgbClr val="FFFFFF"/>
        </a:accent4>
        <a:accent5>
          <a:srgbClr val="000000"/>
        </a:accent5>
        <a:accent6>
          <a:srgbClr val="000000"/>
        </a:accent6>
        <a:hlink>
          <a:srgbClr val="FFFF99"/>
        </a:hlink>
        <a:folHlink>
          <a:srgbClr val="D3A219"/>
        </a:folHlink>
      </a:clrScheme>
    </a:extraClrScheme>
    <a:extraClrScheme>
      <a:clrScheme name="Default Color Scheme 8">
        <a:dk1>
          <a:srgbClr val="FFFFFF"/>
        </a:dk1>
        <a:lt1>
          <a:srgbClr val="000099"/>
        </a:lt1>
        <a:dk2>
          <a:srgbClr val="003366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000099"/>
        </a:accent3>
        <a:accent4>
          <a:srgbClr val="FFFFFF"/>
        </a:accent4>
        <a:accent5>
          <a:srgbClr val="000000"/>
        </a:accent5>
        <a:accent6>
          <a:srgbClr val="000000"/>
        </a:accent6>
        <a:hlink>
          <a:srgbClr val="66CCFF"/>
        </a:hlink>
        <a:folHlink>
          <a:srgbClr val="FFE701"/>
        </a:folHlink>
      </a:clrScheme>
    </a:extraClrScheme>
    <a:extraClrScheme>
      <a:clrScheme name="Default Color Scheme 9">
        <a:dk1>
          <a:srgbClr val="FFFFFF"/>
        </a:dk1>
        <a:lt1>
          <a:srgbClr val="000000"/>
        </a:lt1>
        <a:dk2>
          <a:srgbClr val="336699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000000"/>
        </a:accent3>
        <a:accent4>
          <a:srgbClr val="FFFFFF"/>
        </a:accent4>
        <a:accent5>
          <a:srgbClr val="000000"/>
        </a:accent5>
        <a:accent6>
          <a:srgbClr val="000000"/>
        </a:accent6>
        <a:hlink>
          <a:srgbClr val="66CCFF"/>
        </a:hlink>
        <a:folHlink>
          <a:srgbClr val="F0E500"/>
        </a:folHlink>
      </a:clrScheme>
    </a:extraClrScheme>
    <a:extraClrScheme>
      <a:clrScheme name="Default Color Scheme 10">
        <a:dk1>
          <a:srgbClr val="FFFFFF"/>
        </a:dk1>
        <a:lt1>
          <a:srgbClr val="686B5D"/>
        </a:lt1>
        <a:dk2>
          <a:srgbClr val="777777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686B5D"/>
        </a:accent3>
        <a:accent4>
          <a:srgbClr val="FFFFFF"/>
        </a:accent4>
        <a:accent5>
          <a:srgbClr val="000000"/>
        </a:accent5>
        <a:accent6>
          <a:srgbClr val="000000"/>
        </a:accent6>
        <a:hlink>
          <a:srgbClr val="FFCC66"/>
        </a:hlink>
        <a:folHlink>
          <a:srgbClr val="E9DCB9"/>
        </a:folHlink>
      </a:clrScheme>
    </a:extraClrScheme>
    <a:extraClrScheme>
      <a:clrScheme name="Default Color Scheme 11">
        <a:dk1>
          <a:srgbClr val="FFFFFF"/>
        </a:dk1>
        <a:lt1>
          <a:srgbClr val="666699"/>
        </a:lt1>
        <a:dk2>
          <a:srgbClr val="3E3E5C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666699"/>
        </a:accent3>
        <a:accent4>
          <a:srgbClr val="FFFFFF"/>
        </a:accent4>
        <a:accent5>
          <a:srgbClr val="000000"/>
        </a:accent5>
        <a:accent6>
          <a:srgbClr val="000000"/>
        </a:accent6>
        <a:hlink>
          <a:srgbClr val="99CCFF"/>
        </a:hlink>
        <a:folHlink>
          <a:srgbClr val="FFFF99"/>
        </a:folHlink>
      </a:clrScheme>
    </a:extraClrScheme>
    <a:extraClrScheme>
      <a:clrScheme name="Default Color Scheme 12">
        <a:dk1>
          <a:srgbClr val="FFFFFF"/>
        </a:dk1>
        <a:lt1>
          <a:srgbClr val="523E26"/>
        </a:lt1>
        <a:dk2>
          <a:srgbClr val="2D2015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523E26"/>
        </a:accent3>
        <a:accent4>
          <a:srgbClr val="FFFFFF"/>
        </a:accent4>
        <a:accent5>
          <a:srgbClr val="000000"/>
        </a:accent5>
        <a:accent6>
          <a:srgbClr val="000000"/>
        </a:accent6>
        <a:hlink>
          <a:srgbClr val="CCB400"/>
        </a:hlink>
        <a:folHlink>
          <a:srgbClr val="8C9EA0"/>
        </a:folHlink>
      </a:clrScheme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ScaleCrop>0</ScaleCrop>
  <LinksUpToDate>0</LinksUpToDate>
</Properties>
</file>

<file path=docProps/core.xml><?xml version="1.0" encoding="utf-8"?>
<cp:coreProperties xmlns:cp="http://schemas.openxmlformats.org/package/2006/metadata/core-properties" xmlns:dcterms="http://purl.org/dc/terms/" xmlns:xsi="http://www.w3.org/2001/XMLSchema-instance">
  <dcterms:created xsi:type="dcterms:W3CDTF">2017-09-13T05:05:41Z</dcterms:created>
  <dcterms:modified xsi:type="dcterms:W3CDTF">2017-09-13T05:05:41Z</dcterms:modified>
</cp:coreProperties>
</file>