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610" y="415290"/>
            <a:ext cx="700277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33159" y="927100"/>
            <a:ext cx="890269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69" y="0"/>
                </a:moveTo>
                <a:lnTo>
                  <a:pt x="0" y="0"/>
                </a:lnTo>
                <a:lnTo>
                  <a:pt x="0" y="17779"/>
                </a:lnTo>
                <a:lnTo>
                  <a:pt x="890269" y="17779"/>
                </a:lnTo>
                <a:lnTo>
                  <a:pt x="890269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42890" y="927099"/>
            <a:ext cx="1780539" cy="530860"/>
          </a:xfrm>
          <a:custGeom>
            <a:avLst/>
            <a:gdLst/>
            <a:ahLst/>
            <a:cxnLst/>
            <a:rect l="l" t="t" r="r" b="b"/>
            <a:pathLst>
              <a:path w="1780540" h="53086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  <a:path w="1780540" h="530860">
                <a:moveTo>
                  <a:pt x="1780540" y="19050"/>
                </a:moveTo>
                <a:lnTo>
                  <a:pt x="890270" y="19050"/>
                </a:lnTo>
                <a:lnTo>
                  <a:pt x="890270" y="52070"/>
                </a:lnTo>
                <a:lnTo>
                  <a:pt x="890270" y="86360"/>
                </a:lnTo>
                <a:lnTo>
                  <a:pt x="890270" y="530860"/>
                </a:lnTo>
                <a:lnTo>
                  <a:pt x="1080770" y="530860"/>
                </a:lnTo>
                <a:lnTo>
                  <a:pt x="1080770" y="529590"/>
                </a:lnTo>
                <a:lnTo>
                  <a:pt x="1096010" y="529590"/>
                </a:lnTo>
                <a:lnTo>
                  <a:pt x="1096010" y="528320"/>
                </a:lnTo>
                <a:lnTo>
                  <a:pt x="1112520" y="528320"/>
                </a:lnTo>
                <a:lnTo>
                  <a:pt x="1112520" y="527050"/>
                </a:lnTo>
                <a:lnTo>
                  <a:pt x="1127760" y="527050"/>
                </a:lnTo>
                <a:lnTo>
                  <a:pt x="1127760" y="525780"/>
                </a:lnTo>
                <a:lnTo>
                  <a:pt x="1143000" y="525780"/>
                </a:lnTo>
                <a:lnTo>
                  <a:pt x="1143000" y="524510"/>
                </a:lnTo>
                <a:lnTo>
                  <a:pt x="1158240" y="524510"/>
                </a:lnTo>
                <a:lnTo>
                  <a:pt x="1158240" y="523240"/>
                </a:lnTo>
                <a:lnTo>
                  <a:pt x="1174750" y="523240"/>
                </a:lnTo>
                <a:lnTo>
                  <a:pt x="1174750" y="521970"/>
                </a:lnTo>
                <a:lnTo>
                  <a:pt x="1189990" y="521970"/>
                </a:lnTo>
                <a:lnTo>
                  <a:pt x="1189990" y="520700"/>
                </a:lnTo>
                <a:lnTo>
                  <a:pt x="1205230" y="520700"/>
                </a:lnTo>
                <a:lnTo>
                  <a:pt x="1205230" y="519430"/>
                </a:lnTo>
                <a:lnTo>
                  <a:pt x="1220457" y="519430"/>
                </a:lnTo>
                <a:lnTo>
                  <a:pt x="1220457" y="518160"/>
                </a:lnTo>
                <a:lnTo>
                  <a:pt x="1236980" y="518160"/>
                </a:lnTo>
                <a:lnTo>
                  <a:pt x="1236980" y="516890"/>
                </a:lnTo>
                <a:lnTo>
                  <a:pt x="1252207" y="516890"/>
                </a:lnTo>
                <a:lnTo>
                  <a:pt x="1252207" y="515620"/>
                </a:lnTo>
                <a:lnTo>
                  <a:pt x="1267460" y="515620"/>
                </a:lnTo>
                <a:lnTo>
                  <a:pt x="1267460" y="514350"/>
                </a:lnTo>
                <a:lnTo>
                  <a:pt x="1282700" y="514350"/>
                </a:lnTo>
                <a:lnTo>
                  <a:pt x="1282700" y="513080"/>
                </a:lnTo>
                <a:lnTo>
                  <a:pt x="1297940" y="513080"/>
                </a:lnTo>
                <a:lnTo>
                  <a:pt x="1297940" y="511810"/>
                </a:lnTo>
                <a:lnTo>
                  <a:pt x="1314450" y="511810"/>
                </a:lnTo>
                <a:lnTo>
                  <a:pt x="1314450" y="510540"/>
                </a:lnTo>
                <a:lnTo>
                  <a:pt x="1329690" y="510540"/>
                </a:lnTo>
                <a:lnTo>
                  <a:pt x="1329690" y="509270"/>
                </a:lnTo>
                <a:lnTo>
                  <a:pt x="1344930" y="509270"/>
                </a:lnTo>
                <a:lnTo>
                  <a:pt x="1344930" y="508000"/>
                </a:lnTo>
                <a:lnTo>
                  <a:pt x="1360170" y="508000"/>
                </a:lnTo>
                <a:lnTo>
                  <a:pt x="1360170" y="506730"/>
                </a:lnTo>
                <a:lnTo>
                  <a:pt x="1376680" y="506730"/>
                </a:lnTo>
                <a:lnTo>
                  <a:pt x="1376680" y="505460"/>
                </a:lnTo>
                <a:lnTo>
                  <a:pt x="1391920" y="505460"/>
                </a:lnTo>
                <a:lnTo>
                  <a:pt x="1391920" y="504190"/>
                </a:lnTo>
                <a:lnTo>
                  <a:pt x="1407160" y="504190"/>
                </a:lnTo>
                <a:lnTo>
                  <a:pt x="1407160" y="502920"/>
                </a:lnTo>
                <a:lnTo>
                  <a:pt x="1422400" y="502920"/>
                </a:lnTo>
                <a:lnTo>
                  <a:pt x="1422400" y="501650"/>
                </a:lnTo>
                <a:lnTo>
                  <a:pt x="1438910" y="501650"/>
                </a:lnTo>
                <a:lnTo>
                  <a:pt x="1438910" y="500380"/>
                </a:lnTo>
                <a:lnTo>
                  <a:pt x="1454150" y="500380"/>
                </a:lnTo>
                <a:lnTo>
                  <a:pt x="1454150" y="499110"/>
                </a:lnTo>
                <a:lnTo>
                  <a:pt x="1469390" y="499110"/>
                </a:lnTo>
                <a:lnTo>
                  <a:pt x="1469390" y="497840"/>
                </a:lnTo>
                <a:lnTo>
                  <a:pt x="1484630" y="497840"/>
                </a:lnTo>
                <a:lnTo>
                  <a:pt x="1484630" y="496570"/>
                </a:lnTo>
                <a:lnTo>
                  <a:pt x="1499870" y="496570"/>
                </a:lnTo>
                <a:lnTo>
                  <a:pt x="1499870" y="495300"/>
                </a:lnTo>
                <a:lnTo>
                  <a:pt x="1516380" y="495300"/>
                </a:lnTo>
                <a:lnTo>
                  <a:pt x="1516380" y="494030"/>
                </a:lnTo>
                <a:lnTo>
                  <a:pt x="1531620" y="494030"/>
                </a:lnTo>
                <a:lnTo>
                  <a:pt x="1531620" y="492760"/>
                </a:lnTo>
                <a:lnTo>
                  <a:pt x="1546860" y="492760"/>
                </a:lnTo>
                <a:lnTo>
                  <a:pt x="1546860" y="491490"/>
                </a:lnTo>
                <a:lnTo>
                  <a:pt x="1562100" y="491490"/>
                </a:lnTo>
                <a:lnTo>
                  <a:pt x="1562100" y="490220"/>
                </a:lnTo>
                <a:lnTo>
                  <a:pt x="1578610" y="490220"/>
                </a:lnTo>
                <a:lnTo>
                  <a:pt x="1578610" y="488950"/>
                </a:lnTo>
                <a:lnTo>
                  <a:pt x="1593850" y="488950"/>
                </a:lnTo>
                <a:lnTo>
                  <a:pt x="1593850" y="487680"/>
                </a:lnTo>
                <a:lnTo>
                  <a:pt x="1609090" y="487680"/>
                </a:lnTo>
                <a:lnTo>
                  <a:pt x="1609090" y="486410"/>
                </a:lnTo>
                <a:lnTo>
                  <a:pt x="1624330" y="486410"/>
                </a:lnTo>
                <a:lnTo>
                  <a:pt x="1624330" y="485140"/>
                </a:lnTo>
                <a:lnTo>
                  <a:pt x="1640840" y="485140"/>
                </a:lnTo>
                <a:lnTo>
                  <a:pt x="1640840" y="483870"/>
                </a:lnTo>
                <a:lnTo>
                  <a:pt x="1656080" y="483870"/>
                </a:lnTo>
                <a:lnTo>
                  <a:pt x="1656080" y="482600"/>
                </a:lnTo>
                <a:lnTo>
                  <a:pt x="1671320" y="482600"/>
                </a:lnTo>
                <a:lnTo>
                  <a:pt x="1671320" y="481330"/>
                </a:lnTo>
                <a:lnTo>
                  <a:pt x="1686560" y="481330"/>
                </a:lnTo>
                <a:lnTo>
                  <a:pt x="1686560" y="480060"/>
                </a:lnTo>
                <a:lnTo>
                  <a:pt x="1701800" y="480060"/>
                </a:lnTo>
                <a:lnTo>
                  <a:pt x="1701800" y="478790"/>
                </a:lnTo>
                <a:lnTo>
                  <a:pt x="1718310" y="478790"/>
                </a:lnTo>
                <a:lnTo>
                  <a:pt x="1718310" y="477520"/>
                </a:lnTo>
                <a:lnTo>
                  <a:pt x="1733550" y="477520"/>
                </a:lnTo>
                <a:lnTo>
                  <a:pt x="1733550" y="476250"/>
                </a:lnTo>
                <a:lnTo>
                  <a:pt x="1748790" y="476250"/>
                </a:lnTo>
                <a:lnTo>
                  <a:pt x="1748790" y="474980"/>
                </a:lnTo>
                <a:lnTo>
                  <a:pt x="1764030" y="474980"/>
                </a:lnTo>
                <a:lnTo>
                  <a:pt x="1764030" y="473710"/>
                </a:lnTo>
                <a:lnTo>
                  <a:pt x="1772920" y="473710"/>
                </a:lnTo>
                <a:lnTo>
                  <a:pt x="1772920" y="224790"/>
                </a:lnTo>
                <a:lnTo>
                  <a:pt x="1774190" y="224790"/>
                </a:lnTo>
                <a:lnTo>
                  <a:pt x="1774190" y="190500"/>
                </a:lnTo>
                <a:lnTo>
                  <a:pt x="1775460" y="190500"/>
                </a:lnTo>
                <a:lnTo>
                  <a:pt x="1775460" y="156210"/>
                </a:lnTo>
                <a:lnTo>
                  <a:pt x="1776730" y="156210"/>
                </a:lnTo>
                <a:lnTo>
                  <a:pt x="1776730" y="120650"/>
                </a:lnTo>
                <a:lnTo>
                  <a:pt x="1778000" y="120650"/>
                </a:lnTo>
                <a:lnTo>
                  <a:pt x="1778000" y="86360"/>
                </a:lnTo>
                <a:lnTo>
                  <a:pt x="1779270" y="86360"/>
                </a:lnTo>
                <a:lnTo>
                  <a:pt x="1779270" y="52070"/>
                </a:lnTo>
                <a:lnTo>
                  <a:pt x="1780540" y="52070"/>
                </a:lnTo>
                <a:lnTo>
                  <a:pt x="1780540" y="1905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42890" y="946149"/>
            <a:ext cx="890269" cy="599440"/>
          </a:xfrm>
          <a:custGeom>
            <a:avLst/>
            <a:gdLst/>
            <a:ahLst/>
            <a:cxnLst/>
            <a:rect l="l" t="t" r="r" b="b"/>
            <a:pathLst>
              <a:path w="890270" h="599440">
                <a:moveTo>
                  <a:pt x="890270" y="0"/>
                </a:moveTo>
                <a:lnTo>
                  <a:pt x="0" y="0"/>
                </a:lnTo>
                <a:lnTo>
                  <a:pt x="0" y="527050"/>
                </a:lnTo>
                <a:lnTo>
                  <a:pt x="0" y="528320"/>
                </a:lnTo>
                <a:lnTo>
                  <a:pt x="0" y="599440"/>
                </a:lnTo>
                <a:lnTo>
                  <a:pt x="8890" y="599440"/>
                </a:lnTo>
                <a:lnTo>
                  <a:pt x="8890" y="598170"/>
                </a:lnTo>
                <a:lnTo>
                  <a:pt x="24130" y="598170"/>
                </a:lnTo>
                <a:lnTo>
                  <a:pt x="24130" y="596900"/>
                </a:lnTo>
                <a:lnTo>
                  <a:pt x="40640" y="596900"/>
                </a:lnTo>
                <a:lnTo>
                  <a:pt x="40640" y="595630"/>
                </a:lnTo>
                <a:lnTo>
                  <a:pt x="55880" y="595630"/>
                </a:lnTo>
                <a:lnTo>
                  <a:pt x="55880" y="594360"/>
                </a:lnTo>
                <a:lnTo>
                  <a:pt x="71120" y="594360"/>
                </a:lnTo>
                <a:lnTo>
                  <a:pt x="71120" y="593090"/>
                </a:lnTo>
                <a:lnTo>
                  <a:pt x="86360" y="593090"/>
                </a:lnTo>
                <a:lnTo>
                  <a:pt x="86360" y="591820"/>
                </a:lnTo>
                <a:lnTo>
                  <a:pt x="102870" y="591820"/>
                </a:lnTo>
                <a:lnTo>
                  <a:pt x="102870" y="590550"/>
                </a:lnTo>
                <a:lnTo>
                  <a:pt x="118110" y="590550"/>
                </a:lnTo>
                <a:lnTo>
                  <a:pt x="118110" y="589280"/>
                </a:lnTo>
                <a:lnTo>
                  <a:pt x="133350" y="589280"/>
                </a:lnTo>
                <a:lnTo>
                  <a:pt x="133350" y="588010"/>
                </a:lnTo>
                <a:lnTo>
                  <a:pt x="148590" y="588010"/>
                </a:lnTo>
                <a:lnTo>
                  <a:pt x="148590" y="586740"/>
                </a:lnTo>
                <a:lnTo>
                  <a:pt x="165100" y="586740"/>
                </a:lnTo>
                <a:lnTo>
                  <a:pt x="165100" y="585470"/>
                </a:lnTo>
                <a:lnTo>
                  <a:pt x="180340" y="585470"/>
                </a:lnTo>
                <a:lnTo>
                  <a:pt x="180340" y="584200"/>
                </a:lnTo>
                <a:lnTo>
                  <a:pt x="195580" y="584200"/>
                </a:lnTo>
                <a:lnTo>
                  <a:pt x="195580" y="582930"/>
                </a:lnTo>
                <a:lnTo>
                  <a:pt x="210820" y="582930"/>
                </a:lnTo>
                <a:lnTo>
                  <a:pt x="210820" y="581660"/>
                </a:lnTo>
                <a:lnTo>
                  <a:pt x="226060" y="581660"/>
                </a:lnTo>
                <a:lnTo>
                  <a:pt x="226060" y="580390"/>
                </a:lnTo>
                <a:lnTo>
                  <a:pt x="242570" y="580390"/>
                </a:lnTo>
                <a:lnTo>
                  <a:pt x="242570" y="579120"/>
                </a:lnTo>
                <a:lnTo>
                  <a:pt x="257810" y="579120"/>
                </a:lnTo>
                <a:lnTo>
                  <a:pt x="257810" y="577850"/>
                </a:lnTo>
                <a:lnTo>
                  <a:pt x="273050" y="577850"/>
                </a:lnTo>
                <a:lnTo>
                  <a:pt x="273050" y="576580"/>
                </a:lnTo>
                <a:lnTo>
                  <a:pt x="288290" y="576580"/>
                </a:lnTo>
                <a:lnTo>
                  <a:pt x="288290" y="575310"/>
                </a:lnTo>
                <a:lnTo>
                  <a:pt x="304800" y="575310"/>
                </a:lnTo>
                <a:lnTo>
                  <a:pt x="304800" y="574040"/>
                </a:lnTo>
                <a:lnTo>
                  <a:pt x="320040" y="574040"/>
                </a:lnTo>
                <a:lnTo>
                  <a:pt x="320040" y="572770"/>
                </a:lnTo>
                <a:lnTo>
                  <a:pt x="335280" y="572770"/>
                </a:lnTo>
                <a:lnTo>
                  <a:pt x="335280" y="571500"/>
                </a:lnTo>
                <a:lnTo>
                  <a:pt x="350520" y="571500"/>
                </a:lnTo>
                <a:lnTo>
                  <a:pt x="350520" y="570230"/>
                </a:lnTo>
                <a:lnTo>
                  <a:pt x="367030" y="570230"/>
                </a:lnTo>
                <a:lnTo>
                  <a:pt x="367030" y="568960"/>
                </a:lnTo>
                <a:lnTo>
                  <a:pt x="382270" y="568960"/>
                </a:lnTo>
                <a:lnTo>
                  <a:pt x="382270" y="567690"/>
                </a:lnTo>
                <a:lnTo>
                  <a:pt x="397510" y="567690"/>
                </a:lnTo>
                <a:lnTo>
                  <a:pt x="397510" y="566420"/>
                </a:lnTo>
                <a:lnTo>
                  <a:pt x="412750" y="566420"/>
                </a:lnTo>
                <a:lnTo>
                  <a:pt x="412750" y="565150"/>
                </a:lnTo>
                <a:lnTo>
                  <a:pt x="427990" y="565150"/>
                </a:lnTo>
                <a:lnTo>
                  <a:pt x="427990" y="563880"/>
                </a:lnTo>
                <a:lnTo>
                  <a:pt x="444500" y="563880"/>
                </a:lnTo>
                <a:lnTo>
                  <a:pt x="444500" y="562610"/>
                </a:lnTo>
                <a:lnTo>
                  <a:pt x="459740" y="562610"/>
                </a:lnTo>
                <a:lnTo>
                  <a:pt x="459740" y="561340"/>
                </a:lnTo>
                <a:lnTo>
                  <a:pt x="474980" y="561340"/>
                </a:lnTo>
                <a:lnTo>
                  <a:pt x="474980" y="560070"/>
                </a:lnTo>
                <a:lnTo>
                  <a:pt x="490220" y="560070"/>
                </a:lnTo>
                <a:lnTo>
                  <a:pt x="490220" y="558800"/>
                </a:lnTo>
                <a:lnTo>
                  <a:pt x="506730" y="558800"/>
                </a:lnTo>
                <a:lnTo>
                  <a:pt x="506730" y="557530"/>
                </a:lnTo>
                <a:lnTo>
                  <a:pt x="521970" y="557530"/>
                </a:lnTo>
                <a:lnTo>
                  <a:pt x="521970" y="556260"/>
                </a:lnTo>
                <a:lnTo>
                  <a:pt x="537210" y="556260"/>
                </a:lnTo>
                <a:lnTo>
                  <a:pt x="537210" y="554990"/>
                </a:lnTo>
                <a:lnTo>
                  <a:pt x="552450" y="554990"/>
                </a:lnTo>
                <a:lnTo>
                  <a:pt x="552450" y="553720"/>
                </a:lnTo>
                <a:lnTo>
                  <a:pt x="568960" y="553720"/>
                </a:lnTo>
                <a:lnTo>
                  <a:pt x="568960" y="552450"/>
                </a:lnTo>
                <a:lnTo>
                  <a:pt x="584200" y="552450"/>
                </a:lnTo>
                <a:lnTo>
                  <a:pt x="584200" y="551180"/>
                </a:lnTo>
                <a:lnTo>
                  <a:pt x="599440" y="551180"/>
                </a:lnTo>
                <a:lnTo>
                  <a:pt x="599440" y="549910"/>
                </a:lnTo>
                <a:lnTo>
                  <a:pt x="614680" y="549910"/>
                </a:lnTo>
                <a:lnTo>
                  <a:pt x="614680" y="548640"/>
                </a:lnTo>
                <a:lnTo>
                  <a:pt x="629920" y="548640"/>
                </a:lnTo>
                <a:lnTo>
                  <a:pt x="629920" y="547370"/>
                </a:lnTo>
                <a:lnTo>
                  <a:pt x="646430" y="547370"/>
                </a:lnTo>
                <a:lnTo>
                  <a:pt x="646430" y="546100"/>
                </a:lnTo>
                <a:lnTo>
                  <a:pt x="661670" y="546100"/>
                </a:lnTo>
                <a:lnTo>
                  <a:pt x="661670" y="544830"/>
                </a:lnTo>
                <a:lnTo>
                  <a:pt x="676910" y="544830"/>
                </a:lnTo>
                <a:lnTo>
                  <a:pt x="676910" y="543560"/>
                </a:lnTo>
                <a:lnTo>
                  <a:pt x="692150" y="543560"/>
                </a:lnTo>
                <a:lnTo>
                  <a:pt x="692150" y="542290"/>
                </a:lnTo>
                <a:lnTo>
                  <a:pt x="708660" y="542290"/>
                </a:lnTo>
                <a:lnTo>
                  <a:pt x="708660" y="541020"/>
                </a:lnTo>
                <a:lnTo>
                  <a:pt x="723900" y="541020"/>
                </a:lnTo>
                <a:lnTo>
                  <a:pt x="723900" y="539750"/>
                </a:lnTo>
                <a:lnTo>
                  <a:pt x="739140" y="539750"/>
                </a:lnTo>
                <a:lnTo>
                  <a:pt x="739140" y="538480"/>
                </a:lnTo>
                <a:lnTo>
                  <a:pt x="754380" y="538480"/>
                </a:lnTo>
                <a:lnTo>
                  <a:pt x="754380" y="537210"/>
                </a:lnTo>
                <a:lnTo>
                  <a:pt x="770890" y="537210"/>
                </a:lnTo>
                <a:lnTo>
                  <a:pt x="770890" y="535940"/>
                </a:lnTo>
                <a:lnTo>
                  <a:pt x="786130" y="535940"/>
                </a:lnTo>
                <a:lnTo>
                  <a:pt x="786130" y="534670"/>
                </a:lnTo>
                <a:lnTo>
                  <a:pt x="801370" y="534670"/>
                </a:lnTo>
                <a:lnTo>
                  <a:pt x="801370" y="533400"/>
                </a:lnTo>
                <a:lnTo>
                  <a:pt x="816610" y="533400"/>
                </a:lnTo>
                <a:lnTo>
                  <a:pt x="816610" y="532130"/>
                </a:lnTo>
                <a:lnTo>
                  <a:pt x="831850" y="532130"/>
                </a:lnTo>
                <a:lnTo>
                  <a:pt x="831850" y="530860"/>
                </a:lnTo>
                <a:lnTo>
                  <a:pt x="848360" y="530860"/>
                </a:lnTo>
                <a:lnTo>
                  <a:pt x="848360" y="529590"/>
                </a:lnTo>
                <a:lnTo>
                  <a:pt x="863600" y="529590"/>
                </a:lnTo>
                <a:lnTo>
                  <a:pt x="863600" y="528320"/>
                </a:lnTo>
                <a:lnTo>
                  <a:pt x="878840" y="528320"/>
                </a:lnTo>
                <a:lnTo>
                  <a:pt x="878840" y="527050"/>
                </a:lnTo>
                <a:lnTo>
                  <a:pt x="890270" y="527050"/>
                </a:lnTo>
                <a:lnTo>
                  <a:pt x="89027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1350" y="927100"/>
            <a:ext cx="891540" cy="17780"/>
          </a:xfrm>
          <a:custGeom>
            <a:avLst/>
            <a:gdLst/>
            <a:ahLst/>
            <a:cxnLst/>
            <a:rect l="l" t="t" r="r" b="b"/>
            <a:pathLst>
              <a:path w="891539" h="17780">
                <a:moveTo>
                  <a:pt x="891539" y="0"/>
                </a:moveTo>
                <a:lnTo>
                  <a:pt x="0" y="0"/>
                </a:lnTo>
                <a:lnTo>
                  <a:pt x="0" y="17779"/>
                </a:lnTo>
                <a:lnTo>
                  <a:pt x="891539" y="17779"/>
                </a:lnTo>
                <a:lnTo>
                  <a:pt x="891539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451350" y="946149"/>
            <a:ext cx="891540" cy="671830"/>
          </a:xfrm>
          <a:custGeom>
            <a:avLst/>
            <a:gdLst/>
            <a:ahLst/>
            <a:cxnLst/>
            <a:rect l="l" t="t" r="r" b="b"/>
            <a:pathLst>
              <a:path w="891539" h="671830">
                <a:moveTo>
                  <a:pt x="891540" y="0"/>
                </a:moveTo>
                <a:lnTo>
                  <a:pt x="0" y="0"/>
                </a:lnTo>
                <a:lnTo>
                  <a:pt x="0" y="599440"/>
                </a:lnTo>
                <a:lnTo>
                  <a:pt x="0" y="600710"/>
                </a:lnTo>
                <a:lnTo>
                  <a:pt x="0" y="671830"/>
                </a:lnTo>
                <a:lnTo>
                  <a:pt x="15240" y="671830"/>
                </a:lnTo>
                <a:lnTo>
                  <a:pt x="15240" y="670560"/>
                </a:lnTo>
                <a:lnTo>
                  <a:pt x="30480" y="670560"/>
                </a:lnTo>
                <a:lnTo>
                  <a:pt x="30480" y="669290"/>
                </a:lnTo>
                <a:lnTo>
                  <a:pt x="46990" y="669290"/>
                </a:lnTo>
                <a:lnTo>
                  <a:pt x="46990" y="668020"/>
                </a:lnTo>
                <a:lnTo>
                  <a:pt x="62230" y="668020"/>
                </a:lnTo>
                <a:lnTo>
                  <a:pt x="62230" y="666750"/>
                </a:lnTo>
                <a:lnTo>
                  <a:pt x="77470" y="666750"/>
                </a:lnTo>
                <a:lnTo>
                  <a:pt x="77470" y="665480"/>
                </a:lnTo>
                <a:lnTo>
                  <a:pt x="92710" y="665480"/>
                </a:lnTo>
                <a:lnTo>
                  <a:pt x="92710" y="664210"/>
                </a:lnTo>
                <a:lnTo>
                  <a:pt x="107950" y="664210"/>
                </a:lnTo>
                <a:lnTo>
                  <a:pt x="107950" y="662940"/>
                </a:lnTo>
                <a:lnTo>
                  <a:pt x="124460" y="662940"/>
                </a:lnTo>
                <a:lnTo>
                  <a:pt x="124460" y="661670"/>
                </a:lnTo>
                <a:lnTo>
                  <a:pt x="139700" y="661670"/>
                </a:lnTo>
                <a:lnTo>
                  <a:pt x="139700" y="660400"/>
                </a:lnTo>
                <a:lnTo>
                  <a:pt x="154940" y="660400"/>
                </a:lnTo>
                <a:lnTo>
                  <a:pt x="154940" y="659130"/>
                </a:lnTo>
                <a:lnTo>
                  <a:pt x="170180" y="659130"/>
                </a:lnTo>
                <a:lnTo>
                  <a:pt x="170180" y="657860"/>
                </a:lnTo>
                <a:lnTo>
                  <a:pt x="186690" y="657860"/>
                </a:lnTo>
                <a:lnTo>
                  <a:pt x="186690" y="656590"/>
                </a:lnTo>
                <a:lnTo>
                  <a:pt x="201930" y="656590"/>
                </a:lnTo>
                <a:lnTo>
                  <a:pt x="201930" y="655320"/>
                </a:lnTo>
                <a:lnTo>
                  <a:pt x="217170" y="655320"/>
                </a:lnTo>
                <a:lnTo>
                  <a:pt x="217170" y="654050"/>
                </a:lnTo>
                <a:lnTo>
                  <a:pt x="232410" y="654050"/>
                </a:lnTo>
                <a:lnTo>
                  <a:pt x="232410" y="652780"/>
                </a:lnTo>
                <a:lnTo>
                  <a:pt x="248920" y="652780"/>
                </a:lnTo>
                <a:lnTo>
                  <a:pt x="248920" y="651510"/>
                </a:lnTo>
                <a:lnTo>
                  <a:pt x="264160" y="651510"/>
                </a:lnTo>
                <a:lnTo>
                  <a:pt x="264160" y="650240"/>
                </a:lnTo>
                <a:lnTo>
                  <a:pt x="279400" y="650240"/>
                </a:lnTo>
                <a:lnTo>
                  <a:pt x="279400" y="648970"/>
                </a:lnTo>
                <a:lnTo>
                  <a:pt x="294640" y="648970"/>
                </a:lnTo>
                <a:lnTo>
                  <a:pt x="294640" y="647700"/>
                </a:lnTo>
                <a:lnTo>
                  <a:pt x="309880" y="647700"/>
                </a:lnTo>
                <a:lnTo>
                  <a:pt x="309880" y="646430"/>
                </a:lnTo>
                <a:lnTo>
                  <a:pt x="326390" y="646430"/>
                </a:lnTo>
                <a:lnTo>
                  <a:pt x="326390" y="645160"/>
                </a:lnTo>
                <a:lnTo>
                  <a:pt x="341630" y="645160"/>
                </a:lnTo>
                <a:lnTo>
                  <a:pt x="341630" y="643890"/>
                </a:lnTo>
                <a:lnTo>
                  <a:pt x="356870" y="643890"/>
                </a:lnTo>
                <a:lnTo>
                  <a:pt x="356870" y="642620"/>
                </a:lnTo>
                <a:lnTo>
                  <a:pt x="372110" y="642620"/>
                </a:lnTo>
                <a:lnTo>
                  <a:pt x="372110" y="641350"/>
                </a:lnTo>
                <a:lnTo>
                  <a:pt x="388620" y="641350"/>
                </a:lnTo>
                <a:lnTo>
                  <a:pt x="388620" y="640080"/>
                </a:lnTo>
                <a:lnTo>
                  <a:pt x="403860" y="640080"/>
                </a:lnTo>
                <a:lnTo>
                  <a:pt x="403860" y="638810"/>
                </a:lnTo>
                <a:lnTo>
                  <a:pt x="419100" y="638810"/>
                </a:lnTo>
                <a:lnTo>
                  <a:pt x="419100" y="637540"/>
                </a:lnTo>
                <a:lnTo>
                  <a:pt x="434340" y="637540"/>
                </a:lnTo>
                <a:lnTo>
                  <a:pt x="434340" y="636270"/>
                </a:lnTo>
                <a:lnTo>
                  <a:pt x="450850" y="636270"/>
                </a:lnTo>
                <a:lnTo>
                  <a:pt x="450850" y="635000"/>
                </a:lnTo>
                <a:lnTo>
                  <a:pt x="466090" y="635000"/>
                </a:lnTo>
                <a:lnTo>
                  <a:pt x="466090" y="633730"/>
                </a:lnTo>
                <a:lnTo>
                  <a:pt x="481330" y="633730"/>
                </a:lnTo>
                <a:lnTo>
                  <a:pt x="481330" y="632460"/>
                </a:lnTo>
                <a:lnTo>
                  <a:pt x="496570" y="632460"/>
                </a:lnTo>
                <a:lnTo>
                  <a:pt x="496570" y="631190"/>
                </a:lnTo>
                <a:lnTo>
                  <a:pt x="511810" y="631190"/>
                </a:lnTo>
                <a:lnTo>
                  <a:pt x="511810" y="629920"/>
                </a:lnTo>
                <a:lnTo>
                  <a:pt x="528320" y="629920"/>
                </a:lnTo>
                <a:lnTo>
                  <a:pt x="528320" y="628650"/>
                </a:lnTo>
                <a:lnTo>
                  <a:pt x="543560" y="628650"/>
                </a:lnTo>
                <a:lnTo>
                  <a:pt x="543560" y="627380"/>
                </a:lnTo>
                <a:lnTo>
                  <a:pt x="558800" y="627380"/>
                </a:lnTo>
                <a:lnTo>
                  <a:pt x="558800" y="626110"/>
                </a:lnTo>
                <a:lnTo>
                  <a:pt x="574040" y="626110"/>
                </a:lnTo>
                <a:lnTo>
                  <a:pt x="574040" y="624840"/>
                </a:lnTo>
                <a:lnTo>
                  <a:pt x="590550" y="624840"/>
                </a:lnTo>
                <a:lnTo>
                  <a:pt x="590550" y="623570"/>
                </a:lnTo>
                <a:lnTo>
                  <a:pt x="605790" y="623570"/>
                </a:lnTo>
                <a:lnTo>
                  <a:pt x="605790" y="622300"/>
                </a:lnTo>
                <a:lnTo>
                  <a:pt x="621030" y="622300"/>
                </a:lnTo>
                <a:lnTo>
                  <a:pt x="621030" y="621030"/>
                </a:lnTo>
                <a:lnTo>
                  <a:pt x="636270" y="621030"/>
                </a:lnTo>
                <a:lnTo>
                  <a:pt x="636270" y="619760"/>
                </a:lnTo>
                <a:lnTo>
                  <a:pt x="652780" y="619760"/>
                </a:lnTo>
                <a:lnTo>
                  <a:pt x="652780" y="618490"/>
                </a:lnTo>
                <a:lnTo>
                  <a:pt x="668020" y="618490"/>
                </a:lnTo>
                <a:lnTo>
                  <a:pt x="668020" y="617220"/>
                </a:lnTo>
                <a:lnTo>
                  <a:pt x="683260" y="617220"/>
                </a:lnTo>
                <a:lnTo>
                  <a:pt x="683260" y="615950"/>
                </a:lnTo>
                <a:lnTo>
                  <a:pt x="698500" y="615950"/>
                </a:lnTo>
                <a:lnTo>
                  <a:pt x="698500" y="614680"/>
                </a:lnTo>
                <a:lnTo>
                  <a:pt x="713740" y="614680"/>
                </a:lnTo>
                <a:lnTo>
                  <a:pt x="713740" y="613410"/>
                </a:lnTo>
                <a:lnTo>
                  <a:pt x="730250" y="613410"/>
                </a:lnTo>
                <a:lnTo>
                  <a:pt x="730250" y="612140"/>
                </a:lnTo>
                <a:lnTo>
                  <a:pt x="745490" y="612140"/>
                </a:lnTo>
                <a:lnTo>
                  <a:pt x="745490" y="610870"/>
                </a:lnTo>
                <a:lnTo>
                  <a:pt x="760730" y="610870"/>
                </a:lnTo>
                <a:lnTo>
                  <a:pt x="760730" y="609600"/>
                </a:lnTo>
                <a:lnTo>
                  <a:pt x="775970" y="609600"/>
                </a:lnTo>
                <a:lnTo>
                  <a:pt x="775970" y="608330"/>
                </a:lnTo>
                <a:lnTo>
                  <a:pt x="792480" y="608330"/>
                </a:lnTo>
                <a:lnTo>
                  <a:pt x="792480" y="607060"/>
                </a:lnTo>
                <a:lnTo>
                  <a:pt x="807720" y="607060"/>
                </a:lnTo>
                <a:lnTo>
                  <a:pt x="807720" y="605790"/>
                </a:lnTo>
                <a:lnTo>
                  <a:pt x="822960" y="605790"/>
                </a:lnTo>
                <a:lnTo>
                  <a:pt x="822960" y="604520"/>
                </a:lnTo>
                <a:lnTo>
                  <a:pt x="838200" y="604520"/>
                </a:lnTo>
                <a:lnTo>
                  <a:pt x="838200" y="603250"/>
                </a:lnTo>
                <a:lnTo>
                  <a:pt x="854710" y="603250"/>
                </a:lnTo>
                <a:lnTo>
                  <a:pt x="854710" y="601980"/>
                </a:lnTo>
                <a:lnTo>
                  <a:pt x="869950" y="601980"/>
                </a:lnTo>
                <a:lnTo>
                  <a:pt x="869950" y="600710"/>
                </a:lnTo>
                <a:lnTo>
                  <a:pt x="885190" y="600710"/>
                </a:lnTo>
                <a:lnTo>
                  <a:pt x="885190" y="599440"/>
                </a:lnTo>
                <a:lnTo>
                  <a:pt x="891540" y="599440"/>
                </a:lnTo>
                <a:lnTo>
                  <a:pt x="891540" y="0"/>
                </a:lnTo>
                <a:close/>
              </a:path>
            </a:pathLst>
          </a:custGeom>
          <a:solidFill>
            <a:srgbClr val="7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61079" y="927100"/>
            <a:ext cx="890269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70" y="0"/>
                </a:moveTo>
                <a:lnTo>
                  <a:pt x="0" y="0"/>
                </a:lnTo>
                <a:lnTo>
                  <a:pt x="0" y="17779"/>
                </a:lnTo>
                <a:lnTo>
                  <a:pt x="890270" y="17779"/>
                </a:lnTo>
                <a:lnTo>
                  <a:pt x="890270" y="0"/>
                </a:lnTo>
                <a:close/>
              </a:path>
            </a:pathLst>
          </a:custGeom>
          <a:solidFill>
            <a:srgbClr val="6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61080" y="946149"/>
            <a:ext cx="890269" cy="745490"/>
          </a:xfrm>
          <a:custGeom>
            <a:avLst/>
            <a:gdLst/>
            <a:ahLst/>
            <a:cxnLst/>
            <a:rect l="l" t="t" r="r" b="b"/>
            <a:pathLst>
              <a:path w="890270" h="745489">
                <a:moveTo>
                  <a:pt x="890270" y="0"/>
                </a:moveTo>
                <a:lnTo>
                  <a:pt x="0" y="0"/>
                </a:lnTo>
                <a:lnTo>
                  <a:pt x="0" y="673100"/>
                </a:lnTo>
                <a:lnTo>
                  <a:pt x="0" y="674370"/>
                </a:lnTo>
                <a:lnTo>
                  <a:pt x="0" y="745490"/>
                </a:lnTo>
                <a:lnTo>
                  <a:pt x="5080" y="745490"/>
                </a:lnTo>
                <a:lnTo>
                  <a:pt x="5080" y="744220"/>
                </a:lnTo>
                <a:lnTo>
                  <a:pt x="20320" y="744220"/>
                </a:lnTo>
                <a:lnTo>
                  <a:pt x="20320" y="742950"/>
                </a:lnTo>
                <a:lnTo>
                  <a:pt x="35560" y="742950"/>
                </a:lnTo>
                <a:lnTo>
                  <a:pt x="35560" y="741680"/>
                </a:lnTo>
                <a:lnTo>
                  <a:pt x="50800" y="741680"/>
                </a:lnTo>
                <a:lnTo>
                  <a:pt x="50800" y="740410"/>
                </a:lnTo>
                <a:lnTo>
                  <a:pt x="67310" y="740410"/>
                </a:lnTo>
                <a:lnTo>
                  <a:pt x="67310" y="739140"/>
                </a:lnTo>
                <a:lnTo>
                  <a:pt x="82550" y="739140"/>
                </a:lnTo>
                <a:lnTo>
                  <a:pt x="82550" y="737870"/>
                </a:lnTo>
                <a:lnTo>
                  <a:pt x="97790" y="737870"/>
                </a:lnTo>
                <a:lnTo>
                  <a:pt x="97790" y="736600"/>
                </a:lnTo>
                <a:lnTo>
                  <a:pt x="113030" y="736600"/>
                </a:lnTo>
                <a:lnTo>
                  <a:pt x="113030" y="735330"/>
                </a:lnTo>
                <a:lnTo>
                  <a:pt x="128270" y="735330"/>
                </a:lnTo>
                <a:lnTo>
                  <a:pt x="128270" y="734060"/>
                </a:lnTo>
                <a:lnTo>
                  <a:pt x="144780" y="734060"/>
                </a:lnTo>
                <a:lnTo>
                  <a:pt x="144780" y="732790"/>
                </a:lnTo>
                <a:lnTo>
                  <a:pt x="160020" y="732790"/>
                </a:lnTo>
                <a:lnTo>
                  <a:pt x="160020" y="731520"/>
                </a:lnTo>
                <a:lnTo>
                  <a:pt x="175260" y="731520"/>
                </a:lnTo>
                <a:lnTo>
                  <a:pt x="175260" y="730250"/>
                </a:lnTo>
                <a:lnTo>
                  <a:pt x="190500" y="730250"/>
                </a:lnTo>
                <a:lnTo>
                  <a:pt x="190500" y="728980"/>
                </a:lnTo>
                <a:lnTo>
                  <a:pt x="207010" y="728980"/>
                </a:lnTo>
                <a:lnTo>
                  <a:pt x="207010" y="727710"/>
                </a:lnTo>
                <a:lnTo>
                  <a:pt x="222250" y="727710"/>
                </a:lnTo>
                <a:lnTo>
                  <a:pt x="222250" y="726440"/>
                </a:lnTo>
                <a:lnTo>
                  <a:pt x="237490" y="726440"/>
                </a:lnTo>
                <a:lnTo>
                  <a:pt x="237490" y="725170"/>
                </a:lnTo>
                <a:lnTo>
                  <a:pt x="252730" y="725170"/>
                </a:lnTo>
                <a:lnTo>
                  <a:pt x="252730" y="723900"/>
                </a:lnTo>
                <a:lnTo>
                  <a:pt x="269240" y="723900"/>
                </a:lnTo>
                <a:lnTo>
                  <a:pt x="269240" y="722630"/>
                </a:lnTo>
                <a:lnTo>
                  <a:pt x="284480" y="722630"/>
                </a:lnTo>
                <a:lnTo>
                  <a:pt x="284480" y="721360"/>
                </a:lnTo>
                <a:lnTo>
                  <a:pt x="299720" y="721360"/>
                </a:lnTo>
                <a:lnTo>
                  <a:pt x="299720" y="720090"/>
                </a:lnTo>
                <a:lnTo>
                  <a:pt x="314960" y="720090"/>
                </a:lnTo>
                <a:lnTo>
                  <a:pt x="314960" y="718820"/>
                </a:lnTo>
                <a:lnTo>
                  <a:pt x="330200" y="718820"/>
                </a:lnTo>
                <a:lnTo>
                  <a:pt x="330200" y="717550"/>
                </a:lnTo>
                <a:lnTo>
                  <a:pt x="346710" y="717550"/>
                </a:lnTo>
                <a:lnTo>
                  <a:pt x="346710" y="716280"/>
                </a:lnTo>
                <a:lnTo>
                  <a:pt x="361950" y="716280"/>
                </a:lnTo>
                <a:lnTo>
                  <a:pt x="361950" y="715010"/>
                </a:lnTo>
                <a:lnTo>
                  <a:pt x="377190" y="715010"/>
                </a:lnTo>
                <a:lnTo>
                  <a:pt x="377190" y="713740"/>
                </a:lnTo>
                <a:lnTo>
                  <a:pt x="392430" y="713740"/>
                </a:lnTo>
                <a:lnTo>
                  <a:pt x="392430" y="712470"/>
                </a:lnTo>
                <a:lnTo>
                  <a:pt x="408940" y="712470"/>
                </a:lnTo>
                <a:lnTo>
                  <a:pt x="408940" y="711200"/>
                </a:lnTo>
                <a:lnTo>
                  <a:pt x="424180" y="711200"/>
                </a:lnTo>
                <a:lnTo>
                  <a:pt x="424180" y="709930"/>
                </a:lnTo>
                <a:lnTo>
                  <a:pt x="439420" y="709930"/>
                </a:lnTo>
                <a:lnTo>
                  <a:pt x="439420" y="708660"/>
                </a:lnTo>
                <a:lnTo>
                  <a:pt x="454660" y="708660"/>
                </a:lnTo>
                <a:lnTo>
                  <a:pt x="454660" y="707390"/>
                </a:lnTo>
                <a:lnTo>
                  <a:pt x="471170" y="707390"/>
                </a:lnTo>
                <a:lnTo>
                  <a:pt x="471170" y="706120"/>
                </a:lnTo>
                <a:lnTo>
                  <a:pt x="486410" y="706120"/>
                </a:lnTo>
                <a:lnTo>
                  <a:pt x="486410" y="704850"/>
                </a:lnTo>
                <a:lnTo>
                  <a:pt x="501650" y="704850"/>
                </a:lnTo>
                <a:lnTo>
                  <a:pt x="501650" y="703580"/>
                </a:lnTo>
                <a:lnTo>
                  <a:pt x="516890" y="703580"/>
                </a:lnTo>
                <a:lnTo>
                  <a:pt x="516890" y="702310"/>
                </a:lnTo>
                <a:lnTo>
                  <a:pt x="532130" y="702310"/>
                </a:lnTo>
                <a:lnTo>
                  <a:pt x="532130" y="701040"/>
                </a:lnTo>
                <a:lnTo>
                  <a:pt x="548640" y="701040"/>
                </a:lnTo>
                <a:lnTo>
                  <a:pt x="548640" y="699770"/>
                </a:lnTo>
                <a:lnTo>
                  <a:pt x="563880" y="699770"/>
                </a:lnTo>
                <a:lnTo>
                  <a:pt x="563880" y="698500"/>
                </a:lnTo>
                <a:lnTo>
                  <a:pt x="579120" y="698500"/>
                </a:lnTo>
                <a:lnTo>
                  <a:pt x="579120" y="697230"/>
                </a:lnTo>
                <a:lnTo>
                  <a:pt x="594360" y="697230"/>
                </a:lnTo>
                <a:lnTo>
                  <a:pt x="594360" y="695960"/>
                </a:lnTo>
                <a:lnTo>
                  <a:pt x="610870" y="695960"/>
                </a:lnTo>
                <a:lnTo>
                  <a:pt x="610870" y="694690"/>
                </a:lnTo>
                <a:lnTo>
                  <a:pt x="626110" y="694690"/>
                </a:lnTo>
                <a:lnTo>
                  <a:pt x="626110" y="693420"/>
                </a:lnTo>
                <a:lnTo>
                  <a:pt x="641350" y="693420"/>
                </a:lnTo>
                <a:lnTo>
                  <a:pt x="641350" y="692150"/>
                </a:lnTo>
                <a:lnTo>
                  <a:pt x="656590" y="692150"/>
                </a:lnTo>
                <a:lnTo>
                  <a:pt x="656590" y="690880"/>
                </a:lnTo>
                <a:lnTo>
                  <a:pt x="673100" y="690880"/>
                </a:lnTo>
                <a:lnTo>
                  <a:pt x="673100" y="689610"/>
                </a:lnTo>
                <a:lnTo>
                  <a:pt x="688340" y="689610"/>
                </a:lnTo>
                <a:lnTo>
                  <a:pt x="688340" y="688340"/>
                </a:lnTo>
                <a:lnTo>
                  <a:pt x="703580" y="688340"/>
                </a:lnTo>
                <a:lnTo>
                  <a:pt x="703580" y="687070"/>
                </a:lnTo>
                <a:lnTo>
                  <a:pt x="718820" y="687070"/>
                </a:lnTo>
                <a:lnTo>
                  <a:pt x="718820" y="685800"/>
                </a:lnTo>
                <a:lnTo>
                  <a:pt x="734060" y="685800"/>
                </a:lnTo>
                <a:lnTo>
                  <a:pt x="734060" y="684530"/>
                </a:lnTo>
                <a:lnTo>
                  <a:pt x="750570" y="684530"/>
                </a:lnTo>
                <a:lnTo>
                  <a:pt x="750570" y="683260"/>
                </a:lnTo>
                <a:lnTo>
                  <a:pt x="765810" y="683260"/>
                </a:lnTo>
                <a:lnTo>
                  <a:pt x="765810" y="681990"/>
                </a:lnTo>
                <a:lnTo>
                  <a:pt x="781050" y="681990"/>
                </a:lnTo>
                <a:lnTo>
                  <a:pt x="781050" y="680720"/>
                </a:lnTo>
                <a:lnTo>
                  <a:pt x="796290" y="680720"/>
                </a:lnTo>
                <a:lnTo>
                  <a:pt x="796290" y="679450"/>
                </a:lnTo>
                <a:lnTo>
                  <a:pt x="812800" y="679450"/>
                </a:lnTo>
                <a:lnTo>
                  <a:pt x="812800" y="678180"/>
                </a:lnTo>
                <a:lnTo>
                  <a:pt x="828040" y="678180"/>
                </a:lnTo>
                <a:lnTo>
                  <a:pt x="828040" y="676910"/>
                </a:lnTo>
                <a:lnTo>
                  <a:pt x="843280" y="676910"/>
                </a:lnTo>
                <a:lnTo>
                  <a:pt x="843280" y="675640"/>
                </a:lnTo>
                <a:lnTo>
                  <a:pt x="858520" y="675640"/>
                </a:lnTo>
                <a:lnTo>
                  <a:pt x="858520" y="674370"/>
                </a:lnTo>
                <a:lnTo>
                  <a:pt x="875030" y="674370"/>
                </a:lnTo>
                <a:lnTo>
                  <a:pt x="875030" y="673100"/>
                </a:lnTo>
                <a:lnTo>
                  <a:pt x="890270" y="673100"/>
                </a:lnTo>
                <a:lnTo>
                  <a:pt x="890270" y="0"/>
                </a:lnTo>
                <a:close/>
              </a:path>
            </a:pathLst>
          </a:custGeom>
          <a:solidFill>
            <a:srgbClr val="6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670810" y="927100"/>
            <a:ext cx="890269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69" y="0"/>
                </a:moveTo>
                <a:lnTo>
                  <a:pt x="0" y="0"/>
                </a:lnTo>
                <a:lnTo>
                  <a:pt x="0" y="17779"/>
                </a:lnTo>
                <a:lnTo>
                  <a:pt x="890269" y="17779"/>
                </a:lnTo>
                <a:lnTo>
                  <a:pt x="890269" y="0"/>
                </a:lnTo>
                <a:close/>
              </a:path>
            </a:pathLst>
          </a:custGeom>
          <a:solidFill>
            <a:srgbClr val="6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670810" y="946149"/>
            <a:ext cx="890269" cy="817880"/>
          </a:xfrm>
          <a:custGeom>
            <a:avLst/>
            <a:gdLst/>
            <a:ahLst/>
            <a:cxnLst/>
            <a:rect l="l" t="t" r="r" b="b"/>
            <a:pathLst>
              <a:path w="890270" h="817880">
                <a:moveTo>
                  <a:pt x="890270" y="0"/>
                </a:moveTo>
                <a:lnTo>
                  <a:pt x="0" y="0"/>
                </a:lnTo>
                <a:lnTo>
                  <a:pt x="0" y="745490"/>
                </a:lnTo>
                <a:lnTo>
                  <a:pt x="0" y="746760"/>
                </a:lnTo>
                <a:lnTo>
                  <a:pt x="0" y="817880"/>
                </a:lnTo>
                <a:lnTo>
                  <a:pt x="8890" y="817880"/>
                </a:lnTo>
                <a:lnTo>
                  <a:pt x="8890" y="816610"/>
                </a:lnTo>
                <a:lnTo>
                  <a:pt x="25400" y="816610"/>
                </a:lnTo>
                <a:lnTo>
                  <a:pt x="25400" y="815340"/>
                </a:lnTo>
                <a:lnTo>
                  <a:pt x="40640" y="815340"/>
                </a:lnTo>
                <a:lnTo>
                  <a:pt x="40640" y="814070"/>
                </a:lnTo>
                <a:lnTo>
                  <a:pt x="55880" y="814070"/>
                </a:lnTo>
                <a:lnTo>
                  <a:pt x="55880" y="812800"/>
                </a:lnTo>
                <a:lnTo>
                  <a:pt x="71120" y="812800"/>
                </a:lnTo>
                <a:lnTo>
                  <a:pt x="71120" y="811530"/>
                </a:lnTo>
                <a:lnTo>
                  <a:pt x="87630" y="811530"/>
                </a:lnTo>
                <a:lnTo>
                  <a:pt x="87630" y="810260"/>
                </a:lnTo>
                <a:lnTo>
                  <a:pt x="102870" y="810260"/>
                </a:lnTo>
                <a:lnTo>
                  <a:pt x="102870" y="808990"/>
                </a:lnTo>
                <a:lnTo>
                  <a:pt x="118110" y="808990"/>
                </a:lnTo>
                <a:lnTo>
                  <a:pt x="118110" y="807720"/>
                </a:lnTo>
                <a:lnTo>
                  <a:pt x="133350" y="807720"/>
                </a:lnTo>
                <a:lnTo>
                  <a:pt x="133350" y="806450"/>
                </a:lnTo>
                <a:lnTo>
                  <a:pt x="149860" y="806450"/>
                </a:lnTo>
                <a:lnTo>
                  <a:pt x="149860" y="805180"/>
                </a:lnTo>
                <a:lnTo>
                  <a:pt x="165100" y="805180"/>
                </a:lnTo>
                <a:lnTo>
                  <a:pt x="165100" y="803910"/>
                </a:lnTo>
                <a:lnTo>
                  <a:pt x="180340" y="803910"/>
                </a:lnTo>
                <a:lnTo>
                  <a:pt x="180340" y="802640"/>
                </a:lnTo>
                <a:lnTo>
                  <a:pt x="195580" y="802640"/>
                </a:lnTo>
                <a:lnTo>
                  <a:pt x="195580" y="801370"/>
                </a:lnTo>
                <a:lnTo>
                  <a:pt x="210820" y="801370"/>
                </a:lnTo>
                <a:lnTo>
                  <a:pt x="210820" y="800100"/>
                </a:lnTo>
                <a:lnTo>
                  <a:pt x="227330" y="800100"/>
                </a:lnTo>
                <a:lnTo>
                  <a:pt x="227330" y="798830"/>
                </a:lnTo>
                <a:lnTo>
                  <a:pt x="242570" y="798830"/>
                </a:lnTo>
                <a:lnTo>
                  <a:pt x="242570" y="797560"/>
                </a:lnTo>
                <a:lnTo>
                  <a:pt x="257810" y="797560"/>
                </a:lnTo>
                <a:lnTo>
                  <a:pt x="257810" y="796290"/>
                </a:lnTo>
                <a:lnTo>
                  <a:pt x="273050" y="796290"/>
                </a:lnTo>
                <a:lnTo>
                  <a:pt x="273050" y="795020"/>
                </a:lnTo>
                <a:lnTo>
                  <a:pt x="289560" y="795020"/>
                </a:lnTo>
                <a:lnTo>
                  <a:pt x="289560" y="793750"/>
                </a:lnTo>
                <a:lnTo>
                  <a:pt x="304800" y="793750"/>
                </a:lnTo>
                <a:lnTo>
                  <a:pt x="304800" y="792480"/>
                </a:lnTo>
                <a:lnTo>
                  <a:pt x="320040" y="792480"/>
                </a:lnTo>
                <a:lnTo>
                  <a:pt x="320040" y="791210"/>
                </a:lnTo>
                <a:lnTo>
                  <a:pt x="335280" y="791210"/>
                </a:lnTo>
                <a:lnTo>
                  <a:pt x="335280" y="789940"/>
                </a:lnTo>
                <a:lnTo>
                  <a:pt x="351790" y="789940"/>
                </a:lnTo>
                <a:lnTo>
                  <a:pt x="351790" y="788670"/>
                </a:lnTo>
                <a:lnTo>
                  <a:pt x="367030" y="788670"/>
                </a:lnTo>
                <a:lnTo>
                  <a:pt x="367030" y="787400"/>
                </a:lnTo>
                <a:lnTo>
                  <a:pt x="382270" y="787400"/>
                </a:lnTo>
                <a:lnTo>
                  <a:pt x="382270" y="786130"/>
                </a:lnTo>
                <a:lnTo>
                  <a:pt x="397510" y="786130"/>
                </a:lnTo>
                <a:lnTo>
                  <a:pt x="397510" y="784860"/>
                </a:lnTo>
                <a:lnTo>
                  <a:pt x="412750" y="784860"/>
                </a:lnTo>
                <a:lnTo>
                  <a:pt x="412750" y="783590"/>
                </a:lnTo>
                <a:lnTo>
                  <a:pt x="429260" y="783590"/>
                </a:lnTo>
                <a:lnTo>
                  <a:pt x="429260" y="782320"/>
                </a:lnTo>
                <a:lnTo>
                  <a:pt x="444500" y="782320"/>
                </a:lnTo>
                <a:lnTo>
                  <a:pt x="444500" y="781050"/>
                </a:lnTo>
                <a:lnTo>
                  <a:pt x="459740" y="781050"/>
                </a:lnTo>
                <a:lnTo>
                  <a:pt x="459740" y="779780"/>
                </a:lnTo>
                <a:lnTo>
                  <a:pt x="474980" y="779780"/>
                </a:lnTo>
                <a:lnTo>
                  <a:pt x="474980" y="778510"/>
                </a:lnTo>
                <a:lnTo>
                  <a:pt x="491490" y="778510"/>
                </a:lnTo>
                <a:lnTo>
                  <a:pt x="491490" y="777240"/>
                </a:lnTo>
                <a:lnTo>
                  <a:pt x="506730" y="777240"/>
                </a:lnTo>
                <a:lnTo>
                  <a:pt x="506730" y="775970"/>
                </a:lnTo>
                <a:lnTo>
                  <a:pt x="521970" y="775970"/>
                </a:lnTo>
                <a:lnTo>
                  <a:pt x="521970" y="774700"/>
                </a:lnTo>
                <a:lnTo>
                  <a:pt x="537210" y="774700"/>
                </a:lnTo>
                <a:lnTo>
                  <a:pt x="537210" y="773430"/>
                </a:lnTo>
                <a:lnTo>
                  <a:pt x="553720" y="773430"/>
                </a:lnTo>
                <a:lnTo>
                  <a:pt x="553720" y="772160"/>
                </a:lnTo>
                <a:lnTo>
                  <a:pt x="568960" y="772160"/>
                </a:lnTo>
                <a:lnTo>
                  <a:pt x="568960" y="770890"/>
                </a:lnTo>
                <a:lnTo>
                  <a:pt x="584200" y="770890"/>
                </a:lnTo>
                <a:lnTo>
                  <a:pt x="584200" y="769620"/>
                </a:lnTo>
                <a:lnTo>
                  <a:pt x="599440" y="769620"/>
                </a:lnTo>
                <a:lnTo>
                  <a:pt x="599440" y="768350"/>
                </a:lnTo>
                <a:lnTo>
                  <a:pt x="614680" y="768350"/>
                </a:lnTo>
                <a:lnTo>
                  <a:pt x="614680" y="767080"/>
                </a:lnTo>
                <a:lnTo>
                  <a:pt x="631190" y="767080"/>
                </a:lnTo>
                <a:lnTo>
                  <a:pt x="631190" y="765810"/>
                </a:lnTo>
                <a:lnTo>
                  <a:pt x="646430" y="765810"/>
                </a:lnTo>
                <a:lnTo>
                  <a:pt x="646430" y="764540"/>
                </a:lnTo>
                <a:lnTo>
                  <a:pt x="661670" y="764540"/>
                </a:lnTo>
                <a:lnTo>
                  <a:pt x="661670" y="763270"/>
                </a:lnTo>
                <a:lnTo>
                  <a:pt x="676910" y="763270"/>
                </a:lnTo>
                <a:lnTo>
                  <a:pt x="676910" y="762000"/>
                </a:lnTo>
                <a:lnTo>
                  <a:pt x="693420" y="762000"/>
                </a:lnTo>
                <a:lnTo>
                  <a:pt x="693420" y="760730"/>
                </a:lnTo>
                <a:lnTo>
                  <a:pt x="708660" y="760730"/>
                </a:lnTo>
                <a:lnTo>
                  <a:pt x="708660" y="759460"/>
                </a:lnTo>
                <a:lnTo>
                  <a:pt x="723900" y="759460"/>
                </a:lnTo>
                <a:lnTo>
                  <a:pt x="723900" y="758190"/>
                </a:lnTo>
                <a:lnTo>
                  <a:pt x="739140" y="758190"/>
                </a:lnTo>
                <a:lnTo>
                  <a:pt x="739140" y="756920"/>
                </a:lnTo>
                <a:lnTo>
                  <a:pt x="755650" y="756920"/>
                </a:lnTo>
                <a:lnTo>
                  <a:pt x="755650" y="755650"/>
                </a:lnTo>
                <a:lnTo>
                  <a:pt x="770890" y="755650"/>
                </a:lnTo>
                <a:lnTo>
                  <a:pt x="770890" y="754380"/>
                </a:lnTo>
                <a:lnTo>
                  <a:pt x="786130" y="754380"/>
                </a:lnTo>
                <a:lnTo>
                  <a:pt x="786130" y="753110"/>
                </a:lnTo>
                <a:lnTo>
                  <a:pt x="801370" y="753110"/>
                </a:lnTo>
                <a:lnTo>
                  <a:pt x="801370" y="751840"/>
                </a:lnTo>
                <a:lnTo>
                  <a:pt x="816610" y="751840"/>
                </a:lnTo>
                <a:lnTo>
                  <a:pt x="816610" y="750570"/>
                </a:lnTo>
                <a:lnTo>
                  <a:pt x="833120" y="750570"/>
                </a:lnTo>
                <a:lnTo>
                  <a:pt x="833120" y="749300"/>
                </a:lnTo>
                <a:lnTo>
                  <a:pt x="848360" y="749300"/>
                </a:lnTo>
                <a:lnTo>
                  <a:pt x="848360" y="748030"/>
                </a:lnTo>
                <a:lnTo>
                  <a:pt x="863600" y="748030"/>
                </a:lnTo>
                <a:lnTo>
                  <a:pt x="863600" y="746760"/>
                </a:lnTo>
                <a:lnTo>
                  <a:pt x="878840" y="746760"/>
                </a:lnTo>
                <a:lnTo>
                  <a:pt x="878840" y="745490"/>
                </a:lnTo>
                <a:lnTo>
                  <a:pt x="890270" y="745490"/>
                </a:lnTo>
                <a:lnTo>
                  <a:pt x="890270" y="0"/>
                </a:lnTo>
                <a:close/>
              </a:path>
            </a:pathLst>
          </a:custGeom>
          <a:solidFill>
            <a:srgbClr val="6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05710" y="927100"/>
            <a:ext cx="165100" cy="17780"/>
          </a:xfrm>
          <a:custGeom>
            <a:avLst/>
            <a:gdLst/>
            <a:ahLst/>
            <a:cxnLst/>
            <a:rect l="l" t="t" r="r" b="b"/>
            <a:pathLst>
              <a:path w="165100" h="17780">
                <a:moveTo>
                  <a:pt x="0" y="17779"/>
                </a:moveTo>
                <a:lnTo>
                  <a:pt x="165100" y="17779"/>
                </a:lnTo>
                <a:lnTo>
                  <a:pt x="16510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79270" y="1764029"/>
            <a:ext cx="885190" cy="72390"/>
          </a:xfrm>
          <a:custGeom>
            <a:avLst/>
            <a:gdLst/>
            <a:ahLst/>
            <a:cxnLst/>
            <a:rect l="l" t="t" r="r" b="b"/>
            <a:pathLst>
              <a:path w="885189" h="72389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9220" y="64770"/>
                </a:lnTo>
                <a:lnTo>
                  <a:pt x="10922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1450" y="59690"/>
                </a:lnTo>
                <a:lnTo>
                  <a:pt x="17145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11150" y="48260"/>
                </a:lnTo>
                <a:lnTo>
                  <a:pt x="31115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3380" y="43180"/>
                </a:lnTo>
                <a:lnTo>
                  <a:pt x="37338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3080" y="31750"/>
                </a:lnTo>
                <a:lnTo>
                  <a:pt x="51308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5310" y="26670"/>
                </a:lnTo>
                <a:lnTo>
                  <a:pt x="57531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5010" y="15240"/>
                </a:lnTo>
                <a:lnTo>
                  <a:pt x="71501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7240" y="10160"/>
                </a:lnTo>
                <a:lnTo>
                  <a:pt x="77724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79270" y="946149"/>
            <a:ext cx="891540" cy="817880"/>
          </a:xfrm>
          <a:custGeom>
            <a:avLst/>
            <a:gdLst/>
            <a:ahLst/>
            <a:cxnLst/>
            <a:rect l="l" t="t" r="r" b="b"/>
            <a:pathLst>
              <a:path w="891539" h="817880">
                <a:moveTo>
                  <a:pt x="891540" y="0"/>
                </a:moveTo>
                <a:lnTo>
                  <a:pt x="448310" y="0"/>
                </a:lnTo>
                <a:lnTo>
                  <a:pt x="448310" y="163830"/>
                </a:lnTo>
                <a:lnTo>
                  <a:pt x="0" y="163830"/>
                </a:lnTo>
                <a:lnTo>
                  <a:pt x="0" y="817880"/>
                </a:lnTo>
                <a:lnTo>
                  <a:pt x="891540" y="817880"/>
                </a:lnTo>
                <a:lnTo>
                  <a:pt x="891540" y="163830"/>
                </a:lnTo>
                <a:lnTo>
                  <a:pt x="89154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9000" y="1837689"/>
            <a:ext cx="875030" cy="72390"/>
          </a:xfrm>
          <a:custGeom>
            <a:avLst/>
            <a:gdLst/>
            <a:ahLst/>
            <a:cxnLst/>
            <a:rect l="l" t="t" r="r" b="b"/>
            <a:pathLst>
              <a:path w="875030" h="72389">
                <a:moveTo>
                  <a:pt x="87503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5080" y="72390"/>
                </a:lnTo>
                <a:lnTo>
                  <a:pt x="5080" y="71120"/>
                </a:lnTo>
                <a:lnTo>
                  <a:pt x="20320" y="71120"/>
                </a:lnTo>
                <a:lnTo>
                  <a:pt x="20320" y="69850"/>
                </a:lnTo>
                <a:lnTo>
                  <a:pt x="35560" y="69850"/>
                </a:lnTo>
                <a:lnTo>
                  <a:pt x="35560" y="68580"/>
                </a:lnTo>
                <a:lnTo>
                  <a:pt x="52070" y="68580"/>
                </a:lnTo>
                <a:lnTo>
                  <a:pt x="52070" y="67310"/>
                </a:lnTo>
                <a:lnTo>
                  <a:pt x="67310" y="67310"/>
                </a:lnTo>
                <a:lnTo>
                  <a:pt x="67310" y="66040"/>
                </a:lnTo>
                <a:lnTo>
                  <a:pt x="82550" y="66040"/>
                </a:lnTo>
                <a:lnTo>
                  <a:pt x="82550" y="64770"/>
                </a:lnTo>
                <a:lnTo>
                  <a:pt x="97790" y="64770"/>
                </a:lnTo>
                <a:lnTo>
                  <a:pt x="97790" y="63500"/>
                </a:lnTo>
                <a:lnTo>
                  <a:pt x="113030" y="63500"/>
                </a:lnTo>
                <a:lnTo>
                  <a:pt x="113030" y="62230"/>
                </a:lnTo>
                <a:lnTo>
                  <a:pt x="129540" y="62230"/>
                </a:lnTo>
                <a:lnTo>
                  <a:pt x="129540" y="60960"/>
                </a:lnTo>
                <a:lnTo>
                  <a:pt x="144780" y="60960"/>
                </a:lnTo>
                <a:lnTo>
                  <a:pt x="144780" y="59690"/>
                </a:lnTo>
                <a:lnTo>
                  <a:pt x="160020" y="59690"/>
                </a:lnTo>
                <a:lnTo>
                  <a:pt x="160020" y="58420"/>
                </a:lnTo>
                <a:lnTo>
                  <a:pt x="175260" y="58420"/>
                </a:lnTo>
                <a:lnTo>
                  <a:pt x="175260" y="57150"/>
                </a:lnTo>
                <a:lnTo>
                  <a:pt x="191770" y="57150"/>
                </a:lnTo>
                <a:lnTo>
                  <a:pt x="191770" y="55880"/>
                </a:lnTo>
                <a:lnTo>
                  <a:pt x="207010" y="55880"/>
                </a:lnTo>
                <a:lnTo>
                  <a:pt x="20701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4000" y="52070"/>
                </a:lnTo>
                <a:lnTo>
                  <a:pt x="254000" y="50800"/>
                </a:lnTo>
                <a:lnTo>
                  <a:pt x="269240" y="50800"/>
                </a:lnTo>
                <a:lnTo>
                  <a:pt x="26924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1470" y="45720"/>
                </a:lnTo>
                <a:lnTo>
                  <a:pt x="331470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50" y="43180"/>
                </a:lnTo>
                <a:lnTo>
                  <a:pt x="361950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3700" y="40640"/>
                </a:lnTo>
                <a:lnTo>
                  <a:pt x="393700" y="39370"/>
                </a:lnTo>
                <a:lnTo>
                  <a:pt x="408940" y="39370"/>
                </a:lnTo>
                <a:lnTo>
                  <a:pt x="40894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5930" y="35560"/>
                </a:lnTo>
                <a:lnTo>
                  <a:pt x="455930" y="34290"/>
                </a:lnTo>
                <a:lnTo>
                  <a:pt x="471170" y="34290"/>
                </a:lnTo>
                <a:lnTo>
                  <a:pt x="47117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3400" y="29210"/>
                </a:lnTo>
                <a:lnTo>
                  <a:pt x="53340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5630" y="24130"/>
                </a:lnTo>
                <a:lnTo>
                  <a:pt x="595630" y="22860"/>
                </a:lnTo>
                <a:lnTo>
                  <a:pt x="610870" y="22860"/>
                </a:lnTo>
                <a:lnTo>
                  <a:pt x="61087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7860" y="19050"/>
                </a:lnTo>
                <a:lnTo>
                  <a:pt x="657860" y="17780"/>
                </a:lnTo>
                <a:lnTo>
                  <a:pt x="673100" y="17780"/>
                </a:lnTo>
                <a:lnTo>
                  <a:pt x="67310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5330" y="12700"/>
                </a:lnTo>
                <a:lnTo>
                  <a:pt x="73533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7560" y="7620"/>
                </a:lnTo>
                <a:lnTo>
                  <a:pt x="797560" y="6350"/>
                </a:lnTo>
                <a:lnTo>
                  <a:pt x="812800" y="6350"/>
                </a:lnTo>
                <a:lnTo>
                  <a:pt x="81280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9790" y="2540"/>
                </a:lnTo>
                <a:lnTo>
                  <a:pt x="859790" y="1270"/>
                </a:lnTo>
                <a:lnTo>
                  <a:pt x="875030" y="1270"/>
                </a:lnTo>
                <a:lnTo>
                  <a:pt x="87503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89000" y="946149"/>
            <a:ext cx="890269" cy="891540"/>
          </a:xfrm>
          <a:custGeom>
            <a:avLst/>
            <a:gdLst/>
            <a:ahLst/>
            <a:cxnLst/>
            <a:rect l="l" t="t" r="r" b="b"/>
            <a:pathLst>
              <a:path w="890269" h="891539">
                <a:moveTo>
                  <a:pt x="890270" y="0"/>
                </a:moveTo>
                <a:lnTo>
                  <a:pt x="781050" y="0"/>
                </a:lnTo>
                <a:lnTo>
                  <a:pt x="781050" y="163830"/>
                </a:lnTo>
                <a:lnTo>
                  <a:pt x="0" y="163830"/>
                </a:lnTo>
                <a:lnTo>
                  <a:pt x="0" y="891540"/>
                </a:lnTo>
                <a:lnTo>
                  <a:pt x="890270" y="891540"/>
                </a:lnTo>
                <a:lnTo>
                  <a:pt x="890270" y="163830"/>
                </a:lnTo>
                <a:lnTo>
                  <a:pt x="89027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946149"/>
            <a:ext cx="889000" cy="1036319"/>
          </a:xfrm>
          <a:custGeom>
            <a:avLst/>
            <a:gdLst/>
            <a:ahLst/>
            <a:cxnLst/>
            <a:rect l="l" t="t" r="r" b="b"/>
            <a:pathLst>
              <a:path w="889000" h="1036319">
                <a:moveTo>
                  <a:pt x="889000" y="0"/>
                </a:moveTo>
                <a:lnTo>
                  <a:pt x="0" y="0"/>
                </a:lnTo>
                <a:lnTo>
                  <a:pt x="0" y="963930"/>
                </a:lnTo>
                <a:lnTo>
                  <a:pt x="0" y="965200"/>
                </a:lnTo>
                <a:lnTo>
                  <a:pt x="0" y="1036320"/>
                </a:lnTo>
                <a:lnTo>
                  <a:pt x="1257" y="1036320"/>
                </a:lnTo>
                <a:lnTo>
                  <a:pt x="1257" y="1035050"/>
                </a:lnTo>
                <a:lnTo>
                  <a:pt x="24130" y="1035050"/>
                </a:lnTo>
                <a:lnTo>
                  <a:pt x="24130" y="1033780"/>
                </a:lnTo>
                <a:lnTo>
                  <a:pt x="39370" y="1033780"/>
                </a:lnTo>
                <a:lnTo>
                  <a:pt x="39370" y="1032510"/>
                </a:lnTo>
                <a:lnTo>
                  <a:pt x="54610" y="1032510"/>
                </a:lnTo>
                <a:lnTo>
                  <a:pt x="54610" y="1031240"/>
                </a:lnTo>
                <a:lnTo>
                  <a:pt x="71120" y="1031240"/>
                </a:lnTo>
                <a:lnTo>
                  <a:pt x="71120" y="1029970"/>
                </a:lnTo>
                <a:lnTo>
                  <a:pt x="86360" y="1029970"/>
                </a:lnTo>
                <a:lnTo>
                  <a:pt x="86360" y="1028700"/>
                </a:lnTo>
                <a:lnTo>
                  <a:pt x="101600" y="1028700"/>
                </a:lnTo>
                <a:lnTo>
                  <a:pt x="101600" y="1027430"/>
                </a:lnTo>
                <a:lnTo>
                  <a:pt x="116840" y="1027430"/>
                </a:lnTo>
                <a:lnTo>
                  <a:pt x="116840" y="1026160"/>
                </a:lnTo>
                <a:lnTo>
                  <a:pt x="132080" y="1026160"/>
                </a:lnTo>
                <a:lnTo>
                  <a:pt x="132080" y="1024890"/>
                </a:lnTo>
                <a:lnTo>
                  <a:pt x="148590" y="1024890"/>
                </a:lnTo>
                <a:lnTo>
                  <a:pt x="148590" y="1023620"/>
                </a:lnTo>
                <a:lnTo>
                  <a:pt x="163830" y="1023620"/>
                </a:lnTo>
                <a:lnTo>
                  <a:pt x="163830" y="1022350"/>
                </a:lnTo>
                <a:lnTo>
                  <a:pt x="179070" y="1022350"/>
                </a:lnTo>
                <a:lnTo>
                  <a:pt x="179070" y="1021080"/>
                </a:lnTo>
                <a:lnTo>
                  <a:pt x="194310" y="1021080"/>
                </a:lnTo>
                <a:lnTo>
                  <a:pt x="194310" y="1019810"/>
                </a:lnTo>
                <a:lnTo>
                  <a:pt x="210820" y="1019810"/>
                </a:lnTo>
                <a:lnTo>
                  <a:pt x="210820" y="1018540"/>
                </a:lnTo>
                <a:lnTo>
                  <a:pt x="226060" y="1018540"/>
                </a:lnTo>
                <a:lnTo>
                  <a:pt x="226060" y="1017270"/>
                </a:lnTo>
                <a:lnTo>
                  <a:pt x="241300" y="1017270"/>
                </a:lnTo>
                <a:lnTo>
                  <a:pt x="241300" y="1016000"/>
                </a:lnTo>
                <a:lnTo>
                  <a:pt x="256540" y="1016000"/>
                </a:lnTo>
                <a:lnTo>
                  <a:pt x="256540" y="1014730"/>
                </a:lnTo>
                <a:lnTo>
                  <a:pt x="273050" y="1014730"/>
                </a:lnTo>
                <a:lnTo>
                  <a:pt x="273050" y="1013460"/>
                </a:lnTo>
                <a:lnTo>
                  <a:pt x="288290" y="1013460"/>
                </a:lnTo>
                <a:lnTo>
                  <a:pt x="288290" y="1012190"/>
                </a:lnTo>
                <a:lnTo>
                  <a:pt x="303530" y="1012190"/>
                </a:lnTo>
                <a:lnTo>
                  <a:pt x="303530" y="1010920"/>
                </a:lnTo>
                <a:lnTo>
                  <a:pt x="318770" y="1010920"/>
                </a:lnTo>
                <a:lnTo>
                  <a:pt x="318770" y="1009650"/>
                </a:lnTo>
                <a:lnTo>
                  <a:pt x="334010" y="1009650"/>
                </a:lnTo>
                <a:lnTo>
                  <a:pt x="334010" y="1008380"/>
                </a:lnTo>
                <a:lnTo>
                  <a:pt x="350520" y="1008380"/>
                </a:lnTo>
                <a:lnTo>
                  <a:pt x="350520" y="1007110"/>
                </a:lnTo>
                <a:lnTo>
                  <a:pt x="365760" y="1007110"/>
                </a:lnTo>
                <a:lnTo>
                  <a:pt x="365760" y="1005840"/>
                </a:lnTo>
                <a:lnTo>
                  <a:pt x="381000" y="1005840"/>
                </a:lnTo>
                <a:lnTo>
                  <a:pt x="381000" y="1004570"/>
                </a:lnTo>
                <a:lnTo>
                  <a:pt x="396240" y="1004570"/>
                </a:lnTo>
                <a:lnTo>
                  <a:pt x="396240" y="1003300"/>
                </a:lnTo>
                <a:lnTo>
                  <a:pt x="412750" y="1003300"/>
                </a:lnTo>
                <a:lnTo>
                  <a:pt x="412750" y="1002030"/>
                </a:lnTo>
                <a:lnTo>
                  <a:pt x="427990" y="1002030"/>
                </a:lnTo>
                <a:lnTo>
                  <a:pt x="427990" y="1000760"/>
                </a:lnTo>
                <a:lnTo>
                  <a:pt x="443230" y="1000760"/>
                </a:lnTo>
                <a:lnTo>
                  <a:pt x="443230" y="999490"/>
                </a:lnTo>
                <a:lnTo>
                  <a:pt x="458470" y="999490"/>
                </a:lnTo>
                <a:lnTo>
                  <a:pt x="458470" y="998220"/>
                </a:lnTo>
                <a:lnTo>
                  <a:pt x="474980" y="998220"/>
                </a:lnTo>
                <a:lnTo>
                  <a:pt x="474980" y="996950"/>
                </a:lnTo>
                <a:lnTo>
                  <a:pt x="490220" y="996950"/>
                </a:lnTo>
                <a:lnTo>
                  <a:pt x="490220" y="995680"/>
                </a:lnTo>
                <a:lnTo>
                  <a:pt x="505460" y="995680"/>
                </a:lnTo>
                <a:lnTo>
                  <a:pt x="505460" y="994410"/>
                </a:lnTo>
                <a:lnTo>
                  <a:pt x="520700" y="994410"/>
                </a:lnTo>
                <a:lnTo>
                  <a:pt x="520700" y="993140"/>
                </a:lnTo>
                <a:lnTo>
                  <a:pt x="535940" y="993140"/>
                </a:lnTo>
                <a:lnTo>
                  <a:pt x="535940" y="991870"/>
                </a:lnTo>
                <a:lnTo>
                  <a:pt x="552450" y="991870"/>
                </a:lnTo>
                <a:lnTo>
                  <a:pt x="552450" y="990600"/>
                </a:lnTo>
                <a:lnTo>
                  <a:pt x="567690" y="990600"/>
                </a:lnTo>
                <a:lnTo>
                  <a:pt x="567690" y="989330"/>
                </a:lnTo>
                <a:lnTo>
                  <a:pt x="582930" y="989330"/>
                </a:lnTo>
                <a:lnTo>
                  <a:pt x="582930" y="988060"/>
                </a:lnTo>
                <a:lnTo>
                  <a:pt x="598170" y="988060"/>
                </a:lnTo>
                <a:lnTo>
                  <a:pt x="598170" y="986790"/>
                </a:lnTo>
                <a:lnTo>
                  <a:pt x="614680" y="986790"/>
                </a:lnTo>
                <a:lnTo>
                  <a:pt x="614680" y="985520"/>
                </a:lnTo>
                <a:lnTo>
                  <a:pt x="629920" y="985520"/>
                </a:lnTo>
                <a:lnTo>
                  <a:pt x="629920" y="984250"/>
                </a:lnTo>
                <a:lnTo>
                  <a:pt x="645160" y="984250"/>
                </a:lnTo>
                <a:lnTo>
                  <a:pt x="645160" y="982980"/>
                </a:lnTo>
                <a:lnTo>
                  <a:pt x="660400" y="982980"/>
                </a:lnTo>
                <a:lnTo>
                  <a:pt x="660400" y="981710"/>
                </a:lnTo>
                <a:lnTo>
                  <a:pt x="676910" y="981710"/>
                </a:lnTo>
                <a:lnTo>
                  <a:pt x="676910" y="980440"/>
                </a:lnTo>
                <a:lnTo>
                  <a:pt x="692150" y="980440"/>
                </a:lnTo>
                <a:lnTo>
                  <a:pt x="692150" y="979170"/>
                </a:lnTo>
                <a:lnTo>
                  <a:pt x="707390" y="979170"/>
                </a:lnTo>
                <a:lnTo>
                  <a:pt x="707390" y="977900"/>
                </a:lnTo>
                <a:lnTo>
                  <a:pt x="722630" y="977900"/>
                </a:lnTo>
                <a:lnTo>
                  <a:pt x="722630" y="976630"/>
                </a:lnTo>
                <a:lnTo>
                  <a:pt x="737870" y="976630"/>
                </a:lnTo>
                <a:lnTo>
                  <a:pt x="737870" y="975360"/>
                </a:lnTo>
                <a:lnTo>
                  <a:pt x="754380" y="975360"/>
                </a:lnTo>
                <a:lnTo>
                  <a:pt x="754380" y="974090"/>
                </a:lnTo>
                <a:lnTo>
                  <a:pt x="769620" y="974090"/>
                </a:lnTo>
                <a:lnTo>
                  <a:pt x="769620" y="972820"/>
                </a:lnTo>
                <a:lnTo>
                  <a:pt x="784860" y="972820"/>
                </a:lnTo>
                <a:lnTo>
                  <a:pt x="784860" y="971550"/>
                </a:lnTo>
                <a:lnTo>
                  <a:pt x="800100" y="971550"/>
                </a:lnTo>
                <a:lnTo>
                  <a:pt x="800100" y="970280"/>
                </a:lnTo>
                <a:lnTo>
                  <a:pt x="816610" y="970280"/>
                </a:lnTo>
                <a:lnTo>
                  <a:pt x="816610" y="969010"/>
                </a:lnTo>
                <a:lnTo>
                  <a:pt x="831850" y="969010"/>
                </a:lnTo>
                <a:lnTo>
                  <a:pt x="831850" y="967740"/>
                </a:lnTo>
                <a:lnTo>
                  <a:pt x="847090" y="967740"/>
                </a:lnTo>
                <a:lnTo>
                  <a:pt x="847090" y="966470"/>
                </a:lnTo>
                <a:lnTo>
                  <a:pt x="862330" y="966470"/>
                </a:lnTo>
                <a:lnTo>
                  <a:pt x="862330" y="965200"/>
                </a:lnTo>
                <a:lnTo>
                  <a:pt x="878840" y="965200"/>
                </a:lnTo>
                <a:lnTo>
                  <a:pt x="878840" y="963930"/>
                </a:lnTo>
                <a:lnTo>
                  <a:pt x="889000" y="963930"/>
                </a:lnTo>
                <a:lnTo>
                  <a:pt x="88900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964680" y="0"/>
            <a:ext cx="278130" cy="1109980"/>
          </a:xfrm>
          <a:custGeom>
            <a:avLst/>
            <a:gdLst/>
            <a:ahLst/>
            <a:cxnLst/>
            <a:rect l="l" t="t" r="r" b="b"/>
            <a:pathLst>
              <a:path w="278129" h="1109980">
                <a:moveTo>
                  <a:pt x="278130" y="0"/>
                </a:moveTo>
                <a:lnTo>
                  <a:pt x="0" y="0"/>
                </a:lnTo>
                <a:lnTo>
                  <a:pt x="0" y="370840"/>
                </a:lnTo>
                <a:lnTo>
                  <a:pt x="0" y="1109980"/>
                </a:lnTo>
                <a:lnTo>
                  <a:pt x="276860" y="1109980"/>
                </a:lnTo>
                <a:lnTo>
                  <a:pt x="276860" y="370840"/>
                </a:lnTo>
                <a:lnTo>
                  <a:pt x="278130" y="370840"/>
                </a:lnTo>
                <a:lnTo>
                  <a:pt x="27813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685280" y="0"/>
            <a:ext cx="554990" cy="1513840"/>
          </a:xfrm>
          <a:custGeom>
            <a:avLst/>
            <a:gdLst/>
            <a:ahLst/>
            <a:cxnLst/>
            <a:rect l="l" t="t" r="r" b="b"/>
            <a:pathLst>
              <a:path w="554990" h="1513840">
                <a:moveTo>
                  <a:pt x="44450" y="1510030"/>
                </a:moveTo>
                <a:lnTo>
                  <a:pt x="0" y="1510030"/>
                </a:lnTo>
                <a:lnTo>
                  <a:pt x="0" y="1511300"/>
                </a:lnTo>
                <a:lnTo>
                  <a:pt x="0" y="1512570"/>
                </a:lnTo>
                <a:lnTo>
                  <a:pt x="1270" y="1512570"/>
                </a:lnTo>
                <a:lnTo>
                  <a:pt x="1270" y="1513840"/>
                </a:lnTo>
                <a:lnTo>
                  <a:pt x="22860" y="1513840"/>
                </a:lnTo>
                <a:lnTo>
                  <a:pt x="22860" y="1512570"/>
                </a:lnTo>
                <a:lnTo>
                  <a:pt x="22860" y="1511300"/>
                </a:lnTo>
                <a:lnTo>
                  <a:pt x="44450" y="1511300"/>
                </a:lnTo>
                <a:lnTo>
                  <a:pt x="44450" y="1510030"/>
                </a:lnTo>
                <a:close/>
              </a:path>
              <a:path w="554990" h="1513840">
                <a:moveTo>
                  <a:pt x="8890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67310" y="1508760"/>
                </a:lnTo>
                <a:lnTo>
                  <a:pt x="67310" y="1510030"/>
                </a:lnTo>
                <a:lnTo>
                  <a:pt x="88900" y="1510030"/>
                </a:lnTo>
                <a:lnTo>
                  <a:pt x="88900" y="1508760"/>
                </a:lnTo>
                <a:lnTo>
                  <a:pt x="88900" y="1507490"/>
                </a:lnTo>
                <a:close/>
              </a:path>
              <a:path w="554990" h="1513840">
                <a:moveTo>
                  <a:pt x="153670" y="1503680"/>
                </a:moveTo>
                <a:lnTo>
                  <a:pt x="0" y="1503680"/>
                </a:lnTo>
                <a:lnTo>
                  <a:pt x="0" y="1504950"/>
                </a:lnTo>
                <a:lnTo>
                  <a:pt x="0" y="1506220"/>
                </a:lnTo>
                <a:lnTo>
                  <a:pt x="110490" y="1506220"/>
                </a:lnTo>
                <a:lnTo>
                  <a:pt x="110490" y="1507490"/>
                </a:lnTo>
                <a:lnTo>
                  <a:pt x="132080" y="1507490"/>
                </a:lnTo>
                <a:lnTo>
                  <a:pt x="132080" y="1506220"/>
                </a:lnTo>
                <a:lnTo>
                  <a:pt x="132080" y="1504950"/>
                </a:lnTo>
                <a:lnTo>
                  <a:pt x="153670" y="1504950"/>
                </a:lnTo>
                <a:lnTo>
                  <a:pt x="153670" y="1503680"/>
                </a:lnTo>
                <a:close/>
              </a:path>
              <a:path w="554990" h="1513840">
                <a:moveTo>
                  <a:pt x="19685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175260" y="1502410"/>
                </a:lnTo>
                <a:lnTo>
                  <a:pt x="175260" y="1503680"/>
                </a:lnTo>
                <a:lnTo>
                  <a:pt x="196850" y="1503680"/>
                </a:lnTo>
                <a:lnTo>
                  <a:pt x="196850" y="1502410"/>
                </a:lnTo>
                <a:lnTo>
                  <a:pt x="196850" y="1501140"/>
                </a:lnTo>
                <a:close/>
              </a:path>
              <a:path w="554990" h="1513840">
                <a:moveTo>
                  <a:pt x="261620" y="1497330"/>
                </a:moveTo>
                <a:lnTo>
                  <a:pt x="0" y="1497330"/>
                </a:lnTo>
                <a:lnTo>
                  <a:pt x="0" y="1498600"/>
                </a:lnTo>
                <a:lnTo>
                  <a:pt x="0" y="1499870"/>
                </a:lnTo>
                <a:lnTo>
                  <a:pt x="218440" y="1499870"/>
                </a:lnTo>
                <a:lnTo>
                  <a:pt x="218440" y="1501140"/>
                </a:lnTo>
                <a:lnTo>
                  <a:pt x="240030" y="1501140"/>
                </a:lnTo>
                <a:lnTo>
                  <a:pt x="240030" y="1499870"/>
                </a:lnTo>
                <a:lnTo>
                  <a:pt x="240030" y="1498600"/>
                </a:lnTo>
                <a:lnTo>
                  <a:pt x="261620" y="1498600"/>
                </a:lnTo>
                <a:lnTo>
                  <a:pt x="261620" y="1497330"/>
                </a:lnTo>
                <a:close/>
              </a:path>
              <a:path w="554990" h="151384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  <a:path w="554990" h="1513840">
                <a:moveTo>
                  <a:pt x="304800" y="1494790"/>
                </a:moveTo>
                <a:lnTo>
                  <a:pt x="279400" y="1494790"/>
                </a:lnTo>
                <a:lnTo>
                  <a:pt x="0" y="1494790"/>
                </a:lnTo>
                <a:lnTo>
                  <a:pt x="0" y="1496060"/>
                </a:lnTo>
                <a:lnTo>
                  <a:pt x="279400" y="1496060"/>
                </a:lnTo>
                <a:lnTo>
                  <a:pt x="283210" y="1496060"/>
                </a:lnTo>
                <a:lnTo>
                  <a:pt x="283210" y="1497330"/>
                </a:lnTo>
                <a:lnTo>
                  <a:pt x="304800" y="1497330"/>
                </a:lnTo>
                <a:lnTo>
                  <a:pt x="304800" y="1496060"/>
                </a:lnTo>
                <a:lnTo>
                  <a:pt x="304800" y="1494790"/>
                </a:lnTo>
                <a:close/>
              </a:path>
              <a:path w="554990" h="1513840">
                <a:moveTo>
                  <a:pt x="369570" y="1490980"/>
                </a:moveTo>
                <a:lnTo>
                  <a:pt x="279400" y="1490980"/>
                </a:lnTo>
                <a:lnTo>
                  <a:pt x="0" y="1490980"/>
                </a:lnTo>
                <a:lnTo>
                  <a:pt x="0" y="1493520"/>
                </a:lnTo>
                <a:lnTo>
                  <a:pt x="279400" y="1493520"/>
                </a:lnTo>
                <a:lnTo>
                  <a:pt x="326390" y="1493520"/>
                </a:lnTo>
                <a:lnTo>
                  <a:pt x="326390" y="1494790"/>
                </a:lnTo>
                <a:lnTo>
                  <a:pt x="347980" y="1494790"/>
                </a:lnTo>
                <a:lnTo>
                  <a:pt x="347980" y="1493520"/>
                </a:lnTo>
                <a:lnTo>
                  <a:pt x="347980" y="1492250"/>
                </a:lnTo>
                <a:lnTo>
                  <a:pt x="369570" y="1492250"/>
                </a:lnTo>
                <a:lnTo>
                  <a:pt x="369570" y="1490980"/>
                </a:lnTo>
                <a:close/>
              </a:path>
              <a:path w="554990" h="1513840">
                <a:moveTo>
                  <a:pt x="414020" y="1488440"/>
                </a:moveTo>
                <a:lnTo>
                  <a:pt x="279400" y="1488440"/>
                </a:lnTo>
                <a:lnTo>
                  <a:pt x="0" y="1488452"/>
                </a:lnTo>
                <a:lnTo>
                  <a:pt x="0" y="1489710"/>
                </a:lnTo>
                <a:lnTo>
                  <a:pt x="279400" y="1489710"/>
                </a:lnTo>
                <a:lnTo>
                  <a:pt x="392430" y="1489710"/>
                </a:lnTo>
                <a:lnTo>
                  <a:pt x="392430" y="1490980"/>
                </a:lnTo>
                <a:lnTo>
                  <a:pt x="414020" y="1490980"/>
                </a:lnTo>
                <a:lnTo>
                  <a:pt x="414020" y="1489710"/>
                </a:lnTo>
                <a:lnTo>
                  <a:pt x="414020" y="1488440"/>
                </a:lnTo>
                <a:close/>
              </a:path>
              <a:path w="554990" h="1513840">
                <a:moveTo>
                  <a:pt x="478790" y="1484630"/>
                </a:moveTo>
                <a:lnTo>
                  <a:pt x="279400" y="1484630"/>
                </a:lnTo>
                <a:lnTo>
                  <a:pt x="0" y="1484630"/>
                </a:lnTo>
                <a:lnTo>
                  <a:pt x="0" y="1487170"/>
                </a:lnTo>
                <a:lnTo>
                  <a:pt x="279400" y="1487170"/>
                </a:lnTo>
                <a:lnTo>
                  <a:pt x="435610" y="1487170"/>
                </a:lnTo>
                <a:lnTo>
                  <a:pt x="435610" y="1488440"/>
                </a:lnTo>
                <a:lnTo>
                  <a:pt x="457200" y="1488440"/>
                </a:lnTo>
                <a:lnTo>
                  <a:pt x="457200" y="1487170"/>
                </a:lnTo>
                <a:lnTo>
                  <a:pt x="457200" y="1485900"/>
                </a:lnTo>
                <a:lnTo>
                  <a:pt x="478790" y="1485900"/>
                </a:lnTo>
                <a:lnTo>
                  <a:pt x="478790" y="1484630"/>
                </a:lnTo>
                <a:close/>
              </a:path>
              <a:path w="554990" h="1513840">
                <a:moveTo>
                  <a:pt x="521970" y="1482090"/>
                </a:moveTo>
                <a:lnTo>
                  <a:pt x="279400" y="1482090"/>
                </a:lnTo>
                <a:lnTo>
                  <a:pt x="0" y="1482090"/>
                </a:lnTo>
                <a:lnTo>
                  <a:pt x="0" y="1483360"/>
                </a:lnTo>
                <a:lnTo>
                  <a:pt x="279400" y="1483360"/>
                </a:lnTo>
                <a:lnTo>
                  <a:pt x="500380" y="1483360"/>
                </a:lnTo>
                <a:lnTo>
                  <a:pt x="500380" y="1484630"/>
                </a:lnTo>
                <a:lnTo>
                  <a:pt x="521970" y="1484630"/>
                </a:lnTo>
                <a:lnTo>
                  <a:pt x="521970" y="1483360"/>
                </a:lnTo>
                <a:lnTo>
                  <a:pt x="521970" y="1482090"/>
                </a:lnTo>
                <a:close/>
              </a:path>
              <a:path w="554990" h="1513840">
                <a:moveTo>
                  <a:pt x="554990" y="1111250"/>
                </a:moveTo>
                <a:lnTo>
                  <a:pt x="279400" y="1111250"/>
                </a:lnTo>
                <a:lnTo>
                  <a:pt x="0" y="1111250"/>
                </a:lnTo>
                <a:lnTo>
                  <a:pt x="0" y="1480820"/>
                </a:lnTo>
                <a:lnTo>
                  <a:pt x="279400" y="1480820"/>
                </a:lnTo>
                <a:lnTo>
                  <a:pt x="543560" y="1480820"/>
                </a:lnTo>
                <a:lnTo>
                  <a:pt x="543560" y="1482090"/>
                </a:lnTo>
                <a:lnTo>
                  <a:pt x="554990" y="1482090"/>
                </a:lnTo>
                <a:lnTo>
                  <a:pt x="554990" y="1480820"/>
                </a:lnTo>
                <a:lnTo>
                  <a:pt x="554990" y="111125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407150" y="0"/>
            <a:ext cx="278130" cy="1529080"/>
          </a:xfrm>
          <a:custGeom>
            <a:avLst/>
            <a:gdLst/>
            <a:ahLst/>
            <a:cxnLst/>
            <a:rect l="l" t="t" r="r" b="b"/>
            <a:pathLst>
              <a:path w="278129" h="1529080">
                <a:moveTo>
                  <a:pt x="4191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0320" y="1527810"/>
                </a:lnTo>
                <a:lnTo>
                  <a:pt x="20320" y="1529080"/>
                </a:lnTo>
                <a:lnTo>
                  <a:pt x="41910" y="1529080"/>
                </a:lnTo>
                <a:lnTo>
                  <a:pt x="41910" y="1527810"/>
                </a:lnTo>
                <a:lnTo>
                  <a:pt x="41910" y="1526540"/>
                </a:lnTo>
                <a:close/>
              </a:path>
              <a:path w="278129" h="1529080">
                <a:moveTo>
                  <a:pt x="106680" y="1522730"/>
                </a:moveTo>
                <a:lnTo>
                  <a:pt x="0" y="1522730"/>
                </a:lnTo>
                <a:lnTo>
                  <a:pt x="0" y="1524000"/>
                </a:lnTo>
                <a:lnTo>
                  <a:pt x="0" y="1525270"/>
                </a:lnTo>
                <a:lnTo>
                  <a:pt x="63500" y="1525270"/>
                </a:lnTo>
                <a:lnTo>
                  <a:pt x="63500" y="1526540"/>
                </a:lnTo>
                <a:lnTo>
                  <a:pt x="85090" y="1526540"/>
                </a:lnTo>
                <a:lnTo>
                  <a:pt x="85090" y="1525270"/>
                </a:lnTo>
                <a:lnTo>
                  <a:pt x="85090" y="1524000"/>
                </a:lnTo>
                <a:lnTo>
                  <a:pt x="106680" y="1524000"/>
                </a:lnTo>
                <a:lnTo>
                  <a:pt x="106680" y="1522730"/>
                </a:lnTo>
                <a:close/>
              </a:path>
              <a:path w="278129" h="1529080">
                <a:moveTo>
                  <a:pt x="149847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128270" y="1521460"/>
                </a:lnTo>
                <a:lnTo>
                  <a:pt x="128270" y="1522730"/>
                </a:lnTo>
                <a:lnTo>
                  <a:pt x="149847" y="1522730"/>
                </a:lnTo>
                <a:lnTo>
                  <a:pt x="149847" y="1521460"/>
                </a:lnTo>
                <a:lnTo>
                  <a:pt x="149847" y="1520190"/>
                </a:lnTo>
                <a:close/>
              </a:path>
              <a:path w="278129" h="1529080">
                <a:moveTo>
                  <a:pt x="214630" y="1516380"/>
                </a:moveTo>
                <a:lnTo>
                  <a:pt x="0" y="1516380"/>
                </a:lnTo>
                <a:lnTo>
                  <a:pt x="0" y="1517650"/>
                </a:lnTo>
                <a:lnTo>
                  <a:pt x="0" y="1518920"/>
                </a:lnTo>
                <a:lnTo>
                  <a:pt x="171450" y="1518920"/>
                </a:lnTo>
                <a:lnTo>
                  <a:pt x="171450" y="1520190"/>
                </a:lnTo>
                <a:lnTo>
                  <a:pt x="193040" y="1520190"/>
                </a:lnTo>
                <a:lnTo>
                  <a:pt x="193040" y="1518920"/>
                </a:lnTo>
                <a:lnTo>
                  <a:pt x="193040" y="1517650"/>
                </a:lnTo>
                <a:lnTo>
                  <a:pt x="214630" y="1517650"/>
                </a:lnTo>
                <a:lnTo>
                  <a:pt x="214630" y="1516380"/>
                </a:lnTo>
                <a:close/>
              </a:path>
              <a:path w="278129" h="1529080">
                <a:moveTo>
                  <a:pt x="25781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36220" y="1515110"/>
                </a:lnTo>
                <a:lnTo>
                  <a:pt x="236220" y="1516380"/>
                </a:lnTo>
                <a:lnTo>
                  <a:pt x="257810" y="1516380"/>
                </a:lnTo>
                <a:lnTo>
                  <a:pt x="257810" y="1515110"/>
                </a:lnTo>
                <a:lnTo>
                  <a:pt x="257810" y="1513840"/>
                </a:lnTo>
                <a:close/>
              </a:path>
              <a:path w="278129" h="152908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52908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52908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52908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52908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529080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529080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529080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529080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529080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529080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52908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127750" y="0"/>
            <a:ext cx="279400" cy="1545590"/>
          </a:xfrm>
          <a:custGeom>
            <a:avLst/>
            <a:gdLst/>
            <a:ahLst/>
            <a:cxnLst/>
            <a:rect l="l" t="t" r="r" b="b"/>
            <a:pathLst>
              <a:path w="279400" h="1545590">
                <a:moveTo>
                  <a:pt x="60960" y="1541780"/>
                </a:moveTo>
                <a:lnTo>
                  <a:pt x="0" y="1541780"/>
                </a:lnTo>
                <a:lnTo>
                  <a:pt x="0" y="1543050"/>
                </a:lnTo>
                <a:lnTo>
                  <a:pt x="0" y="1544320"/>
                </a:lnTo>
                <a:lnTo>
                  <a:pt x="17780" y="1544320"/>
                </a:lnTo>
                <a:lnTo>
                  <a:pt x="17780" y="1545590"/>
                </a:lnTo>
                <a:lnTo>
                  <a:pt x="39370" y="1545590"/>
                </a:lnTo>
                <a:lnTo>
                  <a:pt x="39370" y="1544320"/>
                </a:lnTo>
                <a:lnTo>
                  <a:pt x="39370" y="1543050"/>
                </a:lnTo>
                <a:lnTo>
                  <a:pt x="60960" y="1543050"/>
                </a:lnTo>
                <a:lnTo>
                  <a:pt x="60960" y="1541780"/>
                </a:lnTo>
                <a:close/>
              </a:path>
              <a:path w="279400" h="1545590">
                <a:moveTo>
                  <a:pt x="10414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82550" y="1540510"/>
                </a:lnTo>
                <a:lnTo>
                  <a:pt x="82550" y="1541780"/>
                </a:lnTo>
                <a:lnTo>
                  <a:pt x="104140" y="1541780"/>
                </a:lnTo>
                <a:lnTo>
                  <a:pt x="104140" y="1540510"/>
                </a:lnTo>
                <a:lnTo>
                  <a:pt x="104140" y="1539240"/>
                </a:lnTo>
                <a:close/>
              </a:path>
              <a:path w="279400" h="1545590">
                <a:moveTo>
                  <a:pt x="168910" y="1535430"/>
                </a:moveTo>
                <a:lnTo>
                  <a:pt x="0" y="1535430"/>
                </a:lnTo>
                <a:lnTo>
                  <a:pt x="0" y="1536700"/>
                </a:lnTo>
                <a:lnTo>
                  <a:pt x="0" y="1537970"/>
                </a:lnTo>
                <a:lnTo>
                  <a:pt x="125730" y="1537970"/>
                </a:lnTo>
                <a:lnTo>
                  <a:pt x="125730" y="1539240"/>
                </a:lnTo>
                <a:lnTo>
                  <a:pt x="147320" y="1539240"/>
                </a:lnTo>
                <a:lnTo>
                  <a:pt x="147320" y="1537970"/>
                </a:lnTo>
                <a:lnTo>
                  <a:pt x="147320" y="1536700"/>
                </a:lnTo>
                <a:lnTo>
                  <a:pt x="168910" y="1536700"/>
                </a:lnTo>
                <a:lnTo>
                  <a:pt x="168910" y="1535430"/>
                </a:lnTo>
                <a:close/>
              </a:path>
              <a:path w="279400" h="1545590">
                <a:moveTo>
                  <a:pt x="21209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190500" y="1534160"/>
                </a:lnTo>
                <a:lnTo>
                  <a:pt x="190500" y="1535430"/>
                </a:lnTo>
                <a:lnTo>
                  <a:pt x="212090" y="1535430"/>
                </a:lnTo>
                <a:lnTo>
                  <a:pt x="212090" y="1534160"/>
                </a:lnTo>
                <a:lnTo>
                  <a:pt x="212090" y="1532890"/>
                </a:lnTo>
                <a:close/>
              </a:path>
              <a:path w="279400" h="1545590">
                <a:moveTo>
                  <a:pt x="276860" y="1529080"/>
                </a:moveTo>
                <a:lnTo>
                  <a:pt x="0" y="1529080"/>
                </a:lnTo>
                <a:lnTo>
                  <a:pt x="0" y="1530350"/>
                </a:lnTo>
                <a:lnTo>
                  <a:pt x="0" y="1531620"/>
                </a:lnTo>
                <a:lnTo>
                  <a:pt x="233680" y="1531620"/>
                </a:lnTo>
                <a:lnTo>
                  <a:pt x="233680" y="1532890"/>
                </a:lnTo>
                <a:lnTo>
                  <a:pt x="255270" y="1532890"/>
                </a:lnTo>
                <a:lnTo>
                  <a:pt x="255270" y="1531620"/>
                </a:lnTo>
                <a:lnTo>
                  <a:pt x="255270" y="1530350"/>
                </a:lnTo>
                <a:lnTo>
                  <a:pt x="276860" y="1530350"/>
                </a:lnTo>
                <a:lnTo>
                  <a:pt x="276860" y="1529080"/>
                </a:lnTo>
                <a:close/>
              </a:path>
              <a:path w="279400" h="1545590">
                <a:moveTo>
                  <a:pt x="27940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9400" y="1527810"/>
                </a:lnTo>
                <a:lnTo>
                  <a:pt x="279400" y="1526540"/>
                </a:lnTo>
                <a:close/>
              </a:path>
              <a:path w="279400" h="1545590">
                <a:moveTo>
                  <a:pt x="27940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9400" y="1525270"/>
                </a:lnTo>
                <a:lnTo>
                  <a:pt x="279400" y="1522730"/>
                </a:lnTo>
                <a:close/>
              </a:path>
              <a:path w="279400" h="1545590">
                <a:moveTo>
                  <a:pt x="27940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9400" y="1521460"/>
                </a:lnTo>
                <a:lnTo>
                  <a:pt x="279400" y="1520190"/>
                </a:lnTo>
                <a:close/>
              </a:path>
              <a:path w="279400" h="1545590">
                <a:moveTo>
                  <a:pt x="27940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9400" y="1518920"/>
                </a:lnTo>
                <a:lnTo>
                  <a:pt x="279400" y="1516380"/>
                </a:lnTo>
                <a:close/>
              </a:path>
              <a:path w="279400" h="1545590">
                <a:moveTo>
                  <a:pt x="27940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9400" y="1515110"/>
                </a:lnTo>
                <a:lnTo>
                  <a:pt x="279400" y="1513840"/>
                </a:lnTo>
                <a:close/>
              </a:path>
              <a:path w="279400" h="1545590">
                <a:moveTo>
                  <a:pt x="27940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9400" y="1512570"/>
                </a:lnTo>
                <a:lnTo>
                  <a:pt x="279400" y="1510030"/>
                </a:lnTo>
                <a:close/>
              </a:path>
              <a:path w="279400" h="1545590">
                <a:moveTo>
                  <a:pt x="27940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9400" y="1508760"/>
                </a:lnTo>
                <a:lnTo>
                  <a:pt x="279400" y="1507490"/>
                </a:lnTo>
                <a:close/>
              </a:path>
              <a:path w="279400" h="1545590">
                <a:moveTo>
                  <a:pt x="27940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9400" y="1506220"/>
                </a:lnTo>
                <a:lnTo>
                  <a:pt x="279400" y="1503680"/>
                </a:lnTo>
                <a:close/>
              </a:path>
              <a:path w="279400" h="1545590">
                <a:moveTo>
                  <a:pt x="27940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9400" y="1502410"/>
                </a:lnTo>
                <a:lnTo>
                  <a:pt x="279400" y="1501140"/>
                </a:lnTo>
                <a:close/>
              </a:path>
              <a:path w="279400" h="1545590">
                <a:moveTo>
                  <a:pt x="27940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9400" y="1499870"/>
                </a:lnTo>
                <a:lnTo>
                  <a:pt x="279400" y="1497330"/>
                </a:lnTo>
                <a:close/>
              </a:path>
              <a:path w="279400" h="1545590">
                <a:moveTo>
                  <a:pt x="27940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9400" y="1496060"/>
                </a:lnTo>
                <a:lnTo>
                  <a:pt x="279400" y="1494790"/>
                </a:lnTo>
                <a:close/>
              </a:path>
              <a:path w="279400" h="1545590">
                <a:moveTo>
                  <a:pt x="27940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9400" y="1493520"/>
                </a:lnTo>
                <a:lnTo>
                  <a:pt x="279400" y="1490980"/>
                </a:lnTo>
                <a:close/>
              </a:path>
              <a:path w="279400" h="1545590">
                <a:moveTo>
                  <a:pt x="27940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9400" y="1489710"/>
                </a:lnTo>
                <a:lnTo>
                  <a:pt x="279400" y="1488452"/>
                </a:lnTo>
                <a:close/>
              </a:path>
              <a:path w="279400" h="1545590">
                <a:moveTo>
                  <a:pt x="27940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9400" y="1487170"/>
                </a:lnTo>
                <a:lnTo>
                  <a:pt x="279400" y="1484630"/>
                </a:lnTo>
                <a:close/>
              </a:path>
              <a:path w="279400" h="1545590">
                <a:moveTo>
                  <a:pt x="27940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9400" y="1483360"/>
                </a:lnTo>
                <a:lnTo>
                  <a:pt x="279400" y="1482090"/>
                </a:lnTo>
                <a:close/>
              </a:path>
              <a:path w="279400" h="1545590">
                <a:moveTo>
                  <a:pt x="27940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9400" y="1480820"/>
                </a:lnTo>
                <a:lnTo>
                  <a:pt x="279400" y="1111250"/>
                </a:lnTo>
                <a:close/>
              </a:path>
              <a:path w="279400" h="154559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7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849620" y="0"/>
            <a:ext cx="278130" cy="1562100"/>
          </a:xfrm>
          <a:custGeom>
            <a:avLst/>
            <a:gdLst/>
            <a:ahLst/>
            <a:cxnLst/>
            <a:rect l="l" t="t" r="r" b="b"/>
            <a:pathLst>
              <a:path w="278129" h="1562100">
                <a:moveTo>
                  <a:pt x="13970" y="1560830"/>
                </a:moveTo>
                <a:lnTo>
                  <a:pt x="0" y="1560830"/>
                </a:lnTo>
                <a:lnTo>
                  <a:pt x="0" y="1562100"/>
                </a:lnTo>
                <a:lnTo>
                  <a:pt x="13970" y="1562100"/>
                </a:lnTo>
                <a:lnTo>
                  <a:pt x="13970" y="1560830"/>
                </a:lnTo>
                <a:close/>
              </a:path>
              <a:path w="278129" h="1562100">
                <a:moveTo>
                  <a:pt x="5715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35560" y="1559560"/>
                </a:lnTo>
                <a:lnTo>
                  <a:pt x="35560" y="1560830"/>
                </a:lnTo>
                <a:lnTo>
                  <a:pt x="57150" y="1560830"/>
                </a:lnTo>
                <a:lnTo>
                  <a:pt x="57150" y="1559560"/>
                </a:lnTo>
                <a:lnTo>
                  <a:pt x="57150" y="1558290"/>
                </a:lnTo>
                <a:close/>
              </a:path>
              <a:path w="278129" h="1562100">
                <a:moveTo>
                  <a:pt x="121920" y="1554480"/>
                </a:moveTo>
                <a:lnTo>
                  <a:pt x="0" y="1554480"/>
                </a:lnTo>
                <a:lnTo>
                  <a:pt x="0" y="1555750"/>
                </a:lnTo>
                <a:lnTo>
                  <a:pt x="0" y="1557020"/>
                </a:lnTo>
                <a:lnTo>
                  <a:pt x="78740" y="1557020"/>
                </a:lnTo>
                <a:lnTo>
                  <a:pt x="78740" y="1558290"/>
                </a:lnTo>
                <a:lnTo>
                  <a:pt x="100330" y="1558290"/>
                </a:lnTo>
                <a:lnTo>
                  <a:pt x="100330" y="1557020"/>
                </a:lnTo>
                <a:lnTo>
                  <a:pt x="100330" y="1555750"/>
                </a:lnTo>
                <a:lnTo>
                  <a:pt x="121920" y="1555750"/>
                </a:lnTo>
                <a:lnTo>
                  <a:pt x="121920" y="1554480"/>
                </a:lnTo>
                <a:close/>
              </a:path>
              <a:path w="278129" h="1562100">
                <a:moveTo>
                  <a:pt x="16510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143510" y="1553210"/>
                </a:lnTo>
                <a:lnTo>
                  <a:pt x="143510" y="1554480"/>
                </a:lnTo>
                <a:lnTo>
                  <a:pt x="165100" y="1554480"/>
                </a:lnTo>
                <a:lnTo>
                  <a:pt x="165100" y="1553210"/>
                </a:lnTo>
                <a:lnTo>
                  <a:pt x="165100" y="1551940"/>
                </a:lnTo>
                <a:close/>
              </a:path>
              <a:path w="278129" h="1562100">
                <a:moveTo>
                  <a:pt x="229870" y="1548130"/>
                </a:moveTo>
                <a:lnTo>
                  <a:pt x="0" y="1548130"/>
                </a:lnTo>
                <a:lnTo>
                  <a:pt x="0" y="1549400"/>
                </a:lnTo>
                <a:lnTo>
                  <a:pt x="0" y="1550670"/>
                </a:lnTo>
                <a:lnTo>
                  <a:pt x="186690" y="1550670"/>
                </a:lnTo>
                <a:lnTo>
                  <a:pt x="186690" y="1551940"/>
                </a:lnTo>
                <a:lnTo>
                  <a:pt x="208280" y="1551940"/>
                </a:lnTo>
                <a:lnTo>
                  <a:pt x="208280" y="1550670"/>
                </a:lnTo>
                <a:lnTo>
                  <a:pt x="208280" y="1549400"/>
                </a:lnTo>
                <a:lnTo>
                  <a:pt x="229870" y="1549400"/>
                </a:lnTo>
                <a:lnTo>
                  <a:pt x="229870" y="1548130"/>
                </a:lnTo>
                <a:close/>
              </a:path>
              <a:path w="278129" h="1562100">
                <a:moveTo>
                  <a:pt x="27432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52730" y="1546860"/>
                </a:lnTo>
                <a:lnTo>
                  <a:pt x="252730" y="1548130"/>
                </a:lnTo>
                <a:lnTo>
                  <a:pt x="274320" y="1548130"/>
                </a:lnTo>
                <a:lnTo>
                  <a:pt x="274320" y="1546860"/>
                </a:lnTo>
                <a:lnTo>
                  <a:pt x="274320" y="1545590"/>
                </a:lnTo>
                <a:close/>
              </a:path>
              <a:path w="278129" h="1562100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562100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562100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562100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562100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562100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562100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562100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562100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562100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56210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56210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56210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56210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56210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562100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562100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562100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562100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562100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562100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56210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571490" y="0"/>
            <a:ext cx="278130" cy="1579880"/>
          </a:xfrm>
          <a:custGeom>
            <a:avLst/>
            <a:gdLst/>
            <a:ahLst/>
            <a:cxnLst/>
            <a:rect l="l" t="t" r="r" b="b"/>
            <a:pathLst>
              <a:path w="278129" h="1579880">
                <a:moveTo>
                  <a:pt x="10160" y="1577340"/>
                </a:moveTo>
                <a:lnTo>
                  <a:pt x="0" y="1577340"/>
                </a:lnTo>
                <a:lnTo>
                  <a:pt x="0" y="1579880"/>
                </a:lnTo>
                <a:lnTo>
                  <a:pt x="10160" y="1579880"/>
                </a:lnTo>
                <a:lnTo>
                  <a:pt x="10160" y="1577340"/>
                </a:lnTo>
                <a:close/>
              </a:path>
              <a:path w="278129" h="1579880">
                <a:moveTo>
                  <a:pt x="74930" y="1573530"/>
                </a:moveTo>
                <a:lnTo>
                  <a:pt x="0" y="1573530"/>
                </a:lnTo>
                <a:lnTo>
                  <a:pt x="0" y="1574800"/>
                </a:lnTo>
                <a:lnTo>
                  <a:pt x="0" y="1576070"/>
                </a:lnTo>
                <a:lnTo>
                  <a:pt x="31750" y="1576070"/>
                </a:lnTo>
                <a:lnTo>
                  <a:pt x="31750" y="1577340"/>
                </a:lnTo>
                <a:lnTo>
                  <a:pt x="53340" y="1577340"/>
                </a:lnTo>
                <a:lnTo>
                  <a:pt x="53340" y="1576070"/>
                </a:lnTo>
                <a:lnTo>
                  <a:pt x="53340" y="1574800"/>
                </a:lnTo>
                <a:lnTo>
                  <a:pt x="74930" y="1574800"/>
                </a:lnTo>
                <a:lnTo>
                  <a:pt x="74930" y="1573530"/>
                </a:lnTo>
                <a:close/>
              </a:path>
              <a:path w="278129" h="1579880">
                <a:moveTo>
                  <a:pt x="11811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96520" y="1572260"/>
                </a:lnTo>
                <a:lnTo>
                  <a:pt x="96520" y="1573530"/>
                </a:lnTo>
                <a:lnTo>
                  <a:pt x="118110" y="1573530"/>
                </a:lnTo>
                <a:lnTo>
                  <a:pt x="118110" y="1572260"/>
                </a:lnTo>
                <a:lnTo>
                  <a:pt x="118110" y="1570990"/>
                </a:lnTo>
                <a:close/>
              </a:path>
              <a:path w="278129" h="1579880">
                <a:moveTo>
                  <a:pt x="182880" y="1567180"/>
                </a:moveTo>
                <a:lnTo>
                  <a:pt x="0" y="1567180"/>
                </a:lnTo>
                <a:lnTo>
                  <a:pt x="0" y="1568450"/>
                </a:lnTo>
                <a:lnTo>
                  <a:pt x="0" y="1569720"/>
                </a:lnTo>
                <a:lnTo>
                  <a:pt x="139700" y="1569720"/>
                </a:lnTo>
                <a:lnTo>
                  <a:pt x="139700" y="1570990"/>
                </a:lnTo>
                <a:lnTo>
                  <a:pt x="161290" y="1570990"/>
                </a:lnTo>
                <a:lnTo>
                  <a:pt x="161290" y="1569720"/>
                </a:lnTo>
                <a:lnTo>
                  <a:pt x="161290" y="1568450"/>
                </a:lnTo>
                <a:lnTo>
                  <a:pt x="182880" y="1568450"/>
                </a:lnTo>
                <a:lnTo>
                  <a:pt x="182880" y="1567180"/>
                </a:lnTo>
                <a:close/>
              </a:path>
              <a:path w="278129" h="1579880">
                <a:moveTo>
                  <a:pt x="2273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05740" y="1565910"/>
                </a:lnTo>
                <a:lnTo>
                  <a:pt x="205740" y="1567180"/>
                </a:lnTo>
                <a:lnTo>
                  <a:pt x="227330" y="1567180"/>
                </a:lnTo>
                <a:lnTo>
                  <a:pt x="227330" y="1565910"/>
                </a:lnTo>
                <a:lnTo>
                  <a:pt x="227330" y="1564640"/>
                </a:lnTo>
                <a:close/>
              </a:path>
              <a:path w="278129" h="1579880">
                <a:moveTo>
                  <a:pt x="278130" y="1560830"/>
                </a:moveTo>
                <a:lnTo>
                  <a:pt x="0" y="1560830"/>
                </a:lnTo>
                <a:lnTo>
                  <a:pt x="0" y="1562100"/>
                </a:lnTo>
                <a:lnTo>
                  <a:pt x="0" y="1563370"/>
                </a:lnTo>
                <a:lnTo>
                  <a:pt x="248920" y="1563370"/>
                </a:lnTo>
                <a:lnTo>
                  <a:pt x="248920" y="1564640"/>
                </a:lnTo>
                <a:lnTo>
                  <a:pt x="270510" y="1564640"/>
                </a:lnTo>
                <a:lnTo>
                  <a:pt x="270510" y="1563370"/>
                </a:lnTo>
                <a:lnTo>
                  <a:pt x="270510" y="1562100"/>
                </a:lnTo>
                <a:lnTo>
                  <a:pt x="278130" y="1562100"/>
                </a:lnTo>
                <a:lnTo>
                  <a:pt x="278130" y="1560830"/>
                </a:lnTo>
                <a:close/>
              </a:path>
              <a:path w="278129" h="1579880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579880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579880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579880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579880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579880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579880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579880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579880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579880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579880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579880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579880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579880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579880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57988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57988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57988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57988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57988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579880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579880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579880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579880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579880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579880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57988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292090" y="0"/>
            <a:ext cx="279400" cy="1596390"/>
          </a:xfrm>
          <a:custGeom>
            <a:avLst/>
            <a:gdLst/>
            <a:ahLst/>
            <a:cxnLst/>
            <a:rect l="l" t="t" r="r" b="b"/>
            <a:pathLst>
              <a:path w="279400" h="1596390">
                <a:moveTo>
                  <a:pt x="29210" y="1592580"/>
                </a:moveTo>
                <a:lnTo>
                  <a:pt x="0" y="1592580"/>
                </a:lnTo>
                <a:lnTo>
                  <a:pt x="0" y="1593850"/>
                </a:lnTo>
                <a:lnTo>
                  <a:pt x="0" y="1596390"/>
                </a:lnTo>
                <a:lnTo>
                  <a:pt x="7620" y="1596390"/>
                </a:lnTo>
                <a:lnTo>
                  <a:pt x="7620" y="1593850"/>
                </a:lnTo>
                <a:lnTo>
                  <a:pt x="29210" y="1593850"/>
                </a:lnTo>
                <a:lnTo>
                  <a:pt x="29210" y="1592580"/>
                </a:lnTo>
                <a:close/>
              </a:path>
              <a:path w="279400" h="1596390">
                <a:moveTo>
                  <a:pt x="7239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50800" y="1591310"/>
                </a:lnTo>
                <a:lnTo>
                  <a:pt x="50800" y="1592580"/>
                </a:lnTo>
                <a:lnTo>
                  <a:pt x="72390" y="1592580"/>
                </a:lnTo>
                <a:lnTo>
                  <a:pt x="72390" y="1591310"/>
                </a:lnTo>
                <a:lnTo>
                  <a:pt x="72390" y="1590040"/>
                </a:lnTo>
                <a:close/>
              </a:path>
              <a:path w="279400" h="1596390">
                <a:moveTo>
                  <a:pt x="138430" y="1586230"/>
                </a:moveTo>
                <a:lnTo>
                  <a:pt x="0" y="1586230"/>
                </a:lnTo>
                <a:lnTo>
                  <a:pt x="0" y="1587500"/>
                </a:lnTo>
                <a:lnTo>
                  <a:pt x="0" y="1588770"/>
                </a:lnTo>
                <a:lnTo>
                  <a:pt x="93980" y="1588770"/>
                </a:lnTo>
                <a:lnTo>
                  <a:pt x="93980" y="1590040"/>
                </a:lnTo>
                <a:lnTo>
                  <a:pt x="115570" y="1590040"/>
                </a:lnTo>
                <a:lnTo>
                  <a:pt x="115570" y="1588770"/>
                </a:lnTo>
                <a:lnTo>
                  <a:pt x="115570" y="1587500"/>
                </a:lnTo>
                <a:lnTo>
                  <a:pt x="138430" y="1587500"/>
                </a:lnTo>
                <a:lnTo>
                  <a:pt x="138430" y="1586230"/>
                </a:lnTo>
                <a:close/>
              </a:path>
              <a:path w="279400" h="1596390">
                <a:moveTo>
                  <a:pt x="18161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160020" y="1584960"/>
                </a:lnTo>
                <a:lnTo>
                  <a:pt x="160020" y="1586230"/>
                </a:lnTo>
                <a:lnTo>
                  <a:pt x="181610" y="1586230"/>
                </a:lnTo>
                <a:lnTo>
                  <a:pt x="181610" y="1584960"/>
                </a:lnTo>
                <a:lnTo>
                  <a:pt x="181610" y="1583690"/>
                </a:lnTo>
                <a:close/>
              </a:path>
              <a:path w="279400" h="1596390">
                <a:moveTo>
                  <a:pt x="246380" y="1579880"/>
                </a:moveTo>
                <a:lnTo>
                  <a:pt x="0" y="1579880"/>
                </a:lnTo>
                <a:lnTo>
                  <a:pt x="0" y="1581150"/>
                </a:lnTo>
                <a:lnTo>
                  <a:pt x="0" y="1582420"/>
                </a:lnTo>
                <a:lnTo>
                  <a:pt x="203200" y="1582420"/>
                </a:lnTo>
                <a:lnTo>
                  <a:pt x="203200" y="1583690"/>
                </a:lnTo>
                <a:lnTo>
                  <a:pt x="224790" y="1583690"/>
                </a:lnTo>
                <a:lnTo>
                  <a:pt x="224790" y="1582420"/>
                </a:lnTo>
                <a:lnTo>
                  <a:pt x="224790" y="1581150"/>
                </a:lnTo>
                <a:lnTo>
                  <a:pt x="246380" y="1581150"/>
                </a:lnTo>
                <a:lnTo>
                  <a:pt x="246380" y="1579880"/>
                </a:lnTo>
                <a:close/>
              </a:path>
              <a:path w="279400" h="1596390">
                <a:moveTo>
                  <a:pt x="27940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67970" y="1578610"/>
                </a:lnTo>
                <a:lnTo>
                  <a:pt x="267970" y="1579880"/>
                </a:lnTo>
                <a:lnTo>
                  <a:pt x="279400" y="1579880"/>
                </a:lnTo>
                <a:lnTo>
                  <a:pt x="279400" y="1578610"/>
                </a:lnTo>
                <a:lnTo>
                  <a:pt x="279400" y="1577340"/>
                </a:lnTo>
                <a:close/>
              </a:path>
              <a:path w="279400" h="1596390">
                <a:moveTo>
                  <a:pt x="27940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9400" y="1576070"/>
                </a:lnTo>
                <a:lnTo>
                  <a:pt x="279400" y="1573530"/>
                </a:lnTo>
                <a:close/>
              </a:path>
              <a:path w="279400" h="1596390">
                <a:moveTo>
                  <a:pt x="27940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9400" y="1572260"/>
                </a:lnTo>
                <a:lnTo>
                  <a:pt x="279400" y="1570990"/>
                </a:lnTo>
                <a:close/>
              </a:path>
              <a:path w="279400" h="1596390">
                <a:moveTo>
                  <a:pt x="27940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9400" y="1569720"/>
                </a:lnTo>
                <a:lnTo>
                  <a:pt x="279400" y="1567180"/>
                </a:lnTo>
                <a:close/>
              </a:path>
              <a:path w="279400" h="1596390">
                <a:moveTo>
                  <a:pt x="27940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9400" y="1565910"/>
                </a:lnTo>
                <a:lnTo>
                  <a:pt x="279400" y="1564640"/>
                </a:lnTo>
                <a:close/>
              </a:path>
              <a:path w="279400" h="1596390">
                <a:moveTo>
                  <a:pt x="27940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9400" y="1563370"/>
                </a:lnTo>
                <a:lnTo>
                  <a:pt x="279400" y="1560830"/>
                </a:lnTo>
                <a:close/>
              </a:path>
              <a:path w="279400" h="1596390">
                <a:moveTo>
                  <a:pt x="27940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9400" y="1559560"/>
                </a:lnTo>
                <a:lnTo>
                  <a:pt x="279400" y="1558290"/>
                </a:lnTo>
                <a:close/>
              </a:path>
              <a:path w="279400" h="1596390">
                <a:moveTo>
                  <a:pt x="27940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9400" y="1557020"/>
                </a:lnTo>
                <a:lnTo>
                  <a:pt x="279400" y="1554480"/>
                </a:lnTo>
                <a:close/>
              </a:path>
              <a:path w="279400" h="1596390">
                <a:moveTo>
                  <a:pt x="27940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9400" y="1553210"/>
                </a:lnTo>
                <a:lnTo>
                  <a:pt x="279400" y="1551940"/>
                </a:lnTo>
                <a:close/>
              </a:path>
              <a:path w="279400" h="1596390">
                <a:moveTo>
                  <a:pt x="27940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9400" y="1550670"/>
                </a:lnTo>
                <a:lnTo>
                  <a:pt x="279400" y="1548130"/>
                </a:lnTo>
                <a:close/>
              </a:path>
              <a:path w="279400" h="1596390">
                <a:moveTo>
                  <a:pt x="27940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9400" y="1546860"/>
                </a:lnTo>
                <a:lnTo>
                  <a:pt x="279400" y="1545590"/>
                </a:lnTo>
                <a:close/>
              </a:path>
              <a:path w="279400" h="1596390">
                <a:moveTo>
                  <a:pt x="27940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9400" y="1544320"/>
                </a:lnTo>
                <a:lnTo>
                  <a:pt x="279400" y="1541780"/>
                </a:lnTo>
                <a:close/>
              </a:path>
              <a:path w="279400" h="1596390">
                <a:moveTo>
                  <a:pt x="27940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9400" y="1540510"/>
                </a:lnTo>
                <a:lnTo>
                  <a:pt x="279400" y="1539240"/>
                </a:lnTo>
                <a:close/>
              </a:path>
              <a:path w="279400" h="1596390">
                <a:moveTo>
                  <a:pt x="27940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9400" y="1537970"/>
                </a:lnTo>
                <a:lnTo>
                  <a:pt x="279400" y="1535430"/>
                </a:lnTo>
                <a:close/>
              </a:path>
              <a:path w="279400" h="1596390">
                <a:moveTo>
                  <a:pt x="27940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9400" y="1534160"/>
                </a:lnTo>
                <a:lnTo>
                  <a:pt x="279400" y="1532890"/>
                </a:lnTo>
                <a:close/>
              </a:path>
              <a:path w="279400" h="1596390">
                <a:moveTo>
                  <a:pt x="27940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9400" y="1531620"/>
                </a:lnTo>
                <a:lnTo>
                  <a:pt x="279400" y="1529080"/>
                </a:lnTo>
                <a:close/>
              </a:path>
              <a:path w="279400" h="1596390">
                <a:moveTo>
                  <a:pt x="27940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9400" y="1527810"/>
                </a:lnTo>
                <a:lnTo>
                  <a:pt x="279400" y="1526540"/>
                </a:lnTo>
                <a:close/>
              </a:path>
              <a:path w="279400" h="1596390">
                <a:moveTo>
                  <a:pt x="27940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9400" y="1525270"/>
                </a:lnTo>
                <a:lnTo>
                  <a:pt x="279400" y="1522730"/>
                </a:lnTo>
                <a:close/>
              </a:path>
              <a:path w="279400" h="1596390">
                <a:moveTo>
                  <a:pt x="27940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9400" y="1521460"/>
                </a:lnTo>
                <a:lnTo>
                  <a:pt x="279400" y="1520190"/>
                </a:lnTo>
                <a:close/>
              </a:path>
              <a:path w="279400" h="1596390">
                <a:moveTo>
                  <a:pt x="27940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9400" y="1518920"/>
                </a:lnTo>
                <a:lnTo>
                  <a:pt x="279400" y="1516380"/>
                </a:lnTo>
                <a:close/>
              </a:path>
              <a:path w="279400" h="1596390">
                <a:moveTo>
                  <a:pt x="27940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9400" y="1515110"/>
                </a:lnTo>
                <a:lnTo>
                  <a:pt x="279400" y="1513840"/>
                </a:lnTo>
                <a:close/>
              </a:path>
              <a:path w="279400" h="1596390">
                <a:moveTo>
                  <a:pt x="27940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9400" y="1512570"/>
                </a:lnTo>
                <a:lnTo>
                  <a:pt x="279400" y="1510030"/>
                </a:lnTo>
                <a:close/>
              </a:path>
              <a:path w="279400" h="1596390">
                <a:moveTo>
                  <a:pt x="27940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9400" y="1508760"/>
                </a:lnTo>
                <a:lnTo>
                  <a:pt x="279400" y="1507490"/>
                </a:lnTo>
                <a:close/>
              </a:path>
              <a:path w="279400" h="1596390">
                <a:moveTo>
                  <a:pt x="27940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9400" y="1506220"/>
                </a:lnTo>
                <a:lnTo>
                  <a:pt x="279400" y="1503680"/>
                </a:lnTo>
                <a:close/>
              </a:path>
              <a:path w="279400" h="1596390">
                <a:moveTo>
                  <a:pt x="27940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9400" y="1502410"/>
                </a:lnTo>
                <a:lnTo>
                  <a:pt x="279400" y="1501140"/>
                </a:lnTo>
                <a:close/>
              </a:path>
              <a:path w="279400" h="1596390">
                <a:moveTo>
                  <a:pt x="27940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9400" y="1499870"/>
                </a:lnTo>
                <a:lnTo>
                  <a:pt x="279400" y="1497330"/>
                </a:lnTo>
                <a:close/>
              </a:path>
              <a:path w="279400" h="1596390">
                <a:moveTo>
                  <a:pt x="27940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9400" y="1496060"/>
                </a:lnTo>
                <a:lnTo>
                  <a:pt x="279400" y="1494790"/>
                </a:lnTo>
                <a:close/>
              </a:path>
              <a:path w="279400" h="1596390">
                <a:moveTo>
                  <a:pt x="27940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9400" y="1493520"/>
                </a:lnTo>
                <a:lnTo>
                  <a:pt x="279400" y="1490980"/>
                </a:lnTo>
                <a:close/>
              </a:path>
              <a:path w="279400" h="1596390">
                <a:moveTo>
                  <a:pt x="27940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9400" y="1489710"/>
                </a:lnTo>
                <a:lnTo>
                  <a:pt x="279400" y="1488452"/>
                </a:lnTo>
                <a:close/>
              </a:path>
              <a:path w="279400" h="1596390">
                <a:moveTo>
                  <a:pt x="27940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9400" y="1487170"/>
                </a:lnTo>
                <a:lnTo>
                  <a:pt x="279400" y="1484630"/>
                </a:lnTo>
                <a:close/>
              </a:path>
              <a:path w="279400" h="1596390">
                <a:moveTo>
                  <a:pt x="27940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9400" y="1483360"/>
                </a:lnTo>
                <a:lnTo>
                  <a:pt x="279400" y="1482090"/>
                </a:lnTo>
                <a:close/>
              </a:path>
              <a:path w="279400" h="1596390">
                <a:moveTo>
                  <a:pt x="27940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9400" y="1480820"/>
                </a:lnTo>
                <a:lnTo>
                  <a:pt x="279400" y="1111250"/>
                </a:lnTo>
                <a:close/>
              </a:path>
              <a:path w="279400" h="159639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7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013960" y="0"/>
            <a:ext cx="278130" cy="1611630"/>
          </a:xfrm>
          <a:custGeom>
            <a:avLst/>
            <a:gdLst/>
            <a:ahLst/>
            <a:cxnLst/>
            <a:rect l="l" t="t" r="r" b="b"/>
            <a:pathLst>
              <a:path w="278129" h="1611630">
                <a:moveTo>
                  <a:pt x="2540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3810" y="1610360"/>
                </a:lnTo>
                <a:lnTo>
                  <a:pt x="3810" y="1611630"/>
                </a:lnTo>
                <a:lnTo>
                  <a:pt x="25400" y="1611630"/>
                </a:lnTo>
                <a:lnTo>
                  <a:pt x="25400" y="1610360"/>
                </a:lnTo>
                <a:lnTo>
                  <a:pt x="25400" y="1609090"/>
                </a:lnTo>
                <a:close/>
              </a:path>
              <a:path w="278129" h="1611630">
                <a:moveTo>
                  <a:pt x="91440" y="1605280"/>
                </a:moveTo>
                <a:lnTo>
                  <a:pt x="0" y="1605280"/>
                </a:lnTo>
                <a:lnTo>
                  <a:pt x="0" y="1606550"/>
                </a:lnTo>
                <a:lnTo>
                  <a:pt x="0" y="1607820"/>
                </a:lnTo>
                <a:lnTo>
                  <a:pt x="46990" y="1607820"/>
                </a:lnTo>
                <a:lnTo>
                  <a:pt x="46990" y="1609090"/>
                </a:lnTo>
                <a:lnTo>
                  <a:pt x="68580" y="1609090"/>
                </a:lnTo>
                <a:lnTo>
                  <a:pt x="68580" y="1607820"/>
                </a:lnTo>
                <a:lnTo>
                  <a:pt x="68580" y="1606550"/>
                </a:lnTo>
                <a:lnTo>
                  <a:pt x="91440" y="1606550"/>
                </a:lnTo>
                <a:lnTo>
                  <a:pt x="91440" y="1605280"/>
                </a:lnTo>
                <a:close/>
              </a:path>
              <a:path w="278129" h="1611630">
                <a:moveTo>
                  <a:pt x="13462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113030" y="1604010"/>
                </a:lnTo>
                <a:lnTo>
                  <a:pt x="113030" y="1605280"/>
                </a:lnTo>
                <a:lnTo>
                  <a:pt x="134620" y="1605280"/>
                </a:lnTo>
                <a:lnTo>
                  <a:pt x="134620" y="1604010"/>
                </a:lnTo>
                <a:lnTo>
                  <a:pt x="134620" y="1602740"/>
                </a:lnTo>
                <a:close/>
              </a:path>
              <a:path w="278129" h="1611630">
                <a:moveTo>
                  <a:pt x="199390" y="1598930"/>
                </a:moveTo>
                <a:lnTo>
                  <a:pt x="0" y="1598930"/>
                </a:lnTo>
                <a:lnTo>
                  <a:pt x="0" y="1600200"/>
                </a:lnTo>
                <a:lnTo>
                  <a:pt x="0" y="1601470"/>
                </a:lnTo>
                <a:lnTo>
                  <a:pt x="156210" y="1601470"/>
                </a:lnTo>
                <a:lnTo>
                  <a:pt x="156210" y="1602740"/>
                </a:lnTo>
                <a:lnTo>
                  <a:pt x="177800" y="1602740"/>
                </a:lnTo>
                <a:lnTo>
                  <a:pt x="177800" y="1601470"/>
                </a:lnTo>
                <a:lnTo>
                  <a:pt x="177800" y="1600200"/>
                </a:lnTo>
                <a:lnTo>
                  <a:pt x="199390" y="1600200"/>
                </a:lnTo>
                <a:lnTo>
                  <a:pt x="199390" y="1598930"/>
                </a:lnTo>
                <a:close/>
              </a:path>
              <a:path w="278129" h="1611630">
                <a:moveTo>
                  <a:pt x="24257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20980" y="1597660"/>
                </a:lnTo>
                <a:lnTo>
                  <a:pt x="220980" y="1598930"/>
                </a:lnTo>
                <a:lnTo>
                  <a:pt x="242570" y="1598930"/>
                </a:lnTo>
                <a:lnTo>
                  <a:pt x="242570" y="1597660"/>
                </a:lnTo>
                <a:lnTo>
                  <a:pt x="242570" y="1596390"/>
                </a:lnTo>
                <a:close/>
              </a:path>
              <a:path w="278129" h="1611630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64160" y="1595120"/>
                </a:lnTo>
                <a:lnTo>
                  <a:pt x="264160" y="1596390"/>
                </a:lnTo>
                <a:lnTo>
                  <a:pt x="278130" y="159639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29" h="1611630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29" h="1611630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29" h="1611630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29" h="1611630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29" h="1611630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29" h="1611630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29" h="1611630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29" h="1611630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29" h="1611630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29" h="1611630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29" h="1611630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611630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611630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611630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611630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611630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611630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611630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611630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611630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611630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611630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611630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611630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611630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61163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61163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61163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61163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61163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611630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611630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611630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611630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611630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611630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61163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734560" y="0"/>
            <a:ext cx="279400" cy="1628139"/>
          </a:xfrm>
          <a:custGeom>
            <a:avLst/>
            <a:gdLst/>
            <a:ahLst/>
            <a:cxnLst/>
            <a:rect l="l" t="t" r="r" b="b"/>
            <a:pathLst>
              <a:path w="279400" h="1628139">
                <a:moveTo>
                  <a:pt x="45720" y="1624330"/>
                </a:moveTo>
                <a:lnTo>
                  <a:pt x="0" y="1624330"/>
                </a:lnTo>
                <a:lnTo>
                  <a:pt x="0" y="1625600"/>
                </a:lnTo>
                <a:lnTo>
                  <a:pt x="0" y="1626870"/>
                </a:lnTo>
                <a:lnTo>
                  <a:pt x="1270" y="1626870"/>
                </a:lnTo>
                <a:lnTo>
                  <a:pt x="1270" y="1628140"/>
                </a:lnTo>
                <a:lnTo>
                  <a:pt x="22860" y="1628140"/>
                </a:lnTo>
                <a:lnTo>
                  <a:pt x="22860" y="1626870"/>
                </a:lnTo>
                <a:lnTo>
                  <a:pt x="22860" y="1625600"/>
                </a:lnTo>
                <a:lnTo>
                  <a:pt x="45720" y="1625600"/>
                </a:lnTo>
                <a:lnTo>
                  <a:pt x="45720" y="1624330"/>
                </a:lnTo>
                <a:close/>
              </a:path>
              <a:path w="279400" h="1628139">
                <a:moveTo>
                  <a:pt x="8890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67310" y="1623060"/>
                </a:lnTo>
                <a:lnTo>
                  <a:pt x="67310" y="1624330"/>
                </a:lnTo>
                <a:lnTo>
                  <a:pt x="88900" y="1624330"/>
                </a:lnTo>
                <a:lnTo>
                  <a:pt x="88900" y="1623060"/>
                </a:lnTo>
                <a:lnTo>
                  <a:pt x="88900" y="1621790"/>
                </a:lnTo>
                <a:close/>
              </a:path>
              <a:path w="279400" h="1628139">
                <a:moveTo>
                  <a:pt x="153670" y="1617980"/>
                </a:moveTo>
                <a:lnTo>
                  <a:pt x="0" y="1617980"/>
                </a:lnTo>
                <a:lnTo>
                  <a:pt x="0" y="1619250"/>
                </a:lnTo>
                <a:lnTo>
                  <a:pt x="0" y="1620520"/>
                </a:lnTo>
                <a:lnTo>
                  <a:pt x="110490" y="1620520"/>
                </a:lnTo>
                <a:lnTo>
                  <a:pt x="110490" y="1621790"/>
                </a:lnTo>
                <a:lnTo>
                  <a:pt x="132080" y="1621790"/>
                </a:lnTo>
                <a:lnTo>
                  <a:pt x="132080" y="1620520"/>
                </a:lnTo>
                <a:lnTo>
                  <a:pt x="132080" y="1619250"/>
                </a:lnTo>
                <a:lnTo>
                  <a:pt x="153670" y="1619250"/>
                </a:lnTo>
                <a:lnTo>
                  <a:pt x="153670" y="1617980"/>
                </a:lnTo>
                <a:close/>
              </a:path>
              <a:path w="279400" h="1628139">
                <a:moveTo>
                  <a:pt x="19685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175260" y="1616710"/>
                </a:lnTo>
                <a:lnTo>
                  <a:pt x="175260" y="1617980"/>
                </a:lnTo>
                <a:lnTo>
                  <a:pt x="196850" y="1617980"/>
                </a:lnTo>
                <a:lnTo>
                  <a:pt x="196850" y="1616710"/>
                </a:lnTo>
                <a:lnTo>
                  <a:pt x="196850" y="1615440"/>
                </a:lnTo>
                <a:close/>
              </a:path>
              <a:path w="279400" h="1628139">
                <a:moveTo>
                  <a:pt x="261620" y="1611630"/>
                </a:moveTo>
                <a:lnTo>
                  <a:pt x="0" y="1611630"/>
                </a:lnTo>
                <a:lnTo>
                  <a:pt x="0" y="1612900"/>
                </a:lnTo>
                <a:lnTo>
                  <a:pt x="0" y="1614170"/>
                </a:lnTo>
                <a:lnTo>
                  <a:pt x="218440" y="1614170"/>
                </a:lnTo>
                <a:lnTo>
                  <a:pt x="218440" y="1615440"/>
                </a:lnTo>
                <a:lnTo>
                  <a:pt x="240030" y="1615440"/>
                </a:lnTo>
                <a:lnTo>
                  <a:pt x="240030" y="1614170"/>
                </a:lnTo>
                <a:lnTo>
                  <a:pt x="240030" y="1612900"/>
                </a:lnTo>
                <a:lnTo>
                  <a:pt x="261620" y="1612900"/>
                </a:lnTo>
                <a:lnTo>
                  <a:pt x="261620" y="1611630"/>
                </a:lnTo>
                <a:close/>
              </a:path>
              <a:path w="279400" h="1628139">
                <a:moveTo>
                  <a:pt x="27940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9400" y="1610360"/>
                </a:lnTo>
                <a:lnTo>
                  <a:pt x="279400" y="1609090"/>
                </a:lnTo>
                <a:close/>
              </a:path>
              <a:path w="279400" h="1628139">
                <a:moveTo>
                  <a:pt x="27940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9400" y="1607820"/>
                </a:lnTo>
                <a:lnTo>
                  <a:pt x="279400" y="1605280"/>
                </a:lnTo>
                <a:close/>
              </a:path>
              <a:path w="279400" h="1628139">
                <a:moveTo>
                  <a:pt x="27940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9400" y="1604010"/>
                </a:lnTo>
                <a:lnTo>
                  <a:pt x="279400" y="1602740"/>
                </a:lnTo>
                <a:close/>
              </a:path>
              <a:path w="279400" h="1628139">
                <a:moveTo>
                  <a:pt x="27940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9400" y="1601470"/>
                </a:lnTo>
                <a:lnTo>
                  <a:pt x="279400" y="1598930"/>
                </a:lnTo>
                <a:close/>
              </a:path>
              <a:path w="279400" h="1628139">
                <a:moveTo>
                  <a:pt x="27940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9400" y="1597660"/>
                </a:lnTo>
                <a:lnTo>
                  <a:pt x="279400" y="1596390"/>
                </a:lnTo>
                <a:close/>
              </a:path>
              <a:path w="279400" h="1628139">
                <a:moveTo>
                  <a:pt x="27940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9400" y="1595120"/>
                </a:lnTo>
                <a:lnTo>
                  <a:pt x="279400" y="1592580"/>
                </a:lnTo>
                <a:close/>
              </a:path>
              <a:path w="279400" h="1628139">
                <a:moveTo>
                  <a:pt x="27940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9400" y="1591310"/>
                </a:lnTo>
                <a:lnTo>
                  <a:pt x="279400" y="1590040"/>
                </a:lnTo>
                <a:close/>
              </a:path>
              <a:path w="279400" h="1628139">
                <a:moveTo>
                  <a:pt x="27940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9400" y="1588770"/>
                </a:lnTo>
                <a:lnTo>
                  <a:pt x="279400" y="1586230"/>
                </a:lnTo>
                <a:close/>
              </a:path>
              <a:path w="279400" h="1628139">
                <a:moveTo>
                  <a:pt x="27940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9400" y="1584960"/>
                </a:lnTo>
                <a:lnTo>
                  <a:pt x="279400" y="1583690"/>
                </a:lnTo>
                <a:close/>
              </a:path>
              <a:path w="279400" h="1628139">
                <a:moveTo>
                  <a:pt x="27940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9400" y="1582420"/>
                </a:lnTo>
                <a:lnTo>
                  <a:pt x="279400" y="1579880"/>
                </a:lnTo>
                <a:close/>
              </a:path>
              <a:path w="279400" h="1628139">
                <a:moveTo>
                  <a:pt x="27940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9400" y="1578610"/>
                </a:lnTo>
                <a:lnTo>
                  <a:pt x="279400" y="1577340"/>
                </a:lnTo>
                <a:close/>
              </a:path>
              <a:path w="279400" h="1628139">
                <a:moveTo>
                  <a:pt x="27940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9400" y="1576070"/>
                </a:lnTo>
                <a:lnTo>
                  <a:pt x="279400" y="1573530"/>
                </a:lnTo>
                <a:close/>
              </a:path>
              <a:path w="279400" h="1628139">
                <a:moveTo>
                  <a:pt x="27940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9400" y="1572260"/>
                </a:lnTo>
                <a:lnTo>
                  <a:pt x="279400" y="1570990"/>
                </a:lnTo>
                <a:close/>
              </a:path>
              <a:path w="279400" h="1628139">
                <a:moveTo>
                  <a:pt x="27940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9400" y="1569720"/>
                </a:lnTo>
                <a:lnTo>
                  <a:pt x="279400" y="1567180"/>
                </a:lnTo>
                <a:close/>
              </a:path>
              <a:path w="279400" h="1628139">
                <a:moveTo>
                  <a:pt x="27940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9400" y="1565910"/>
                </a:lnTo>
                <a:lnTo>
                  <a:pt x="279400" y="1564640"/>
                </a:lnTo>
                <a:close/>
              </a:path>
              <a:path w="279400" h="1628139">
                <a:moveTo>
                  <a:pt x="27940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9400" y="1563370"/>
                </a:lnTo>
                <a:lnTo>
                  <a:pt x="279400" y="1560830"/>
                </a:lnTo>
                <a:close/>
              </a:path>
              <a:path w="279400" h="1628139">
                <a:moveTo>
                  <a:pt x="27940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9400" y="1559560"/>
                </a:lnTo>
                <a:lnTo>
                  <a:pt x="279400" y="1558290"/>
                </a:lnTo>
                <a:close/>
              </a:path>
              <a:path w="279400" h="1628139">
                <a:moveTo>
                  <a:pt x="27940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9400" y="1557020"/>
                </a:lnTo>
                <a:lnTo>
                  <a:pt x="279400" y="1554480"/>
                </a:lnTo>
                <a:close/>
              </a:path>
              <a:path w="279400" h="1628139">
                <a:moveTo>
                  <a:pt x="27940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9400" y="1553210"/>
                </a:lnTo>
                <a:lnTo>
                  <a:pt x="279400" y="1551940"/>
                </a:lnTo>
                <a:close/>
              </a:path>
              <a:path w="279400" h="1628139">
                <a:moveTo>
                  <a:pt x="27940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9400" y="1550670"/>
                </a:lnTo>
                <a:lnTo>
                  <a:pt x="279400" y="1548130"/>
                </a:lnTo>
                <a:close/>
              </a:path>
              <a:path w="279400" h="1628139">
                <a:moveTo>
                  <a:pt x="27940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9400" y="1546860"/>
                </a:lnTo>
                <a:lnTo>
                  <a:pt x="279400" y="1545590"/>
                </a:lnTo>
                <a:close/>
              </a:path>
              <a:path w="279400" h="1628139">
                <a:moveTo>
                  <a:pt x="27940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9400" y="1544320"/>
                </a:lnTo>
                <a:lnTo>
                  <a:pt x="279400" y="1541780"/>
                </a:lnTo>
                <a:close/>
              </a:path>
              <a:path w="279400" h="1628139">
                <a:moveTo>
                  <a:pt x="27940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9400" y="1540510"/>
                </a:lnTo>
                <a:lnTo>
                  <a:pt x="279400" y="1539240"/>
                </a:lnTo>
                <a:close/>
              </a:path>
              <a:path w="279400" h="1628139">
                <a:moveTo>
                  <a:pt x="27940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9400" y="1537970"/>
                </a:lnTo>
                <a:lnTo>
                  <a:pt x="279400" y="1535430"/>
                </a:lnTo>
                <a:close/>
              </a:path>
              <a:path w="279400" h="1628139">
                <a:moveTo>
                  <a:pt x="27940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9400" y="1534160"/>
                </a:lnTo>
                <a:lnTo>
                  <a:pt x="279400" y="1532890"/>
                </a:lnTo>
                <a:close/>
              </a:path>
              <a:path w="279400" h="1628139">
                <a:moveTo>
                  <a:pt x="27940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9400" y="1531620"/>
                </a:lnTo>
                <a:lnTo>
                  <a:pt x="279400" y="1529080"/>
                </a:lnTo>
                <a:close/>
              </a:path>
              <a:path w="279400" h="1628139">
                <a:moveTo>
                  <a:pt x="27940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9400" y="1527810"/>
                </a:lnTo>
                <a:lnTo>
                  <a:pt x="279400" y="1526540"/>
                </a:lnTo>
                <a:close/>
              </a:path>
              <a:path w="279400" h="1628139">
                <a:moveTo>
                  <a:pt x="27940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9400" y="1525270"/>
                </a:lnTo>
                <a:lnTo>
                  <a:pt x="279400" y="1522730"/>
                </a:lnTo>
                <a:close/>
              </a:path>
              <a:path w="279400" h="1628139">
                <a:moveTo>
                  <a:pt x="27940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9400" y="1521460"/>
                </a:lnTo>
                <a:lnTo>
                  <a:pt x="279400" y="1520190"/>
                </a:lnTo>
                <a:close/>
              </a:path>
              <a:path w="279400" h="1628139">
                <a:moveTo>
                  <a:pt x="27940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9400" y="1518920"/>
                </a:lnTo>
                <a:lnTo>
                  <a:pt x="279400" y="1516380"/>
                </a:lnTo>
                <a:close/>
              </a:path>
              <a:path w="279400" h="1628139">
                <a:moveTo>
                  <a:pt x="27940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9400" y="1515110"/>
                </a:lnTo>
                <a:lnTo>
                  <a:pt x="279400" y="1513840"/>
                </a:lnTo>
                <a:close/>
              </a:path>
              <a:path w="279400" h="1628139">
                <a:moveTo>
                  <a:pt x="27940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9400" y="1512570"/>
                </a:lnTo>
                <a:lnTo>
                  <a:pt x="279400" y="1510030"/>
                </a:lnTo>
                <a:close/>
              </a:path>
              <a:path w="279400" h="1628139">
                <a:moveTo>
                  <a:pt x="27940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9400" y="1508760"/>
                </a:lnTo>
                <a:lnTo>
                  <a:pt x="279400" y="1507490"/>
                </a:lnTo>
                <a:close/>
              </a:path>
              <a:path w="279400" h="1628139">
                <a:moveTo>
                  <a:pt x="27940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9400" y="1506220"/>
                </a:lnTo>
                <a:lnTo>
                  <a:pt x="279400" y="1503680"/>
                </a:lnTo>
                <a:close/>
              </a:path>
              <a:path w="279400" h="1628139">
                <a:moveTo>
                  <a:pt x="27940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9400" y="1502410"/>
                </a:lnTo>
                <a:lnTo>
                  <a:pt x="279400" y="1501140"/>
                </a:lnTo>
                <a:close/>
              </a:path>
              <a:path w="279400" h="1628139">
                <a:moveTo>
                  <a:pt x="27940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9400" y="1499870"/>
                </a:lnTo>
                <a:lnTo>
                  <a:pt x="279400" y="1497330"/>
                </a:lnTo>
                <a:close/>
              </a:path>
              <a:path w="279400" h="1628139">
                <a:moveTo>
                  <a:pt x="27940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9400" y="1496060"/>
                </a:lnTo>
                <a:lnTo>
                  <a:pt x="279400" y="1494790"/>
                </a:lnTo>
                <a:close/>
              </a:path>
              <a:path w="279400" h="1628139">
                <a:moveTo>
                  <a:pt x="27940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9400" y="1493520"/>
                </a:lnTo>
                <a:lnTo>
                  <a:pt x="279400" y="1490980"/>
                </a:lnTo>
                <a:close/>
              </a:path>
              <a:path w="279400" h="1628139">
                <a:moveTo>
                  <a:pt x="27940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9400" y="1489710"/>
                </a:lnTo>
                <a:lnTo>
                  <a:pt x="279400" y="1488452"/>
                </a:lnTo>
                <a:close/>
              </a:path>
              <a:path w="279400" h="1628139">
                <a:moveTo>
                  <a:pt x="27940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9400" y="1487170"/>
                </a:lnTo>
                <a:lnTo>
                  <a:pt x="279400" y="1484630"/>
                </a:lnTo>
                <a:close/>
              </a:path>
              <a:path w="279400" h="1628139">
                <a:moveTo>
                  <a:pt x="27940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9400" y="1483360"/>
                </a:lnTo>
                <a:lnTo>
                  <a:pt x="279400" y="1482090"/>
                </a:lnTo>
                <a:close/>
              </a:path>
              <a:path w="279400" h="1628139">
                <a:moveTo>
                  <a:pt x="27940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9400" y="1480820"/>
                </a:lnTo>
                <a:lnTo>
                  <a:pt x="279400" y="1111250"/>
                </a:lnTo>
                <a:close/>
              </a:path>
              <a:path w="279400" h="1628139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7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456430" y="0"/>
            <a:ext cx="278130" cy="1643380"/>
          </a:xfrm>
          <a:custGeom>
            <a:avLst/>
            <a:gdLst/>
            <a:ahLst/>
            <a:cxnLst/>
            <a:rect l="l" t="t" r="r" b="b"/>
            <a:pathLst>
              <a:path w="278129" h="1643380">
                <a:moveTo>
                  <a:pt x="4191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0320" y="1642110"/>
                </a:lnTo>
                <a:lnTo>
                  <a:pt x="20320" y="1643380"/>
                </a:lnTo>
                <a:lnTo>
                  <a:pt x="41910" y="1643380"/>
                </a:lnTo>
                <a:lnTo>
                  <a:pt x="41910" y="1642110"/>
                </a:lnTo>
                <a:lnTo>
                  <a:pt x="41910" y="1640840"/>
                </a:lnTo>
                <a:close/>
              </a:path>
              <a:path w="278129" h="1643380">
                <a:moveTo>
                  <a:pt x="106680" y="1637030"/>
                </a:moveTo>
                <a:lnTo>
                  <a:pt x="0" y="1637030"/>
                </a:lnTo>
                <a:lnTo>
                  <a:pt x="0" y="1638300"/>
                </a:lnTo>
                <a:lnTo>
                  <a:pt x="0" y="1639570"/>
                </a:lnTo>
                <a:lnTo>
                  <a:pt x="63500" y="1639570"/>
                </a:lnTo>
                <a:lnTo>
                  <a:pt x="63500" y="1640840"/>
                </a:lnTo>
                <a:lnTo>
                  <a:pt x="85090" y="1640840"/>
                </a:lnTo>
                <a:lnTo>
                  <a:pt x="85090" y="1639570"/>
                </a:lnTo>
                <a:lnTo>
                  <a:pt x="85090" y="1638300"/>
                </a:lnTo>
                <a:lnTo>
                  <a:pt x="106680" y="1638300"/>
                </a:lnTo>
                <a:lnTo>
                  <a:pt x="106680" y="1637030"/>
                </a:lnTo>
                <a:close/>
              </a:path>
              <a:path w="278129" h="1643380">
                <a:moveTo>
                  <a:pt x="14986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128270" y="1635760"/>
                </a:lnTo>
                <a:lnTo>
                  <a:pt x="128270" y="1637030"/>
                </a:lnTo>
                <a:lnTo>
                  <a:pt x="149860" y="1637030"/>
                </a:lnTo>
                <a:lnTo>
                  <a:pt x="149860" y="1635760"/>
                </a:lnTo>
                <a:lnTo>
                  <a:pt x="149860" y="1634490"/>
                </a:lnTo>
                <a:close/>
              </a:path>
              <a:path w="278129" h="1643380">
                <a:moveTo>
                  <a:pt x="214630" y="1630680"/>
                </a:moveTo>
                <a:lnTo>
                  <a:pt x="0" y="1630680"/>
                </a:lnTo>
                <a:lnTo>
                  <a:pt x="0" y="1631950"/>
                </a:lnTo>
                <a:lnTo>
                  <a:pt x="0" y="1633220"/>
                </a:lnTo>
                <a:lnTo>
                  <a:pt x="171450" y="1633220"/>
                </a:lnTo>
                <a:lnTo>
                  <a:pt x="171450" y="1634490"/>
                </a:lnTo>
                <a:lnTo>
                  <a:pt x="193040" y="1634490"/>
                </a:lnTo>
                <a:lnTo>
                  <a:pt x="193040" y="1633220"/>
                </a:lnTo>
                <a:lnTo>
                  <a:pt x="193040" y="1631950"/>
                </a:lnTo>
                <a:lnTo>
                  <a:pt x="214630" y="1631950"/>
                </a:lnTo>
                <a:lnTo>
                  <a:pt x="214630" y="1630680"/>
                </a:lnTo>
                <a:close/>
              </a:path>
              <a:path w="278129" h="1643380">
                <a:moveTo>
                  <a:pt x="25781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36220" y="1629410"/>
                </a:lnTo>
                <a:lnTo>
                  <a:pt x="236220" y="1630680"/>
                </a:lnTo>
                <a:lnTo>
                  <a:pt x="257810" y="1630680"/>
                </a:lnTo>
                <a:lnTo>
                  <a:pt x="257810" y="1629410"/>
                </a:lnTo>
                <a:lnTo>
                  <a:pt x="257810" y="1628140"/>
                </a:lnTo>
                <a:close/>
              </a:path>
              <a:path w="278129" h="1643380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29" h="1643380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29" h="1643380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29" h="1643380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29" h="1643380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29" h="1643380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29" h="1643380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29" h="1643380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29" h="1643380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29" h="1643380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29" h="1643380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29" h="1643380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29" h="1643380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29" h="1643380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29" h="1643380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29" h="1643380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29" h="1643380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29" h="1643380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29" h="1643380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29" h="1643380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29" h="1643380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29" h="1643380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643380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643380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643380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643380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643380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643380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643380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643380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643380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643380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643380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643380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643380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643380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64338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64338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64338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64338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64338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643380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643380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643380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643380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643380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643380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64338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178300" y="0"/>
            <a:ext cx="278130" cy="1659889"/>
          </a:xfrm>
          <a:custGeom>
            <a:avLst/>
            <a:gdLst/>
            <a:ahLst/>
            <a:cxnLst/>
            <a:rect l="l" t="t" r="r" b="b"/>
            <a:pathLst>
              <a:path w="278129" h="1659889">
                <a:moveTo>
                  <a:pt x="59690" y="1656080"/>
                </a:moveTo>
                <a:lnTo>
                  <a:pt x="0" y="1656080"/>
                </a:lnTo>
                <a:lnTo>
                  <a:pt x="0" y="1657350"/>
                </a:lnTo>
                <a:lnTo>
                  <a:pt x="0" y="1658620"/>
                </a:lnTo>
                <a:lnTo>
                  <a:pt x="16510" y="1658620"/>
                </a:lnTo>
                <a:lnTo>
                  <a:pt x="16510" y="1659890"/>
                </a:lnTo>
                <a:lnTo>
                  <a:pt x="38100" y="1659890"/>
                </a:lnTo>
                <a:lnTo>
                  <a:pt x="38100" y="1658620"/>
                </a:lnTo>
                <a:lnTo>
                  <a:pt x="38100" y="1657350"/>
                </a:lnTo>
                <a:lnTo>
                  <a:pt x="59690" y="1657350"/>
                </a:lnTo>
                <a:lnTo>
                  <a:pt x="59690" y="1656080"/>
                </a:lnTo>
                <a:close/>
              </a:path>
              <a:path w="278129" h="1659889">
                <a:moveTo>
                  <a:pt x="10287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81280" y="1654810"/>
                </a:lnTo>
                <a:lnTo>
                  <a:pt x="81280" y="1656080"/>
                </a:lnTo>
                <a:lnTo>
                  <a:pt x="102870" y="1656080"/>
                </a:lnTo>
                <a:lnTo>
                  <a:pt x="102870" y="1654810"/>
                </a:lnTo>
                <a:lnTo>
                  <a:pt x="102870" y="1653540"/>
                </a:lnTo>
                <a:close/>
              </a:path>
              <a:path w="278129" h="1659889">
                <a:moveTo>
                  <a:pt x="167640" y="1649730"/>
                </a:moveTo>
                <a:lnTo>
                  <a:pt x="0" y="1649730"/>
                </a:lnTo>
                <a:lnTo>
                  <a:pt x="0" y="1651000"/>
                </a:lnTo>
                <a:lnTo>
                  <a:pt x="0" y="1652270"/>
                </a:lnTo>
                <a:lnTo>
                  <a:pt x="124460" y="1652270"/>
                </a:lnTo>
                <a:lnTo>
                  <a:pt x="124460" y="1653540"/>
                </a:lnTo>
                <a:lnTo>
                  <a:pt x="146050" y="1653540"/>
                </a:lnTo>
                <a:lnTo>
                  <a:pt x="146050" y="1652270"/>
                </a:lnTo>
                <a:lnTo>
                  <a:pt x="146050" y="1651000"/>
                </a:lnTo>
                <a:lnTo>
                  <a:pt x="167640" y="1651000"/>
                </a:lnTo>
                <a:lnTo>
                  <a:pt x="167640" y="1649730"/>
                </a:lnTo>
                <a:close/>
              </a:path>
              <a:path w="278129" h="1659889">
                <a:moveTo>
                  <a:pt x="210820" y="1647190"/>
                </a:moveTo>
                <a:lnTo>
                  <a:pt x="0" y="1647190"/>
                </a:lnTo>
                <a:lnTo>
                  <a:pt x="0" y="1648460"/>
                </a:lnTo>
                <a:lnTo>
                  <a:pt x="189230" y="1648460"/>
                </a:lnTo>
                <a:lnTo>
                  <a:pt x="189230" y="1649730"/>
                </a:lnTo>
                <a:lnTo>
                  <a:pt x="210820" y="1649730"/>
                </a:lnTo>
                <a:lnTo>
                  <a:pt x="210820" y="1648460"/>
                </a:lnTo>
                <a:lnTo>
                  <a:pt x="210820" y="1647190"/>
                </a:lnTo>
                <a:close/>
              </a:path>
              <a:path w="278129" h="1659889">
                <a:moveTo>
                  <a:pt x="276860" y="1643380"/>
                </a:moveTo>
                <a:lnTo>
                  <a:pt x="0" y="1643380"/>
                </a:lnTo>
                <a:lnTo>
                  <a:pt x="0" y="1644650"/>
                </a:lnTo>
                <a:lnTo>
                  <a:pt x="0" y="1645920"/>
                </a:lnTo>
                <a:lnTo>
                  <a:pt x="232410" y="1645920"/>
                </a:lnTo>
                <a:lnTo>
                  <a:pt x="232410" y="1647190"/>
                </a:lnTo>
                <a:lnTo>
                  <a:pt x="254000" y="1647190"/>
                </a:lnTo>
                <a:lnTo>
                  <a:pt x="254000" y="1645920"/>
                </a:lnTo>
                <a:lnTo>
                  <a:pt x="254000" y="1644650"/>
                </a:lnTo>
                <a:lnTo>
                  <a:pt x="276860" y="1644650"/>
                </a:lnTo>
                <a:lnTo>
                  <a:pt x="276860" y="1643380"/>
                </a:lnTo>
                <a:close/>
              </a:path>
              <a:path w="278129" h="1659889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29" h="1659889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29" h="1659889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29" h="1659889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29" h="1659889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29" h="1659889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29" h="1659889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29" h="1659889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29" h="1659889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29" h="1659889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29" h="1659889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29" h="1659889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29" h="1659889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29" h="1659889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29" h="1659889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29" h="1659889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29" h="1659889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29" h="1659889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29" h="1659889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29" h="1659889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29" h="1659889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29" h="1659889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29" h="1659889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29" h="1659889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29" h="1659889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29" h="1659889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29" h="1659889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659889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659889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659889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659889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659889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659889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659889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659889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659889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659889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659889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659889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659889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659889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659889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659889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659889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659889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659889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659889">
                <a:moveTo>
                  <a:pt x="27813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8130" y="1496060"/>
                </a:lnTo>
                <a:lnTo>
                  <a:pt x="278130" y="1494790"/>
                </a:lnTo>
                <a:close/>
              </a:path>
              <a:path w="278129" h="1659889">
                <a:moveTo>
                  <a:pt x="27813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8130" y="1493520"/>
                </a:lnTo>
                <a:lnTo>
                  <a:pt x="278130" y="1490980"/>
                </a:lnTo>
                <a:close/>
              </a:path>
              <a:path w="278129" h="1659889">
                <a:moveTo>
                  <a:pt x="27813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8130" y="1489710"/>
                </a:lnTo>
                <a:lnTo>
                  <a:pt x="278130" y="1488452"/>
                </a:lnTo>
                <a:close/>
              </a:path>
              <a:path w="278129" h="1659889">
                <a:moveTo>
                  <a:pt x="27813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8130" y="1487170"/>
                </a:lnTo>
                <a:lnTo>
                  <a:pt x="278130" y="1484630"/>
                </a:lnTo>
                <a:close/>
              </a:path>
              <a:path w="278129" h="1659889">
                <a:moveTo>
                  <a:pt x="27813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8130" y="1483360"/>
                </a:lnTo>
                <a:lnTo>
                  <a:pt x="278130" y="1482090"/>
                </a:lnTo>
                <a:close/>
              </a:path>
              <a:path w="278129" h="1659889">
                <a:moveTo>
                  <a:pt x="27813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8130" y="1480820"/>
                </a:lnTo>
                <a:lnTo>
                  <a:pt x="278130" y="1111250"/>
                </a:lnTo>
                <a:close/>
              </a:path>
              <a:path w="278129" h="165988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A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898900" y="0"/>
            <a:ext cx="279400" cy="1676400"/>
          </a:xfrm>
          <a:custGeom>
            <a:avLst/>
            <a:gdLst/>
            <a:ahLst/>
            <a:cxnLst/>
            <a:rect l="l" t="t" r="r" b="b"/>
            <a:pathLst>
              <a:path w="279400" h="1676400">
                <a:moveTo>
                  <a:pt x="13970" y="1675130"/>
                </a:moveTo>
                <a:lnTo>
                  <a:pt x="0" y="1675130"/>
                </a:lnTo>
                <a:lnTo>
                  <a:pt x="0" y="1676400"/>
                </a:lnTo>
                <a:lnTo>
                  <a:pt x="13970" y="1676400"/>
                </a:lnTo>
                <a:lnTo>
                  <a:pt x="13970" y="1675130"/>
                </a:lnTo>
                <a:close/>
              </a:path>
              <a:path w="279400" h="1676400">
                <a:moveTo>
                  <a:pt x="5715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35560" y="1673860"/>
                </a:lnTo>
                <a:lnTo>
                  <a:pt x="35560" y="1675130"/>
                </a:lnTo>
                <a:lnTo>
                  <a:pt x="57150" y="1675130"/>
                </a:lnTo>
                <a:lnTo>
                  <a:pt x="57150" y="1673860"/>
                </a:lnTo>
                <a:lnTo>
                  <a:pt x="57150" y="1672590"/>
                </a:lnTo>
                <a:close/>
              </a:path>
              <a:path w="279400" h="1676400">
                <a:moveTo>
                  <a:pt x="121920" y="1668780"/>
                </a:moveTo>
                <a:lnTo>
                  <a:pt x="0" y="1668780"/>
                </a:lnTo>
                <a:lnTo>
                  <a:pt x="0" y="1670050"/>
                </a:lnTo>
                <a:lnTo>
                  <a:pt x="0" y="1671320"/>
                </a:lnTo>
                <a:lnTo>
                  <a:pt x="78740" y="1671320"/>
                </a:lnTo>
                <a:lnTo>
                  <a:pt x="78740" y="1672590"/>
                </a:lnTo>
                <a:lnTo>
                  <a:pt x="100330" y="1672590"/>
                </a:lnTo>
                <a:lnTo>
                  <a:pt x="100330" y="1671320"/>
                </a:lnTo>
                <a:lnTo>
                  <a:pt x="100330" y="1670050"/>
                </a:lnTo>
                <a:lnTo>
                  <a:pt x="121920" y="1670050"/>
                </a:lnTo>
                <a:lnTo>
                  <a:pt x="121920" y="1668780"/>
                </a:lnTo>
                <a:close/>
              </a:path>
              <a:path w="279400" h="1676400">
                <a:moveTo>
                  <a:pt x="165100" y="1666240"/>
                </a:moveTo>
                <a:lnTo>
                  <a:pt x="0" y="1666240"/>
                </a:lnTo>
                <a:lnTo>
                  <a:pt x="0" y="1667510"/>
                </a:lnTo>
                <a:lnTo>
                  <a:pt x="143510" y="1667510"/>
                </a:lnTo>
                <a:lnTo>
                  <a:pt x="143510" y="1668780"/>
                </a:lnTo>
                <a:lnTo>
                  <a:pt x="165100" y="1668780"/>
                </a:lnTo>
                <a:lnTo>
                  <a:pt x="165100" y="1667510"/>
                </a:lnTo>
                <a:lnTo>
                  <a:pt x="165100" y="1666240"/>
                </a:lnTo>
                <a:close/>
              </a:path>
              <a:path w="279400" h="1676400">
                <a:moveTo>
                  <a:pt x="231140" y="1662430"/>
                </a:moveTo>
                <a:lnTo>
                  <a:pt x="0" y="1662430"/>
                </a:lnTo>
                <a:lnTo>
                  <a:pt x="0" y="1663700"/>
                </a:lnTo>
                <a:lnTo>
                  <a:pt x="0" y="1664970"/>
                </a:lnTo>
                <a:lnTo>
                  <a:pt x="186690" y="1664970"/>
                </a:lnTo>
                <a:lnTo>
                  <a:pt x="186690" y="1666240"/>
                </a:lnTo>
                <a:lnTo>
                  <a:pt x="208280" y="1666240"/>
                </a:lnTo>
                <a:lnTo>
                  <a:pt x="208280" y="1664970"/>
                </a:lnTo>
                <a:lnTo>
                  <a:pt x="208280" y="1663700"/>
                </a:lnTo>
                <a:lnTo>
                  <a:pt x="231140" y="1663700"/>
                </a:lnTo>
                <a:lnTo>
                  <a:pt x="231140" y="1662430"/>
                </a:lnTo>
                <a:close/>
              </a:path>
              <a:path w="279400" h="1676400">
                <a:moveTo>
                  <a:pt x="27432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52730" y="1661160"/>
                </a:lnTo>
                <a:lnTo>
                  <a:pt x="252730" y="1662430"/>
                </a:lnTo>
                <a:lnTo>
                  <a:pt x="274320" y="1662430"/>
                </a:lnTo>
                <a:lnTo>
                  <a:pt x="274320" y="1661160"/>
                </a:lnTo>
                <a:lnTo>
                  <a:pt x="274320" y="1659890"/>
                </a:lnTo>
                <a:close/>
              </a:path>
              <a:path w="279400" h="1676400">
                <a:moveTo>
                  <a:pt x="27940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9400" y="1658620"/>
                </a:lnTo>
                <a:lnTo>
                  <a:pt x="279400" y="1656080"/>
                </a:lnTo>
                <a:close/>
              </a:path>
              <a:path w="279400" h="1676400">
                <a:moveTo>
                  <a:pt x="27940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9400" y="1654810"/>
                </a:lnTo>
                <a:lnTo>
                  <a:pt x="279400" y="1653540"/>
                </a:lnTo>
                <a:close/>
              </a:path>
              <a:path w="279400" h="1676400">
                <a:moveTo>
                  <a:pt x="27940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9400" y="1652270"/>
                </a:lnTo>
                <a:lnTo>
                  <a:pt x="279400" y="1649730"/>
                </a:lnTo>
                <a:close/>
              </a:path>
              <a:path w="279400" h="1676400">
                <a:moveTo>
                  <a:pt x="279400" y="1647190"/>
                </a:moveTo>
                <a:lnTo>
                  <a:pt x="0" y="1647190"/>
                </a:lnTo>
                <a:lnTo>
                  <a:pt x="0" y="1648460"/>
                </a:lnTo>
                <a:lnTo>
                  <a:pt x="279400" y="1648460"/>
                </a:lnTo>
                <a:lnTo>
                  <a:pt x="279400" y="1647190"/>
                </a:lnTo>
                <a:close/>
              </a:path>
              <a:path w="279400" h="1676400">
                <a:moveTo>
                  <a:pt x="27940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9400" y="1645920"/>
                </a:lnTo>
                <a:lnTo>
                  <a:pt x="279400" y="1643380"/>
                </a:lnTo>
                <a:close/>
              </a:path>
              <a:path w="279400" h="1676400">
                <a:moveTo>
                  <a:pt x="27940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9400" y="1642110"/>
                </a:lnTo>
                <a:lnTo>
                  <a:pt x="279400" y="1640840"/>
                </a:lnTo>
                <a:close/>
              </a:path>
              <a:path w="279400" h="1676400">
                <a:moveTo>
                  <a:pt x="27940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9400" y="1639570"/>
                </a:lnTo>
                <a:lnTo>
                  <a:pt x="279400" y="1637030"/>
                </a:lnTo>
                <a:close/>
              </a:path>
              <a:path w="279400" h="1676400">
                <a:moveTo>
                  <a:pt x="27940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9400" y="1635760"/>
                </a:lnTo>
                <a:lnTo>
                  <a:pt x="279400" y="1634490"/>
                </a:lnTo>
                <a:close/>
              </a:path>
              <a:path w="279400" h="1676400">
                <a:moveTo>
                  <a:pt x="27940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9400" y="1633220"/>
                </a:lnTo>
                <a:lnTo>
                  <a:pt x="279400" y="1630680"/>
                </a:lnTo>
                <a:close/>
              </a:path>
              <a:path w="279400" h="1676400">
                <a:moveTo>
                  <a:pt x="27940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9400" y="1629410"/>
                </a:lnTo>
                <a:lnTo>
                  <a:pt x="279400" y="1628140"/>
                </a:lnTo>
                <a:close/>
              </a:path>
              <a:path w="279400" h="1676400">
                <a:moveTo>
                  <a:pt x="27940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9400" y="1626870"/>
                </a:lnTo>
                <a:lnTo>
                  <a:pt x="279400" y="1624330"/>
                </a:lnTo>
                <a:close/>
              </a:path>
              <a:path w="279400" h="1676400">
                <a:moveTo>
                  <a:pt x="27940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9400" y="1623060"/>
                </a:lnTo>
                <a:lnTo>
                  <a:pt x="279400" y="1621790"/>
                </a:lnTo>
                <a:close/>
              </a:path>
              <a:path w="279400" h="1676400">
                <a:moveTo>
                  <a:pt x="27940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9400" y="1620520"/>
                </a:lnTo>
                <a:lnTo>
                  <a:pt x="279400" y="1617980"/>
                </a:lnTo>
                <a:close/>
              </a:path>
              <a:path w="279400" h="1676400">
                <a:moveTo>
                  <a:pt x="27940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9400" y="1616710"/>
                </a:lnTo>
                <a:lnTo>
                  <a:pt x="279400" y="1615440"/>
                </a:lnTo>
                <a:close/>
              </a:path>
              <a:path w="279400" h="1676400">
                <a:moveTo>
                  <a:pt x="27940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9400" y="1614170"/>
                </a:lnTo>
                <a:lnTo>
                  <a:pt x="279400" y="1611630"/>
                </a:lnTo>
                <a:close/>
              </a:path>
              <a:path w="279400" h="1676400">
                <a:moveTo>
                  <a:pt x="27940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9400" y="1610360"/>
                </a:lnTo>
                <a:lnTo>
                  <a:pt x="279400" y="1609090"/>
                </a:lnTo>
                <a:close/>
              </a:path>
              <a:path w="279400" h="1676400">
                <a:moveTo>
                  <a:pt x="27940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9400" y="1607820"/>
                </a:lnTo>
                <a:lnTo>
                  <a:pt x="279400" y="1605280"/>
                </a:lnTo>
                <a:close/>
              </a:path>
              <a:path w="279400" h="1676400">
                <a:moveTo>
                  <a:pt x="27940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9400" y="1604010"/>
                </a:lnTo>
                <a:lnTo>
                  <a:pt x="279400" y="1602740"/>
                </a:lnTo>
                <a:close/>
              </a:path>
              <a:path w="279400" h="1676400">
                <a:moveTo>
                  <a:pt x="27940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9400" y="1601470"/>
                </a:lnTo>
                <a:lnTo>
                  <a:pt x="279400" y="1598930"/>
                </a:lnTo>
                <a:close/>
              </a:path>
              <a:path w="279400" h="1676400">
                <a:moveTo>
                  <a:pt x="27940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9400" y="1597660"/>
                </a:lnTo>
                <a:lnTo>
                  <a:pt x="279400" y="1596390"/>
                </a:lnTo>
                <a:close/>
              </a:path>
              <a:path w="279400" h="1676400">
                <a:moveTo>
                  <a:pt x="27940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9400" y="1595120"/>
                </a:lnTo>
                <a:lnTo>
                  <a:pt x="279400" y="1592580"/>
                </a:lnTo>
                <a:close/>
              </a:path>
              <a:path w="279400" h="1676400">
                <a:moveTo>
                  <a:pt x="27940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9400" y="1591310"/>
                </a:lnTo>
                <a:lnTo>
                  <a:pt x="279400" y="1590040"/>
                </a:lnTo>
                <a:close/>
              </a:path>
              <a:path w="279400" h="1676400">
                <a:moveTo>
                  <a:pt x="27940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9400" y="1588770"/>
                </a:lnTo>
                <a:lnTo>
                  <a:pt x="279400" y="1586230"/>
                </a:lnTo>
                <a:close/>
              </a:path>
              <a:path w="279400" h="1676400">
                <a:moveTo>
                  <a:pt x="27940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9400" y="1584960"/>
                </a:lnTo>
                <a:lnTo>
                  <a:pt x="279400" y="1583690"/>
                </a:lnTo>
                <a:close/>
              </a:path>
              <a:path w="279400" h="1676400">
                <a:moveTo>
                  <a:pt x="27940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9400" y="1582420"/>
                </a:lnTo>
                <a:lnTo>
                  <a:pt x="279400" y="1579880"/>
                </a:lnTo>
                <a:close/>
              </a:path>
              <a:path w="279400" h="1676400">
                <a:moveTo>
                  <a:pt x="27940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9400" y="1578610"/>
                </a:lnTo>
                <a:lnTo>
                  <a:pt x="279400" y="1577340"/>
                </a:lnTo>
                <a:close/>
              </a:path>
              <a:path w="279400" h="1676400">
                <a:moveTo>
                  <a:pt x="27940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9400" y="1576070"/>
                </a:lnTo>
                <a:lnTo>
                  <a:pt x="279400" y="1573530"/>
                </a:lnTo>
                <a:close/>
              </a:path>
              <a:path w="279400" h="1676400">
                <a:moveTo>
                  <a:pt x="27940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9400" y="1572260"/>
                </a:lnTo>
                <a:lnTo>
                  <a:pt x="279400" y="1570990"/>
                </a:lnTo>
                <a:close/>
              </a:path>
              <a:path w="279400" h="1676400">
                <a:moveTo>
                  <a:pt x="27940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9400" y="1569720"/>
                </a:lnTo>
                <a:lnTo>
                  <a:pt x="279400" y="1567180"/>
                </a:lnTo>
                <a:close/>
              </a:path>
              <a:path w="279400" h="1676400">
                <a:moveTo>
                  <a:pt x="27940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9400" y="1565910"/>
                </a:lnTo>
                <a:lnTo>
                  <a:pt x="279400" y="1564640"/>
                </a:lnTo>
                <a:close/>
              </a:path>
              <a:path w="279400" h="1676400">
                <a:moveTo>
                  <a:pt x="27940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9400" y="1563370"/>
                </a:lnTo>
                <a:lnTo>
                  <a:pt x="279400" y="1560830"/>
                </a:lnTo>
                <a:close/>
              </a:path>
              <a:path w="279400" h="1676400">
                <a:moveTo>
                  <a:pt x="27940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9400" y="1559560"/>
                </a:lnTo>
                <a:lnTo>
                  <a:pt x="279400" y="1558290"/>
                </a:lnTo>
                <a:close/>
              </a:path>
              <a:path w="279400" h="1676400">
                <a:moveTo>
                  <a:pt x="27940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9400" y="1557020"/>
                </a:lnTo>
                <a:lnTo>
                  <a:pt x="279400" y="1554480"/>
                </a:lnTo>
                <a:close/>
              </a:path>
              <a:path w="279400" h="1676400">
                <a:moveTo>
                  <a:pt x="27940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9400" y="1553210"/>
                </a:lnTo>
                <a:lnTo>
                  <a:pt x="279400" y="1551940"/>
                </a:lnTo>
                <a:close/>
              </a:path>
              <a:path w="279400" h="1676400">
                <a:moveTo>
                  <a:pt x="27940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9400" y="1550670"/>
                </a:lnTo>
                <a:lnTo>
                  <a:pt x="279400" y="1548130"/>
                </a:lnTo>
                <a:close/>
              </a:path>
              <a:path w="279400" h="1676400">
                <a:moveTo>
                  <a:pt x="27940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9400" y="1546860"/>
                </a:lnTo>
                <a:lnTo>
                  <a:pt x="279400" y="1545590"/>
                </a:lnTo>
                <a:close/>
              </a:path>
              <a:path w="279400" h="1676400">
                <a:moveTo>
                  <a:pt x="27940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9400" y="1544320"/>
                </a:lnTo>
                <a:lnTo>
                  <a:pt x="279400" y="1541780"/>
                </a:lnTo>
                <a:close/>
              </a:path>
              <a:path w="279400" h="1676400">
                <a:moveTo>
                  <a:pt x="27940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9400" y="1540510"/>
                </a:lnTo>
                <a:lnTo>
                  <a:pt x="279400" y="1539240"/>
                </a:lnTo>
                <a:close/>
              </a:path>
              <a:path w="279400" h="1676400">
                <a:moveTo>
                  <a:pt x="27940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9400" y="1537970"/>
                </a:lnTo>
                <a:lnTo>
                  <a:pt x="279400" y="1535430"/>
                </a:lnTo>
                <a:close/>
              </a:path>
              <a:path w="279400" h="1676400">
                <a:moveTo>
                  <a:pt x="27940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9400" y="1534160"/>
                </a:lnTo>
                <a:lnTo>
                  <a:pt x="279400" y="1532890"/>
                </a:lnTo>
                <a:close/>
              </a:path>
              <a:path w="279400" h="1676400">
                <a:moveTo>
                  <a:pt x="27940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9400" y="1531620"/>
                </a:lnTo>
                <a:lnTo>
                  <a:pt x="279400" y="1529080"/>
                </a:lnTo>
                <a:close/>
              </a:path>
              <a:path w="279400" h="1676400">
                <a:moveTo>
                  <a:pt x="27940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9400" y="1527810"/>
                </a:lnTo>
                <a:lnTo>
                  <a:pt x="279400" y="1526540"/>
                </a:lnTo>
                <a:close/>
              </a:path>
              <a:path w="279400" h="1676400">
                <a:moveTo>
                  <a:pt x="27940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9400" y="1525270"/>
                </a:lnTo>
                <a:lnTo>
                  <a:pt x="279400" y="1522730"/>
                </a:lnTo>
                <a:close/>
              </a:path>
              <a:path w="279400" h="1676400">
                <a:moveTo>
                  <a:pt x="27940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9400" y="1521460"/>
                </a:lnTo>
                <a:lnTo>
                  <a:pt x="279400" y="1520190"/>
                </a:lnTo>
                <a:close/>
              </a:path>
              <a:path w="279400" h="1676400">
                <a:moveTo>
                  <a:pt x="27940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9400" y="1518920"/>
                </a:lnTo>
                <a:lnTo>
                  <a:pt x="279400" y="1516380"/>
                </a:lnTo>
                <a:close/>
              </a:path>
              <a:path w="279400" h="1676400">
                <a:moveTo>
                  <a:pt x="27940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9400" y="1515110"/>
                </a:lnTo>
                <a:lnTo>
                  <a:pt x="279400" y="1513840"/>
                </a:lnTo>
                <a:close/>
              </a:path>
              <a:path w="279400" h="1676400">
                <a:moveTo>
                  <a:pt x="27940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9400" y="1512570"/>
                </a:lnTo>
                <a:lnTo>
                  <a:pt x="279400" y="1510030"/>
                </a:lnTo>
                <a:close/>
              </a:path>
              <a:path w="279400" h="1676400">
                <a:moveTo>
                  <a:pt x="27940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9400" y="1508760"/>
                </a:lnTo>
                <a:lnTo>
                  <a:pt x="279400" y="1507490"/>
                </a:lnTo>
                <a:close/>
              </a:path>
              <a:path w="279400" h="1676400">
                <a:moveTo>
                  <a:pt x="27940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9400" y="1506220"/>
                </a:lnTo>
                <a:lnTo>
                  <a:pt x="279400" y="1503680"/>
                </a:lnTo>
                <a:close/>
              </a:path>
              <a:path w="279400" h="1676400">
                <a:moveTo>
                  <a:pt x="27940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9400" y="1502410"/>
                </a:lnTo>
                <a:lnTo>
                  <a:pt x="279400" y="1501140"/>
                </a:lnTo>
                <a:close/>
              </a:path>
              <a:path w="279400" h="1676400">
                <a:moveTo>
                  <a:pt x="27940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9400" y="1499870"/>
                </a:lnTo>
                <a:lnTo>
                  <a:pt x="279400" y="1497330"/>
                </a:lnTo>
                <a:close/>
              </a:path>
              <a:path w="279400" h="1676400">
                <a:moveTo>
                  <a:pt x="279400" y="1494790"/>
                </a:moveTo>
                <a:lnTo>
                  <a:pt x="0" y="1494790"/>
                </a:lnTo>
                <a:lnTo>
                  <a:pt x="0" y="1496060"/>
                </a:lnTo>
                <a:lnTo>
                  <a:pt x="279400" y="1496060"/>
                </a:lnTo>
                <a:lnTo>
                  <a:pt x="279400" y="1494790"/>
                </a:lnTo>
                <a:close/>
              </a:path>
              <a:path w="279400" h="1676400">
                <a:moveTo>
                  <a:pt x="279400" y="1490980"/>
                </a:moveTo>
                <a:lnTo>
                  <a:pt x="0" y="1490980"/>
                </a:lnTo>
                <a:lnTo>
                  <a:pt x="0" y="1493520"/>
                </a:lnTo>
                <a:lnTo>
                  <a:pt x="279400" y="1493520"/>
                </a:lnTo>
                <a:lnTo>
                  <a:pt x="279400" y="1490980"/>
                </a:lnTo>
                <a:close/>
              </a:path>
              <a:path w="279400" h="1676400">
                <a:moveTo>
                  <a:pt x="279400" y="1488452"/>
                </a:moveTo>
                <a:lnTo>
                  <a:pt x="0" y="1488452"/>
                </a:lnTo>
                <a:lnTo>
                  <a:pt x="0" y="1489710"/>
                </a:lnTo>
                <a:lnTo>
                  <a:pt x="279400" y="1489710"/>
                </a:lnTo>
                <a:lnTo>
                  <a:pt x="279400" y="1488452"/>
                </a:lnTo>
                <a:close/>
              </a:path>
              <a:path w="279400" h="1676400">
                <a:moveTo>
                  <a:pt x="279400" y="1484630"/>
                </a:moveTo>
                <a:lnTo>
                  <a:pt x="0" y="1484630"/>
                </a:lnTo>
                <a:lnTo>
                  <a:pt x="0" y="1487170"/>
                </a:lnTo>
                <a:lnTo>
                  <a:pt x="279400" y="1487170"/>
                </a:lnTo>
                <a:lnTo>
                  <a:pt x="279400" y="1484630"/>
                </a:lnTo>
                <a:close/>
              </a:path>
              <a:path w="279400" h="1676400">
                <a:moveTo>
                  <a:pt x="279400" y="1482090"/>
                </a:moveTo>
                <a:lnTo>
                  <a:pt x="0" y="1482090"/>
                </a:lnTo>
                <a:lnTo>
                  <a:pt x="0" y="1483360"/>
                </a:lnTo>
                <a:lnTo>
                  <a:pt x="279400" y="1483360"/>
                </a:lnTo>
                <a:lnTo>
                  <a:pt x="279400" y="1482090"/>
                </a:lnTo>
                <a:close/>
              </a:path>
              <a:path w="279400" h="1676400">
                <a:moveTo>
                  <a:pt x="279400" y="1111250"/>
                </a:moveTo>
                <a:lnTo>
                  <a:pt x="0" y="1111250"/>
                </a:lnTo>
                <a:lnTo>
                  <a:pt x="0" y="1480820"/>
                </a:lnTo>
                <a:lnTo>
                  <a:pt x="279400" y="1480820"/>
                </a:lnTo>
                <a:lnTo>
                  <a:pt x="279400" y="1111250"/>
                </a:lnTo>
                <a:close/>
              </a:path>
              <a:path w="279400" h="167640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7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898900" y="1111250"/>
            <a:ext cx="279400" cy="369570"/>
          </a:xfrm>
          <a:custGeom>
            <a:avLst/>
            <a:gdLst/>
            <a:ahLst/>
            <a:cxnLst/>
            <a:rect l="l" t="t" r="r" b="b"/>
            <a:pathLst>
              <a:path w="279400" h="369569">
                <a:moveTo>
                  <a:pt x="279400" y="0"/>
                </a:moveTo>
                <a:lnTo>
                  <a:pt x="0" y="0"/>
                </a:lnTo>
                <a:lnTo>
                  <a:pt x="0" y="369569"/>
                </a:lnTo>
                <a:lnTo>
                  <a:pt x="279400" y="369569"/>
                </a:lnTo>
                <a:lnTo>
                  <a:pt x="279400" y="0"/>
                </a:lnTo>
                <a:close/>
              </a:path>
            </a:pathLst>
          </a:custGeom>
          <a:solidFill>
            <a:srgbClr val="7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620770" y="0"/>
            <a:ext cx="278130" cy="1694180"/>
          </a:xfrm>
          <a:custGeom>
            <a:avLst/>
            <a:gdLst/>
            <a:ahLst/>
            <a:cxnLst/>
            <a:rect l="l" t="t" r="r" b="b"/>
            <a:pathLst>
              <a:path w="278129" h="1694180">
                <a:moveTo>
                  <a:pt x="10160" y="1691640"/>
                </a:moveTo>
                <a:lnTo>
                  <a:pt x="0" y="1691640"/>
                </a:lnTo>
                <a:lnTo>
                  <a:pt x="0" y="1694180"/>
                </a:lnTo>
                <a:lnTo>
                  <a:pt x="10160" y="1694180"/>
                </a:lnTo>
                <a:lnTo>
                  <a:pt x="10160" y="1691640"/>
                </a:lnTo>
                <a:close/>
              </a:path>
              <a:path w="278129" h="1694180">
                <a:moveTo>
                  <a:pt x="74930" y="1687830"/>
                </a:moveTo>
                <a:lnTo>
                  <a:pt x="0" y="1687830"/>
                </a:lnTo>
                <a:lnTo>
                  <a:pt x="0" y="1689100"/>
                </a:lnTo>
                <a:lnTo>
                  <a:pt x="0" y="1690370"/>
                </a:lnTo>
                <a:lnTo>
                  <a:pt x="31750" y="1690370"/>
                </a:lnTo>
                <a:lnTo>
                  <a:pt x="31750" y="1691640"/>
                </a:lnTo>
                <a:lnTo>
                  <a:pt x="53340" y="1691640"/>
                </a:lnTo>
                <a:lnTo>
                  <a:pt x="53340" y="1690370"/>
                </a:lnTo>
                <a:lnTo>
                  <a:pt x="53340" y="1689100"/>
                </a:lnTo>
                <a:lnTo>
                  <a:pt x="74930" y="1689100"/>
                </a:lnTo>
                <a:lnTo>
                  <a:pt x="74930" y="1687830"/>
                </a:lnTo>
                <a:close/>
              </a:path>
              <a:path w="278129" h="1694180">
                <a:moveTo>
                  <a:pt x="11811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96520" y="1686560"/>
                </a:lnTo>
                <a:lnTo>
                  <a:pt x="96520" y="1687830"/>
                </a:lnTo>
                <a:lnTo>
                  <a:pt x="118110" y="1687830"/>
                </a:lnTo>
                <a:lnTo>
                  <a:pt x="118110" y="1686560"/>
                </a:lnTo>
                <a:lnTo>
                  <a:pt x="118110" y="1685290"/>
                </a:lnTo>
                <a:close/>
              </a:path>
              <a:path w="278129" h="1694180">
                <a:moveTo>
                  <a:pt x="184150" y="1681480"/>
                </a:moveTo>
                <a:lnTo>
                  <a:pt x="0" y="1681480"/>
                </a:lnTo>
                <a:lnTo>
                  <a:pt x="0" y="1682750"/>
                </a:lnTo>
                <a:lnTo>
                  <a:pt x="0" y="1684020"/>
                </a:lnTo>
                <a:lnTo>
                  <a:pt x="139700" y="1684020"/>
                </a:lnTo>
                <a:lnTo>
                  <a:pt x="139700" y="1685290"/>
                </a:lnTo>
                <a:lnTo>
                  <a:pt x="161290" y="1685290"/>
                </a:lnTo>
                <a:lnTo>
                  <a:pt x="161290" y="1684020"/>
                </a:lnTo>
                <a:lnTo>
                  <a:pt x="161290" y="1682750"/>
                </a:lnTo>
                <a:lnTo>
                  <a:pt x="184150" y="1682750"/>
                </a:lnTo>
                <a:lnTo>
                  <a:pt x="184150" y="1681480"/>
                </a:lnTo>
                <a:close/>
              </a:path>
              <a:path w="278129" h="1694180">
                <a:moveTo>
                  <a:pt x="2273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05740" y="1680210"/>
                </a:lnTo>
                <a:lnTo>
                  <a:pt x="205740" y="1681480"/>
                </a:lnTo>
                <a:lnTo>
                  <a:pt x="227330" y="1681480"/>
                </a:lnTo>
                <a:lnTo>
                  <a:pt x="227330" y="1680210"/>
                </a:lnTo>
                <a:lnTo>
                  <a:pt x="227330" y="1678940"/>
                </a:lnTo>
                <a:close/>
              </a:path>
              <a:path w="278129" h="1694180">
                <a:moveTo>
                  <a:pt x="278130" y="1675130"/>
                </a:moveTo>
                <a:lnTo>
                  <a:pt x="0" y="1675130"/>
                </a:lnTo>
                <a:lnTo>
                  <a:pt x="0" y="1676400"/>
                </a:lnTo>
                <a:lnTo>
                  <a:pt x="0" y="1677670"/>
                </a:lnTo>
                <a:lnTo>
                  <a:pt x="248920" y="1677670"/>
                </a:lnTo>
                <a:lnTo>
                  <a:pt x="248920" y="1678940"/>
                </a:lnTo>
                <a:lnTo>
                  <a:pt x="270510" y="1678940"/>
                </a:lnTo>
                <a:lnTo>
                  <a:pt x="270510" y="1677670"/>
                </a:lnTo>
                <a:lnTo>
                  <a:pt x="270510" y="1676400"/>
                </a:lnTo>
                <a:lnTo>
                  <a:pt x="278130" y="1676400"/>
                </a:lnTo>
                <a:lnTo>
                  <a:pt x="278130" y="1675130"/>
                </a:lnTo>
                <a:close/>
              </a:path>
              <a:path w="278129" h="1694180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29" h="1694180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29" h="1694180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29" h="1694180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29" h="1694180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29" h="1694180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29" h="1694180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29" h="1694180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29" h="1694180">
                <a:moveTo>
                  <a:pt x="278130" y="1647190"/>
                </a:moveTo>
                <a:lnTo>
                  <a:pt x="0" y="1647190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190"/>
                </a:lnTo>
                <a:close/>
              </a:path>
              <a:path w="278129" h="1694180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29" h="1694180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29" h="1694180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29" h="1694180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29" h="1694180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29" h="1694180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29" h="1694180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29" h="1694180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29" h="1694180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29" h="1694180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29" h="1694180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29" h="1694180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29" h="1694180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29" h="1694180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29" h="1694180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29" h="1694180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29" h="1694180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29" h="1694180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29" h="1694180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29" h="1694180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29" h="1694180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29" h="1694180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29" h="1694180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29" h="1694180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29" h="1694180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29" h="1694180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29" h="1694180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29" h="1694180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694180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694180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694180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694180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694180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694180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694180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694180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694180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694180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694180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694180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694180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694180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694180">
                <a:moveTo>
                  <a:pt x="278130" y="1510030"/>
                </a:moveTo>
                <a:lnTo>
                  <a:pt x="0" y="1510030"/>
                </a:lnTo>
                <a:lnTo>
                  <a:pt x="0" y="1512570"/>
                </a:lnTo>
                <a:lnTo>
                  <a:pt x="278130" y="1512570"/>
                </a:lnTo>
                <a:lnTo>
                  <a:pt x="278130" y="1510030"/>
                </a:lnTo>
                <a:close/>
              </a:path>
              <a:path w="278129" h="1694180">
                <a:moveTo>
                  <a:pt x="278130" y="1507490"/>
                </a:moveTo>
                <a:lnTo>
                  <a:pt x="0" y="1507490"/>
                </a:lnTo>
                <a:lnTo>
                  <a:pt x="0" y="1508760"/>
                </a:lnTo>
                <a:lnTo>
                  <a:pt x="278130" y="1508760"/>
                </a:lnTo>
                <a:lnTo>
                  <a:pt x="278130" y="1507490"/>
                </a:lnTo>
                <a:close/>
              </a:path>
              <a:path w="278129" h="1694180">
                <a:moveTo>
                  <a:pt x="278130" y="1503680"/>
                </a:moveTo>
                <a:lnTo>
                  <a:pt x="0" y="1503680"/>
                </a:lnTo>
                <a:lnTo>
                  <a:pt x="0" y="1506220"/>
                </a:lnTo>
                <a:lnTo>
                  <a:pt x="278130" y="1506220"/>
                </a:lnTo>
                <a:lnTo>
                  <a:pt x="278130" y="1503680"/>
                </a:lnTo>
                <a:close/>
              </a:path>
              <a:path w="278129" h="1694180">
                <a:moveTo>
                  <a:pt x="278130" y="1501140"/>
                </a:moveTo>
                <a:lnTo>
                  <a:pt x="0" y="1501140"/>
                </a:lnTo>
                <a:lnTo>
                  <a:pt x="0" y="1502410"/>
                </a:lnTo>
                <a:lnTo>
                  <a:pt x="278130" y="1502410"/>
                </a:lnTo>
                <a:lnTo>
                  <a:pt x="278130" y="1501140"/>
                </a:lnTo>
                <a:close/>
              </a:path>
              <a:path w="278129" h="1694180">
                <a:moveTo>
                  <a:pt x="278130" y="1497330"/>
                </a:moveTo>
                <a:lnTo>
                  <a:pt x="0" y="1497330"/>
                </a:lnTo>
                <a:lnTo>
                  <a:pt x="0" y="1499870"/>
                </a:lnTo>
                <a:lnTo>
                  <a:pt x="278130" y="1499870"/>
                </a:lnTo>
                <a:lnTo>
                  <a:pt x="278130" y="1497330"/>
                </a:lnTo>
                <a:close/>
              </a:path>
              <a:path w="278129" h="169418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620770" y="1111249"/>
            <a:ext cx="278130" cy="388620"/>
          </a:xfrm>
          <a:custGeom>
            <a:avLst/>
            <a:gdLst/>
            <a:ahLst/>
            <a:cxnLst/>
            <a:rect l="l" t="t" r="r" b="b"/>
            <a:pathLst>
              <a:path w="278129" h="388619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29" h="388619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29" h="388619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29" h="388619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29" h="388619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29" h="388619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29" h="388619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7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342640" y="0"/>
            <a:ext cx="278130" cy="1710689"/>
          </a:xfrm>
          <a:custGeom>
            <a:avLst/>
            <a:gdLst/>
            <a:ahLst/>
            <a:cxnLst/>
            <a:rect l="l" t="t" r="r" b="b"/>
            <a:pathLst>
              <a:path w="278129" h="1710689">
                <a:moveTo>
                  <a:pt x="27940" y="1706880"/>
                </a:moveTo>
                <a:lnTo>
                  <a:pt x="0" y="1706880"/>
                </a:lnTo>
                <a:lnTo>
                  <a:pt x="0" y="1708150"/>
                </a:lnTo>
                <a:lnTo>
                  <a:pt x="0" y="1710690"/>
                </a:lnTo>
                <a:lnTo>
                  <a:pt x="6350" y="1710690"/>
                </a:lnTo>
                <a:lnTo>
                  <a:pt x="6350" y="1708150"/>
                </a:lnTo>
                <a:lnTo>
                  <a:pt x="27940" y="1708150"/>
                </a:lnTo>
                <a:lnTo>
                  <a:pt x="27940" y="1706880"/>
                </a:lnTo>
                <a:close/>
              </a:path>
              <a:path w="278129" h="1710689">
                <a:moveTo>
                  <a:pt x="7112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49530" y="1705610"/>
                </a:lnTo>
                <a:lnTo>
                  <a:pt x="49530" y="1706880"/>
                </a:lnTo>
                <a:lnTo>
                  <a:pt x="71120" y="1706880"/>
                </a:lnTo>
                <a:lnTo>
                  <a:pt x="71120" y="1705610"/>
                </a:lnTo>
                <a:lnTo>
                  <a:pt x="71120" y="1704340"/>
                </a:lnTo>
                <a:close/>
              </a:path>
              <a:path w="278129" h="1710689">
                <a:moveTo>
                  <a:pt x="137160" y="1700530"/>
                </a:moveTo>
                <a:lnTo>
                  <a:pt x="0" y="1700530"/>
                </a:lnTo>
                <a:lnTo>
                  <a:pt x="0" y="1701800"/>
                </a:lnTo>
                <a:lnTo>
                  <a:pt x="0" y="1703070"/>
                </a:lnTo>
                <a:lnTo>
                  <a:pt x="92710" y="1703070"/>
                </a:lnTo>
                <a:lnTo>
                  <a:pt x="92710" y="1704340"/>
                </a:lnTo>
                <a:lnTo>
                  <a:pt x="115570" y="1704340"/>
                </a:lnTo>
                <a:lnTo>
                  <a:pt x="115570" y="1703070"/>
                </a:lnTo>
                <a:lnTo>
                  <a:pt x="115570" y="1701800"/>
                </a:lnTo>
                <a:lnTo>
                  <a:pt x="137160" y="1701800"/>
                </a:lnTo>
                <a:lnTo>
                  <a:pt x="137160" y="1700530"/>
                </a:lnTo>
                <a:close/>
              </a:path>
              <a:path w="278129" h="1710689">
                <a:moveTo>
                  <a:pt x="18034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158750" y="1699260"/>
                </a:lnTo>
                <a:lnTo>
                  <a:pt x="158750" y="1700530"/>
                </a:lnTo>
                <a:lnTo>
                  <a:pt x="180340" y="1700530"/>
                </a:lnTo>
                <a:lnTo>
                  <a:pt x="180340" y="1699260"/>
                </a:lnTo>
                <a:lnTo>
                  <a:pt x="180340" y="1697990"/>
                </a:lnTo>
                <a:close/>
              </a:path>
              <a:path w="278129" h="1710689">
                <a:moveTo>
                  <a:pt x="245110" y="1694180"/>
                </a:moveTo>
                <a:lnTo>
                  <a:pt x="0" y="1694180"/>
                </a:lnTo>
                <a:lnTo>
                  <a:pt x="0" y="1695450"/>
                </a:lnTo>
                <a:lnTo>
                  <a:pt x="0" y="1696720"/>
                </a:lnTo>
                <a:lnTo>
                  <a:pt x="201930" y="1696720"/>
                </a:lnTo>
                <a:lnTo>
                  <a:pt x="201930" y="1697990"/>
                </a:lnTo>
                <a:lnTo>
                  <a:pt x="223520" y="1697990"/>
                </a:lnTo>
                <a:lnTo>
                  <a:pt x="223520" y="1696720"/>
                </a:lnTo>
                <a:lnTo>
                  <a:pt x="223520" y="1695450"/>
                </a:lnTo>
                <a:lnTo>
                  <a:pt x="245110" y="1695450"/>
                </a:lnTo>
                <a:lnTo>
                  <a:pt x="245110" y="1694180"/>
                </a:lnTo>
                <a:close/>
              </a:path>
              <a:path w="278129" h="1710689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66700" y="1692910"/>
                </a:lnTo>
                <a:lnTo>
                  <a:pt x="266700" y="1694180"/>
                </a:lnTo>
                <a:lnTo>
                  <a:pt x="278130" y="169418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29" h="1710689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29" h="1710689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29" h="1710689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29" h="1710689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29" h="1710689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29" h="1710689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29" h="1710689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29" h="1710689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29" h="1710689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29" h="1710689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29" h="1710689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29" h="1710689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29" h="1710689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29" h="1710689">
                <a:moveTo>
                  <a:pt x="278130" y="1647190"/>
                </a:moveTo>
                <a:lnTo>
                  <a:pt x="0" y="1647190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190"/>
                </a:lnTo>
                <a:close/>
              </a:path>
              <a:path w="278129" h="1710689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29" h="1710689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29" h="1710689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29" h="1710689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29" h="1710689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29" h="1710689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29" h="1710689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29" h="1710689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29" h="1710689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29" h="1710689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29" h="1710689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29" h="1710689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29" h="1710689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29" h="1710689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29" h="1710689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29" h="1710689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29" h="1710689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29" h="1710689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29" h="1710689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29" h="1710689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29" h="1710689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29" h="1710689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29" h="1710689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29" h="1710689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29" h="1710689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29" h="1710689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29" h="1710689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29" h="1710689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29" h="1710689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29" h="1710689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29" h="1710689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29" h="1710689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29" h="1710689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29" h="1710689">
                <a:moveTo>
                  <a:pt x="27813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8130" y="1540510"/>
                </a:lnTo>
                <a:lnTo>
                  <a:pt x="278130" y="1539240"/>
                </a:lnTo>
                <a:close/>
              </a:path>
              <a:path w="278129" h="1710689">
                <a:moveTo>
                  <a:pt x="27813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8130" y="1537970"/>
                </a:lnTo>
                <a:lnTo>
                  <a:pt x="278130" y="1535430"/>
                </a:lnTo>
                <a:close/>
              </a:path>
              <a:path w="278129" h="1710689">
                <a:moveTo>
                  <a:pt x="27813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8130" y="1534160"/>
                </a:lnTo>
                <a:lnTo>
                  <a:pt x="278130" y="1532890"/>
                </a:lnTo>
                <a:close/>
              </a:path>
              <a:path w="278129" h="1710689">
                <a:moveTo>
                  <a:pt x="27813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8130" y="1531620"/>
                </a:lnTo>
                <a:lnTo>
                  <a:pt x="278130" y="1529080"/>
                </a:lnTo>
                <a:close/>
              </a:path>
              <a:path w="278129" h="1710689">
                <a:moveTo>
                  <a:pt x="278130" y="1526540"/>
                </a:moveTo>
                <a:lnTo>
                  <a:pt x="0" y="1526540"/>
                </a:lnTo>
                <a:lnTo>
                  <a:pt x="0" y="1527810"/>
                </a:lnTo>
                <a:lnTo>
                  <a:pt x="278130" y="1527810"/>
                </a:lnTo>
                <a:lnTo>
                  <a:pt x="278130" y="1526540"/>
                </a:lnTo>
                <a:close/>
              </a:path>
              <a:path w="278129" h="1710689">
                <a:moveTo>
                  <a:pt x="278130" y="1522730"/>
                </a:moveTo>
                <a:lnTo>
                  <a:pt x="0" y="1522730"/>
                </a:lnTo>
                <a:lnTo>
                  <a:pt x="0" y="1525270"/>
                </a:lnTo>
                <a:lnTo>
                  <a:pt x="278130" y="1525270"/>
                </a:lnTo>
                <a:lnTo>
                  <a:pt x="278130" y="1522730"/>
                </a:lnTo>
                <a:close/>
              </a:path>
              <a:path w="278129" h="1710689">
                <a:moveTo>
                  <a:pt x="278130" y="1520190"/>
                </a:moveTo>
                <a:lnTo>
                  <a:pt x="0" y="1520190"/>
                </a:lnTo>
                <a:lnTo>
                  <a:pt x="0" y="1521460"/>
                </a:lnTo>
                <a:lnTo>
                  <a:pt x="278130" y="1521460"/>
                </a:lnTo>
                <a:lnTo>
                  <a:pt x="278130" y="1520190"/>
                </a:lnTo>
                <a:close/>
              </a:path>
              <a:path w="278129" h="1710689">
                <a:moveTo>
                  <a:pt x="278130" y="1516380"/>
                </a:moveTo>
                <a:lnTo>
                  <a:pt x="0" y="1516380"/>
                </a:lnTo>
                <a:lnTo>
                  <a:pt x="0" y="1518920"/>
                </a:lnTo>
                <a:lnTo>
                  <a:pt x="278130" y="1518920"/>
                </a:lnTo>
                <a:lnTo>
                  <a:pt x="278130" y="1516380"/>
                </a:lnTo>
                <a:close/>
              </a:path>
              <a:path w="278129" h="1710689">
                <a:moveTo>
                  <a:pt x="278130" y="1513840"/>
                </a:moveTo>
                <a:lnTo>
                  <a:pt x="0" y="1513840"/>
                </a:lnTo>
                <a:lnTo>
                  <a:pt x="0" y="1515110"/>
                </a:lnTo>
                <a:lnTo>
                  <a:pt x="278130" y="1515110"/>
                </a:lnTo>
                <a:lnTo>
                  <a:pt x="278130" y="1513840"/>
                </a:lnTo>
                <a:close/>
              </a:path>
              <a:path w="278129" h="171068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342640" y="1111249"/>
            <a:ext cx="278130" cy="403860"/>
          </a:xfrm>
          <a:custGeom>
            <a:avLst/>
            <a:gdLst/>
            <a:ahLst/>
            <a:cxnLst/>
            <a:rect l="l" t="t" r="r" b="b"/>
            <a:pathLst>
              <a:path w="278129" h="403859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29" h="403859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29" h="403859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29" h="403859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29" h="403859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29" h="403859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29" h="403859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29" h="403859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29" h="403859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29" h="403859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29" h="403859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29" h="403859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7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063240" y="0"/>
            <a:ext cx="279400" cy="1725930"/>
          </a:xfrm>
          <a:custGeom>
            <a:avLst/>
            <a:gdLst/>
            <a:ahLst/>
            <a:cxnLst/>
            <a:rect l="l" t="t" r="r" b="b"/>
            <a:pathLst>
              <a:path w="279400" h="1725930">
                <a:moveTo>
                  <a:pt x="2540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3810" y="1724660"/>
                </a:lnTo>
                <a:lnTo>
                  <a:pt x="3810" y="1725930"/>
                </a:lnTo>
                <a:lnTo>
                  <a:pt x="25400" y="1725930"/>
                </a:lnTo>
                <a:lnTo>
                  <a:pt x="25400" y="1724660"/>
                </a:lnTo>
                <a:lnTo>
                  <a:pt x="25400" y="1723390"/>
                </a:lnTo>
                <a:close/>
              </a:path>
              <a:path w="279400" h="1725930">
                <a:moveTo>
                  <a:pt x="91440" y="1719580"/>
                </a:moveTo>
                <a:lnTo>
                  <a:pt x="0" y="1719580"/>
                </a:lnTo>
                <a:lnTo>
                  <a:pt x="0" y="1720850"/>
                </a:lnTo>
                <a:lnTo>
                  <a:pt x="0" y="1722120"/>
                </a:lnTo>
                <a:lnTo>
                  <a:pt x="46990" y="1722120"/>
                </a:lnTo>
                <a:lnTo>
                  <a:pt x="46990" y="1723390"/>
                </a:lnTo>
                <a:lnTo>
                  <a:pt x="69850" y="1723390"/>
                </a:lnTo>
                <a:lnTo>
                  <a:pt x="69850" y="1722120"/>
                </a:lnTo>
                <a:lnTo>
                  <a:pt x="69850" y="1720850"/>
                </a:lnTo>
                <a:lnTo>
                  <a:pt x="91440" y="1720850"/>
                </a:lnTo>
                <a:lnTo>
                  <a:pt x="91440" y="1719580"/>
                </a:lnTo>
                <a:close/>
              </a:path>
              <a:path w="279400" h="1725930">
                <a:moveTo>
                  <a:pt x="13462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113030" y="1718310"/>
                </a:lnTo>
                <a:lnTo>
                  <a:pt x="113030" y="1719580"/>
                </a:lnTo>
                <a:lnTo>
                  <a:pt x="134620" y="1719580"/>
                </a:lnTo>
                <a:lnTo>
                  <a:pt x="134620" y="1718310"/>
                </a:lnTo>
                <a:lnTo>
                  <a:pt x="134620" y="1717040"/>
                </a:lnTo>
                <a:close/>
              </a:path>
              <a:path w="279400" h="1725930">
                <a:moveTo>
                  <a:pt x="199377" y="1713230"/>
                </a:moveTo>
                <a:lnTo>
                  <a:pt x="0" y="1713230"/>
                </a:lnTo>
                <a:lnTo>
                  <a:pt x="0" y="1714500"/>
                </a:lnTo>
                <a:lnTo>
                  <a:pt x="0" y="1715770"/>
                </a:lnTo>
                <a:lnTo>
                  <a:pt x="156210" y="1715770"/>
                </a:lnTo>
                <a:lnTo>
                  <a:pt x="156210" y="1717040"/>
                </a:lnTo>
                <a:lnTo>
                  <a:pt x="177800" y="1717040"/>
                </a:lnTo>
                <a:lnTo>
                  <a:pt x="177800" y="1715770"/>
                </a:lnTo>
                <a:lnTo>
                  <a:pt x="177800" y="1714500"/>
                </a:lnTo>
                <a:lnTo>
                  <a:pt x="199377" y="1714500"/>
                </a:lnTo>
                <a:lnTo>
                  <a:pt x="199377" y="1713230"/>
                </a:lnTo>
                <a:close/>
              </a:path>
              <a:path w="279400" h="1725930">
                <a:moveTo>
                  <a:pt x="24257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20980" y="1711960"/>
                </a:lnTo>
                <a:lnTo>
                  <a:pt x="220980" y="1713230"/>
                </a:lnTo>
                <a:lnTo>
                  <a:pt x="242570" y="1713230"/>
                </a:lnTo>
                <a:lnTo>
                  <a:pt x="242570" y="1711960"/>
                </a:lnTo>
                <a:lnTo>
                  <a:pt x="242570" y="1710690"/>
                </a:lnTo>
                <a:close/>
              </a:path>
              <a:path w="279400" h="1725930">
                <a:moveTo>
                  <a:pt x="27940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64160" y="1709420"/>
                </a:lnTo>
                <a:lnTo>
                  <a:pt x="264160" y="1710690"/>
                </a:lnTo>
                <a:lnTo>
                  <a:pt x="279400" y="1710690"/>
                </a:lnTo>
                <a:lnTo>
                  <a:pt x="279400" y="1709420"/>
                </a:lnTo>
                <a:lnTo>
                  <a:pt x="279400" y="1706880"/>
                </a:lnTo>
                <a:close/>
              </a:path>
              <a:path w="279400" h="1725930">
                <a:moveTo>
                  <a:pt x="27940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9400" y="1705610"/>
                </a:lnTo>
                <a:lnTo>
                  <a:pt x="279400" y="1704340"/>
                </a:lnTo>
                <a:close/>
              </a:path>
              <a:path w="279400" h="1725930">
                <a:moveTo>
                  <a:pt x="27940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9400" y="1703070"/>
                </a:lnTo>
                <a:lnTo>
                  <a:pt x="279400" y="1700530"/>
                </a:lnTo>
                <a:close/>
              </a:path>
              <a:path w="279400" h="1725930">
                <a:moveTo>
                  <a:pt x="27940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9400" y="1699260"/>
                </a:lnTo>
                <a:lnTo>
                  <a:pt x="279400" y="1697990"/>
                </a:lnTo>
                <a:close/>
              </a:path>
              <a:path w="279400" h="1725930">
                <a:moveTo>
                  <a:pt x="27940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9400" y="1696720"/>
                </a:lnTo>
                <a:lnTo>
                  <a:pt x="279400" y="1694180"/>
                </a:lnTo>
                <a:close/>
              </a:path>
              <a:path w="279400" h="1725930">
                <a:moveTo>
                  <a:pt x="27940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9400" y="1692910"/>
                </a:lnTo>
                <a:lnTo>
                  <a:pt x="279400" y="1691640"/>
                </a:lnTo>
                <a:close/>
              </a:path>
              <a:path w="279400" h="1725930">
                <a:moveTo>
                  <a:pt x="27940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9400" y="1690370"/>
                </a:lnTo>
                <a:lnTo>
                  <a:pt x="279400" y="1687830"/>
                </a:lnTo>
                <a:close/>
              </a:path>
              <a:path w="279400" h="1725930">
                <a:moveTo>
                  <a:pt x="27940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9400" y="1686560"/>
                </a:lnTo>
                <a:lnTo>
                  <a:pt x="279400" y="1685290"/>
                </a:lnTo>
                <a:close/>
              </a:path>
              <a:path w="279400" h="1725930">
                <a:moveTo>
                  <a:pt x="27940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9400" y="1684020"/>
                </a:lnTo>
                <a:lnTo>
                  <a:pt x="279400" y="1681480"/>
                </a:lnTo>
                <a:close/>
              </a:path>
              <a:path w="279400" h="1725930">
                <a:moveTo>
                  <a:pt x="27940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9400" y="1680210"/>
                </a:lnTo>
                <a:lnTo>
                  <a:pt x="279400" y="1678940"/>
                </a:lnTo>
                <a:close/>
              </a:path>
              <a:path w="279400" h="1725930">
                <a:moveTo>
                  <a:pt x="27940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9400" y="1677670"/>
                </a:lnTo>
                <a:lnTo>
                  <a:pt x="279400" y="1675130"/>
                </a:lnTo>
                <a:close/>
              </a:path>
              <a:path w="279400" h="1725930">
                <a:moveTo>
                  <a:pt x="27940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9400" y="1673860"/>
                </a:lnTo>
                <a:lnTo>
                  <a:pt x="279400" y="1672590"/>
                </a:lnTo>
                <a:close/>
              </a:path>
              <a:path w="279400" h="1725930">
                <a:moveTo>
                  <a:pt x="27940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9400" y="1671320"/>
                </a:lnTo>
                <a:lnTo>
                  <a:pt x="279400" y="1668780"/>
                </a:lnTo>
                <a:close/>
              </a:path>
              <a:path w="279400" h="1725930">
                <a:moveTo>
                  <a:pt x="27940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9400" y="1667522"/>
                </a:lnTo>
                <a:lnTo>
                  <a:pt x="279400" y="1666240"/>
                </a:lnTo>
                <a:close/>
              </a:path>
              <a:path w="279400" h="1725930">
                <a:moveTo>
                  <a:pt x="27940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9400" y="1664970"/>
                </a:lnTo>
                <a:lnTo>
                  <a:pt x="279400" y="1662430"/>
                </a:lnTo>
                <a:close/>
              </a:path>
              <a:path w="279400" h="1725930">
                <a:moveTo>
                  <a:pt x="27940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9400" y="1661160"/>
                </a:lnTo>
                <a:lnTo>
                  <a:pt x="279400" y="1659890"/>
                </a:lnTo>
                <a:close/>
              </a:path>
              <a:path w="279400" h="1725930">
                <a:moveTo>
                  <a:pt x="27940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9400" y="1658620"/>
                </a:lnTo>
                <a:lnTo>
                  <a:pt x="279400" y="1656080"/>
                </a:lnTo>
                <a:close/>
              </a:path>
              <a:path w="279400" h="1725930">
                <a:moveTo>
                  <a:pt x="27940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9400" y="1654810"/>
                </a:lnTo>
                <a:lnTo>
                  <a:pt x="279400" y="1653540"/>
                </a:lnTo>
                <a:close/>
              </a:path>
              <a:path w="279400" h="1725930">
                <a:moveTo>
                  <a:pt x="27940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9400" y="1652270"/>
                </a:lnTo>
                <a:lnTo>
                  <a:pt x="279400" y="1649730"/>
                </a:lnTo>
                <a:close/>
              </a:path>
              <a:path w="279400" h="1725930">
                <a:moveTo>
                  <a:pt x="27940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9400" y="1648460"/>
                </a:lnTo>
                <a:lnTo>
                  <a:pt x="279400" y="1647202"/>
                </a:lnTo>
                <a:close/>
              </a:path>
              <a:path w="279400" h="1725930">
                <a:moveTo>
                  <a:pt x="27940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9400" y="1645920"/>
                </a:lnTo>
                <a:lnTo>
                  <a:pt x="279400" y="1643380"/>
                </a:lnTo>
                <a:close/>
              </a:path>
              <a:path w="279400" h="1725930">
                <a:moveTo>
                  <a:pt x="27940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9400" y="1642110"/>
                </a:lnTo>
                <a:lnTo>
                  <a:pt x="279400" y="1640840"/>
                </a:lnTo>
                <a:close/>
              </a:path>
              <a:path w="279400" h="1725930">
                <a:moveTo>
                  <a:pt x="27940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9400" y="1639570"/>
                </a:lnTo>
                <a:lnTo>
                  <a:pt x="279400" y="1637030"/>
                </a:lnTo>
                <a:close/>
              </a:path>
              <a:path w="279400" h="1725930">
                <a:moveTo>
                  <a:pt x="27940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9400" y="1635760"/>
                </a:lnTo>
                <a:lnTo>
                  <a:pt x="279400" y="1634490"/>
                </a:lnTo>
                <a:close/>
              </a:path>
              <a:path w="279400" h="1725930">
                <a:moveTo>
                  <a:pt x="27940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9400" y="1633220"/>
                </a:lnTo>
                <a:lnTo>
                  <a:pt x="279400" y="1630680"/>
                </a:lnTo>
                <a:close/>
              </a:path>
              <a:path w="279400" h="1725930">
                <a:moveTo>
                  <a:pt x="27940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9400" y="1629410"/>
                </a:lnTo>
                <a:lnTo>
                  <a:pt x="279400" y="1628140"/>
                </a:lnTo>
                <a:close/>
              </a:path>
              <a:path w="279400" h="1725930">
                <a:moveTo>
                  <a:pt x="27940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9400" y="1626870"/>
                </a:lnTo>
                <a:lnTo>
                  <a:pt x="279400" y="1624330"/>
                </a:lnTo>
                <a:close/>
              </a:path>
              <a:path w="279400" h="1725930">
                <a:moveTo>
                  <a:pt x="27940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9400" y="1623060"/>
                </a:lnTo>
                <a:lnTo>
                  <a:pt x="279400" y="1621790"/>
                </a:lnTo>
                <a:close/>
              </a:path>
              <a:path w="279400" h="1725930">
                <a:moveTo>
                  <a:pt x="27940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9400" y="1620520"/>
                </a:lnTo>
                <a:lnTo>
                  <a:pt x="279400" y="1617980"/>
                </a:lnTo>
                <a:close/>
              </a:path>
              <a:path w="279400" h="1725930">
                <a:moveTo>
                  <a:pt x="27940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9400" y="1616710"/>
                </a:lnTo>
                <a:lnTo>
                  <a:pt x="279400" y="1615440"/>
                </a:lnTo>
                <a:close/>
              </a:path>
              <a:path w="279400" h="1725930">
                <a:moveTo>
                  <a:pt x="27940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9400" y="1614170"/>
                </a:lnTo>
                <a:lnTo>
                  <a:pt x="279400" y="1611630"/>
                </a:lnTo>
                <a:close/>
              </a:path>
              <a:path w="279400" h="1725930">
                <a:moveTo>
                  <a:pt x="27940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9400" y="1610360"/>
                </a:lnTo>
                <a:lnTo>
                  <a:pt x="279400" y="1609090"/>
                </a:lnTo>
                <a:close/>
              </a:path>
              <a:path w="279400" h="1725930">
                <a:moveTo>
                  <a:pt x="27940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9400" y="1607820"/>
                </a:lnTo>
                <a:lnTo>
                  <a:pt x="279400" y="1605280"/>
                </a:lnTo>
                <a:close/>
              </a:path>
              <a:path w="279400" h="1725930">
                <a:moveTo>
                  <a:pt x="27940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9400" y="1604010"/>
                </a:lnTo>
                <a:lnTo>
                  <a:pt x="279400" y="1602740"/>
                </a:lnTo>
                <a:close/>
              </a:path>
              <a:path w="279400" h="1725930">
                <a:moveTo>
                  <a:pt x="27940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9400" y="1601470"/>
                </a:lnTo>
                <a:lnTo>
                  <a:pt x="279400" y="1598930"/>
                </a:lnTo>
                <a:close/>
              </a:path>
              <a:path w="279400" h="1725930">
                <a:moveTo>
                  <a:pt x="27940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9400" y="1597660"/>
                </a:lnTo>
                <a:lnTo>
                  <a:pt x="279400" y="1596390"/>
                </a:lnTo>
                <a:close/>
              </a:path>
              <a:path w="279400" h="1725930">
                <a:moveTo>
                  <a:pt x="27940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9400" y="1595120"/>
                </a:lnTo>
                <a:lnTo>
                  <a:pt x="279400" y="1592580"/>
                </a:lnTo>
                <a:close/>
              </a:path>
              <a:path w="279400" h="1725930">
                <a:moveTo>
                  <a:pt x="27940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9400" y="1591310"/>
                </a:lnTo>
                <a:lnTo>
                  <a:pt x="279400" y="1590040"/>
                </a:lnTo>
                <a:close/>
              </a:path>
              <a:path w="279400" h="1725930">
                <a:moveTo>
                  <a:pt x="27940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9400" y="1588770"/>
                </a:lnTo>
                <a:lnTo>
                  <a:pt x="279400" y="1586230"/>
                </a:lnTo>
                <a:close/>
              </a:path>
              <a:path w="279400" h="1725930">
                <a:moveTo>
                  <a:pt x="27940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9400" y="1584960"/>
                </a:lnTo>
                <a:lnTo>
                  <a:pt x="279400" y="1583690"/>
                </a:lnTo>
                <a:close/>
              </a:path>
              <a:path w="279400" h="1725930">
                <a:moveTo>
                  <a:pt x="27940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9400" y="1582420"/>
                </a:lnTo>
                <a:lnTo>
                  <a:pt x="279400" y="1579880"/>
                </a:lnTo>
                <a:close/>
              </a:path>
              <a:path w="279400" h="1725930">
                <a:moveTo>
                  <a:pt x="27940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9400" y="1578610"/>
                </a:lnTo>
                <a:lnTo>
                  <a:pt x="279400" y="1577340"/>
                </a:lnTo>
                <a:close/>
              </a:path>
              <a:path w="279400" h="1725930">
                <a:moveTo>
                  <a:pt x="27940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9400" y="1576070"/>
                </a:lnTo>
                <a:lnTo>
                  <a:pt x="279400" y="1573530"/>
                </a:lnTo>
                <a:close/>
              </a:path>
              <a:path w="279400" h="1725930">
                <a:moveTo>
                  <a:pt x="27940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9400" y="1572260"/>
                </a:lnTo>
                <a:lnTo>
                  <a:pt x="279400" y="1570990"/>
                </a:lnTo>
                <a:close/>
              </a:path>
              <a:path w="279400" h="1725930">
                <a:moveTo>
                  <a:pt x="27940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9400" y="1569720"/>
                </a:lnTo>
                <a:lnTo>
                  <a:pt x="279400" y="1567180"/>
                </a:lnTo>
                <a:close/>
              </a:path>
              <a:path w="279400" h="1725930">
                <a:moveTo>
                  <a:pt x="27940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9400" y="1565910"/>
                </a:lnTo>
                <a:lnTo>
                  <a:pt x="279400" y="1564640"/>
                </a:lnTo>
                <a:close/>
              </a:path>
              <a:path w="279400" h="1725930">
                <a:moveTo>
                  <a:pt x="27940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9400" y="1563370"/>
                </a:lnTo>
                <a:lnTo>
                  <a:pt x="279400" y="1560830"/>
                </a:lnTo>
                <a:close/>
              </a:path>
              <a:path w="279400" h="1725930">
                <a:moveTo>
                  <a:pt x="27940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9400" y="1559560"/>
                </a:lnTo>
                <a:lnTo>
                  <a:pt x="279400" y="1558290"/>
                </a:lnTo>
                <a:close/>
              </a:path>
              <a:path w="279400" h="1725930">
                <a:moveTo>
                  <a:pt x="27940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9400" y="1557020"/>
                </a:lnTo>
                <a:lnTo>
                  <a:pt x="279400" y="1554480"/>
                </a:lnTo>
                <a:close/>
              </a:path>
              <a:path w="279400" h="1725930">
                <a:moveTo>
                  <a:pt x="27940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9400" y="1553210"/>
                </a:lnTo>
                <a:lnTo>
                  <a:pt x="279400" y="1551940"/>
                </a:lnTo>
                <a:close/>
              </a:path>
              <a:path w="279400" h="1725930">
                <a:moveTo>
                  <a:pt x="27940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9400" y="1550670"/>
                </a:lnTo>
                <a:lnTo>
                  <a:pt x="279400" y="1548130"/>
                </a:lnTo>
                <a:close/>
              </a:path>
              <a:path w="279400" h="1725930">
                <a:moveTo>
                  <a:pt x="27940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9400" y="1546860"/>
                </a:lnTo>
                <a:lnTo>
                  <a:pt x="279400" y="1545590"/>
                </a:lnTo>
                <a:close/>
              </a:path>
              <a:path w="279400" h="1725930">
                <a:moveTo>
                  <a:pt x="27940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9400" y="1544320"/>
                </a:lnTo>
                <a:lnTo>
                  <a:pt x="279400" y="1541780"/>
                </a:lnTo>
                <a:close/>
              </a:path>
              <a:path w="279400" h="1725930">
                <a:moveTo>
                  <a:pt x="279400" y="1539240"/>
                </a:moveTo>
                <a:lnTo>
                  <a:pt x="0" y="1539240"/>
                </a:lnTo>
                <a:lnTo>
                  <a:pt x="0" y="1540510"/>
                </a:lnTo>
                <a:lnTo>
                  <a:pt x="279400" y="1540510"/>
                </a:lnTo>
                <a:lnTo>
                  <a:pt x="279400" y="1539240"/>
                </a:lnTo>
                <a:close/>
              </a:path>
              <a:path w="279400" h="1725930">
                <a:moveTo>
                  <a:pt x="279400" y="1535430"/>
                </a:moveTo>
                <a:lnTo>
                  <a:pt x="0" y="1535430"/>
                </a:lnTo>
                <a:lnTo>
                  <a:pt x="0" y="1537970"/>
                </a:lnTo>
                <a:lnTo>
                  <a:pt x="279400" y="1537970"/>
                </a:lnTo>
                <a:lnTo>
                  <a:pt x="279400" y="1535430"/>
                </a:lnTo>
                <a:close/>
              </a:path>
              <a:path w="279400" h="1725930">
                <a:moveTo>
                  <a:pt x="279400" y="1532890"/>
                </a:moveTo>
                <a:lnTo>
                  <a:pt x="0" y="1532890"/>
                </a:lnTo>
                <a:lnTo>
                  <a:pt x="0" y="1534160"/>
                </a:lnTo>
                <a:lnTo>
                  <a:pt x="279400" y="1534160"/>
                </a:lnTo>
                <a:lnTo>
                  <a:pt x="279400" y="1532890"/>
                </a:lnTo>
                <a:close/>
              </a:path>
              <a:path w="279400" h="1725930">
                <a:moveTo>
                  <a:pt x="279400" y="1529080"/>
                </a:moveTo>
                <a:lnTo>
                  <a:pt x="0" y="1529080"/>
                </a:lnTo>
                <a:lnTo>
                  <a:pt x="0" y="1531620"/>
                </a:lnTo>
                <a:lnTo>
                  <a:pt x="279400" y="1531620"/>
                </a:lnTo>
                <a:lnTo>
                  <a:pt x="279400" y="1529080"/>
                </a:lnTo>
                <a:close/>
              </a:path>
              <a:path w="279400" h="172593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063240" y="1111249"/>
            <a:ext cx="279400" cy="420370"/>
          </a:xfrm>
          <a:custGeom>
            <a:avLst/>
            <a:gdLst/>
            <a:ahLst/>
            <a:cxnLst/>
            <a:rect l="l" t="t" r="r" b="b"/>
            <a:pathLst>
              <a:path w="279400" h="420369">
                <a:moveTo>
                  <a:pt x="27940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9400" y="420370"/>
                </a:lnTo>
                <a:lnTo>
                  <a:pt x="279400" y="417830"/>
                </a:lnTo>
                <a:close/>
              </a:path>
              <a:path w="279400" h="420369">
                <a:moveTo>
                  <a:pt x="27940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9400" y="416560"/>
                </a:lnTo>
                <a:lnTo>
                  <a:pt x="279400" y="415290"/>
                </a:lnTo>
                <a:close/>
              </a:path>
              <a:path w="279400" h="420369">
                <a:moveTo>
                  <a:pt x="27940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9400" y="414020"/>
                </a:lnTo>
                <a:lnTo>
                  <a:pt x="279400" y="411480"/>
                </a:lnTo>
                <a:close/>
              </a:path>
              <a:path w="279400" h="420369">
                <a:moveTo>
                  <a:pt x="27940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9400" y="410210"/>
                </a:lnTo>
                <a:lnTo>
                  <a:pt x="279400" y="408940"/>
                </a:lnTo>
                <a:close/>
              </a:path>
              <a:path w="279400" h="420369">
                <a:moveTo>
                  <a:pt x="27940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9400" y="407670"/>
                </a:lnTo>
                <a:lnTo>
                  <a:pt x="279400" y="405130"/>
                </a:lnTo>
                <a:close/>
              </a:path>
              <a:path w="279400" h="420369">
                <a:moveTo>
                  <a:pt x="27940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9400" y="403860"/>
                </a:lnTo>
                <a:lnTo>
                  <a:pt x="279400" y="402590"/>
                </a:lnTo>
                <a:close/>
              </a:path>
              <a:path w="279400" h="420369">
                <a:moveTo>
                  <a:pt x="27940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9400" y="401320"/>
                </a:lnTo>
                <a:lnTo>
                  <a:pt x="279400" y="398780"/>
                </a:lnTo>
                <a:close/>
              </a:path>
              <a:path w="279400" h="420369">
                <a:moveTo>
                  <a:pt x="27940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9400" y="397510"/>
                </a:lnTo>
                <a:lnTo>
                  <a:pt x="279400" y="396240"/>
                </a:lnTo>
                <a:close/>
              </a:path>
              <a:path w="279400" h="420369">
                <a:moveTo>
                  <a:pt x="27940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9400" y="394970"/>
                </a:lnTo>
                <a:lnTo>
                  <a:pt x="279400" y="392430"/>
                </a:lnTo>
                <a:close/>
              </a:path>
              <a:path w="279400" h="420369">
                <a:moveTo>
                  <a:pt x="27940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9400" y="391160"/>
                </a:lnTo>
                <a:lnTo>
                  <a:pt x="279400" y="389890"/>
                </a:lnTo>
                <a:close/>
              </a:path>
              <a:path w="279400" h="420369">
                <a:moveTo>
                  <a:pt x="27940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9400" y="388620"/>
                </a:lnTo>
                <a:lnTo>
                  <a:pt x="279400" y="386080"/>
                </a:lnTo>
                <a:close/>
              </a:path>
              <a:path w="279400" h="420369">
                <a:moveTo>
                  <a:pt x="27940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9400" y="384810"/>
                </a:lnTo>
                <a:lnTo>
                  <a:pt x="279400" y="383540"/>
                </a:lnTo>
                <a:close/>
              </a:path>
              <a:path w="279400" h="420369">
                <a:moveTo>
                  <a:pt x="27940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9400" y="382270"/>
                </a:lnTo>
                <a:lnTo>
                  <a:pt x="279400" y="379730"/>
                </a:lnTo>
                <a:close/>
              </a:path>
              <a:path w="279400" h="420369">
                <a:moveTo>
                  <a:pt x="27940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9400" y="378460"/>
                </a:lnTo>
                <a:lnTo>
                  <a:pt x="279400" y="377202"/>
                </a:lnTo>
                <a:close/>
              </a:path>
              <a:path w="279400" h="420369">
                <a:moveTo>
                  <a:pt x="27940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9400" y="375920"/>
                </a:lnTo>
                <a:lnTo>
                  <a:pt x="279400" y="373380"/>
                </a:lnTo>
                <a:close/>
              </a:path>
              <a:path w="279400" h="420369">
                <a:moveTo>
                  <a:pt x="27940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9400" y="372110"/>
                </a:lnTo>
                <a:lnTo>
                  <a:pt x="279400" y="370840"/>
                </a:lnTo>
                <a:close/>
              </a:path>
              <a:path w="279400" h="420369">
                <a:moveTo>
                  <a:pt x="279400" y="0"/>
                </a:moveTo>
                <a:lnTo>
                  <a:pt x="0" y="0"/>
                </a:lnTo>
                <a:lnTo>
                  <a:pt x="0" y="369570"/>
                </a:lnTo>
                <a:lnTo>
                  <a:pt x="279400" y="369570"/>
                </a:lnTo>
                <a:lnTo>
                  <a:pt x="279400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785110" y="0"/>
            <a:ext cx="278130" cy="1742439"/>
          </a:xfrm>
          <a:custGeom>
            <a:avLst/>
            <a:gdLst/>
            <a:ahLst/>
            <a:cxnLst/>
            <a:rect l="l" t="t" r="r" b="b"/>
            <a:pathLst>
              <a:path w="278130" h="1742439">
                <a:moveTo>
                  <a:pt x="44450" y="1738630"/>
                </a:moveTo>
                <a:lnTo>
                  <a:pt x="0" y="1738630"/>
                </a:lnTo>
                <a:lnTo>
                  <a:pt x="0" y="1739900"/>
                </a:lnTo>
                <a:lnTo>
                  <a:pt x="0" y="1742440"/>
                </a:lnTo>
                <a:lnTo>
                  <a:pt x="22860" y="1742440"/>
                </a:lnTo>
                <a:lnTo>
                  <a:pt x="22860" y="1739900"/>
                </a:lnTo>
                <a:lnTo>
                  <a:pt x="44450" y="1739900"/>
                </a:lnTo>
                <a:lnTo>
                  <a:pt x="44450" y="1738630"/>
                </a:lnTo>
                <a:close/>
              </a:path>
              <a:path w="278130" h="1742439">
                <a:moveTo>
                  <a:pt x="876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66040" y="1737360"/>
                </a:lnTo>
                <a:lnTo>
                  <a:pt x="66040" y="1738630"/>
                </a:lnTo>
                <a:lnTo>
                  <a:pt x="87630" y="1738630"/>
                </a:lnTo>
                <a:lnTo>
                  <a:pt x="87630" y="1737360"/>
                </a:lnTo>
                <a:lnTo>
                  <a:pt x="87630" y="1736090"/>
                </a:lnTo>
                <a:close/>
              </a:path>
              <a:path w="278130" h="1742439">
                <a:moveTo>
                  <a:pt x="152400" y="1732280"/>
                </a:moveTo>
                <a:lnTo>
                  <a:pt x="0" y="1732280"/>
                </a:lnTo>
                <a:lnTo>
                  <a:pt x="0" y="1733550"/>
                </a:lnTo>
                <a:lnTo>
                  <a:pt x="0" y="1734820"/>
                </a:lnTo>
                <a:lnTo>
                  <a:pt x="109220" y="1734820"/>
                </a:lnTo>
                <a:lnTo>
                  <a:pt x="109220" y="1736090"/>
                </a:lnTo>
                <a:lnTo>
                  <a:pt x="130810" y="1736090"/>
                </a:lnTo>
                <a:lnTo>
                  <a:pt x="130810" y="1734820"/>
                </a:lnTo>
                <a:lnTo>
                  <a:pt x="130810" y="1733550"/>
                </a:lnTo>
                <a:lnTo>
                  <a:pt x="152400" y="1733550"/>
                </a:lnTo>
                <a:lnTo>
                  <a:pt x="152400" y="1732280"/>
                </a:lnTo>
                <a:close/>
              </a:path>
              <a:path w="278130" h="1742439">
                <a:moveTo>
                  <a:pt x="19558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173990" y="1731010"/>
                </a:lnTo>
                <a:lnTo>
                  <a:pt x="173990" y="1732280"/>
                </a:lnTo>
                <a:lnTo>
                  <a:pt x="195580" y="1732280"/>
                </a:lnTo>
                <a:lnTo>
                  <a:pt x="195580" y="1731010"/>
                </a:lnTo>
                <a:lnTo>
                  <a:pt x="195580" y="1729740"/>
                </a:lnTo>
                <a:close/>
              </a:path>
              <a:path w="278130" h="1742439">
                <a:moveTo>
                  <a:pt x="260350" y="1725930"/>
                </a:moveTo>
                <a:lnTo>
                  <a:pt x="0" y="1725930"/>
                </a:lnTo>
                <a:lnTo>
                  <a:pt x="0" y="1727200"/>
                </a:lnTo>
                <a:lnTo>
                  <a:pt x="0" y="1728470"/>
                </a:lnTo>
                <a:lnTo>
                  <a:pt x="217170" y="1728470"/>
                </a:lnTo>
                <a:lnTo>
                  <a:pt x="217170" y="1729740"/>
                </a:lnTo>
                <a:lnTo>
                  <a:pt x="238760" y="1729740"/>
                </a:lnTo>
                <a:lnTo>
                  <a:pt x="238760" y="1728470"/>
                </a:lnTo>
                <a:lnTo>
                  <a:pt x="238760" y="1727200"/>
                </a:lnTo>
                <a:lnTo>
                  <a:pt x="260350" y="1727200"/>
                </a:lnTo>
                <a:lnTo>
                  <a:pt x="260350" y="1725930"/>
                </a:lnTo>
                <a:close/>
              </a:path>
              <a:path w="278130" h="1742439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742439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742439">
                <a:moveTo>
                  <a:pt x="278130" y="1717040"/>
                </a:moveTo>
                <a:lnTo>
                  <a:pt x="0" y="1717040"/>
                </a:lnTo>
                <a:lnTo>
                  <a:pt x="0" y="1718322"/>
                </a:lnTo>
                <a:lnTo>
                  <a:pt x="278130" y="1718322"/>
                </a:lnTo>
                <a:lnTo>
                  <a:pt x="278130" y="1717040"/>
                </a:lnTo>
                <a:close/>
              </a:path>
              <a:path w="278130" h="1742439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742439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742439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742439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742439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742439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742439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742439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742439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742439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742439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742439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742439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742439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742439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30" h="1742439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30" h="1742439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30" h="1742439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30" h="1742439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30" h="1742439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30" h="1742439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30" h="1742439">
                <a:moveTo>
                  <a:pt x="27813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202"/>
                </a:lnTo>
                <a:close/>
              </a:path>
              <a:path w="278130" h="1742439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30" h="1742439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30" h="1742439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30" h="1742439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30" h="1742439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30" h="1742439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30" h="1742439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30" h="1742439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30" h="1742439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30" h="1742439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30" h="1742439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30" h="1742439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30" h="1742439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30" h="1742439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30" h="1742439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30" h="1742439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30" h="1742439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30" h="1742439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30" h="1742439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30" h="1742439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30" h="1742439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30" h="1742439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30" h="1742439">
                <a:moveTo>
                  <a:pt x="27813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8130" y="1576070"/>
                </a:lnTo>
                <a:lnTo>
                  <a:pt x="278130" y="1573530"/>
                </a:lnTo>
                <a:close/>
              </a:path>
              <a:path w="278130" h="1742439">
                <a:moveTo>
                  <a:pt x="27813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8130" y="1572260"/>
                </a:lnTo>
                <a:lnTo>
                  <a:pt x="278130" y="1570990"/>
                </a:lnTo>
                <a:close/>
              </a:path>
              <a:path w="278130" h="1742439">
                <a:moveTo>
                  <a:pt x="27813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8130" y="1569720"/>
                </a:lnTo>
                <a:lnTo>
                  <a:pt x="278130" y="1567180"/>
                </a:lnTo>
                <a:close/>
              </a:path>
              <a:path w="278130" h="1742439">
                <a:moveTo>
                  <a:pt x="27813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8130" y="1565910"/>
                </a:lnTo>
                <a:lnTo>
                  <a:pt x="278130" y="1564640"/>
                </a:lnTo>
                <a:close/>
              </a:path>
              <a:path w="278130" h="1742439">
                <a:moveTo>
                  <a:pt x="27813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8130" y="1563370"/>
                </a:lnTo>
                <a:lnTo>
                  <a:pt x="278130" y="1560830"/>
                </a:lnTo>
                <a:close/>
              </a:path>
              <a:path w="278130" h="1742439">
                <a:moveTo>
                  <a:pt x="27813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8130" y="1559560"/>
                </a:lnTo>
                <a:lnTo>
                  <a:pt x="278130" y="1558290"/>
                </a:lnTo>
                <a:close/>
              </a:path>
              <a:path w="278130" h="1742439">
                <a:moveTo>
                  <a:pt x="278130" y="1554480"/>
                </a:moveTo>
                <a:lnTo>
                  <a:pt x="0" y="1554480"/>
                </a:lnTo>
                <a:lnTo>
                  <a:pt x="0" y="1557020"/>
                </a:lnTo>
                <a:lnTo>
                  <a:pt x="278130" y="1557020"/>
                </a:lnTo>
                <a:lnTo>
                  <a:pt x="278130" y="1554480"/>
                </a:lnTo>
                <a:close/>
              </a:path>
              <a:path w="278130" h="1742439">
                <a:moveTo>
                  <a:pt x="278130" y="1551940"/>
                </a:moveTo>
                <a:lnTo>
                  <a:pt x="0" y="1551940"/>
                </a:lnTo>
                <a:lnTo>
                  <a:pt x="0" y="1553210"/>
                </a:lnTo>
                <a:lnTo>
                  <a:pt x="278130" y="1553210"/>
                </a:lnTo>
                <a:lnTo>
                  <a:pt x="278130" y="1551940"/>
                </a:lnTo>
                <a:close/>
              </a:path>
              <a:path w="278130" h="1742439">
                <a:moveTo>
                  <a:pt x="278130" y="1548130"/>
                </a:moveTo>
                <a:lnTo>
                  <a:pt x="0" y="1548130"/>
                </a:lnTo>
                <a:lnTo>
                  <a:pt x="0" y="1550670"/>
                </a:lnTo>
                <a:lnTo>
                  <a:pt x="278130" y="1550670"/>
                </a:lnTo>
                <a:lnTo>
                  <a:pt x="278130" y="1548130"/>
                </a:lnTo>
                <a:close/>
              </a:path>
              <a:path w="278130" h="1742439">
                <a:moveTo>
                  <a:pt x="278130" y="1545590"/>
                </a:moveTo>
                <a:lnTo>
                  <a:pt x="0" y="1545590"/>
                </a:lnTo>
                <a:lnTo>
                  <a:pt x="0" y="1546860"/>
                </a:lnTo>
                <a:lnTo>
                  <a:pt x="278130" y="1546860"/>
                </a:lnTo>
                <a:lnTo>
                  <a:pt x="278130" y="1545590"/>
                </a:lnTo>
                <a:close/>
              </a:path>
              <a:path w="278130" h="1742439">
                <a:moveTo>
                  <a:pt x="278130" y="1541780"/>
                </a:moveTo>
                <a:lnTo>
                  <a:pt x="0" y="1541780"/>
                </a:lnTo>
                <a:lnTo>
                  <a:pt x="0" y="1544320"/>
                </a:lnTo>
                <a:lnTo>
                  <a:pt x="278130" y="1544320"/>
                </a:lnTo>
                <a:lnTo>
                  <a:pt x="278130" y="1541780"/>
                </a:lnTo>
                <a:close/>
              </a:path>
              <a:path w="278130" h="174243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785110" y="1111249"/>
            <a:ext cx="278130" cy="433070"/>
          </a:xfrm>
          <a:custGeom>
            <a:avLst/>
            <a:gdLst/>
            <a:ahLst/>
            <a:cxnLst/>
            <a:rect l="l" t="t" r="r" b="b"/>
            <a:pathLst>
              <a:path w="278130" h="433069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433069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433069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433069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433069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433069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433069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433069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433069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433069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433069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433069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433069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433069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433069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433069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433069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433069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433069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433069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433069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505710" y="0"/>
            <a:ext cx="279400" cy="1757680"/>
          </a:xfrm>
          <a:custGeom>
            <a:avLst/>
            <a:gdLst/>
            <a:ahLst/>
            <a:cxnLst/>
            <a:rect l="l" t="t" r="r" b="b"/>
            <a:pathLst>
              <a:path w="279400" h="1757680">
                <a:moveTo>
                  <a:pt x="4191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0320" y="1756410"/>
                </a:lnTo>
                <a:lnTo>
                  <a:pt x="20320" y="1757680"/>
                </a:lnTo>
                <a:lnTo>
                  <a:pt x="41910" y="1757680"/>
                </a:lnTo>
                <a:lnTo>
                  <a:pt x="41910" y="1756410"/>
                </a:lnTo>
                <a:lnTo>
                  <a:pt x="41910" y="1755140"/>
                </a:lnTo>
                <a:close/>
              </a:path>
              <a:path w="279400" h="1757680">
                <a:moveTo>
                  <a:pt x="106680" y="1751330"/>
                </a:moveTo>
                <a:lnTo>
                  <a:pt x="0" y="1751330"/>
                </a:lnTo>
                <a:lnTo>
                  <a:pt x="0" y="1752600"/>
                </a:lnTo>
                <a:lnTo>
                  <a:pt x="0" y="1753870"/>
                </a:lnTo>
                <a:lnTo>
                  <a:pt x="63500" y="1753870"/>
                </a:lnTo>
                <a:lnTo>
                  <a:pt x="63500" y="1755140"/>
                </a:lnTo>
                <a:lnTo>
                  <a:pt x="85090" y="1755140"/>
                </a:lnTo>
                <a:lnTo>
                  <a:pt x="85090" y="1753870"/>
                </a:lnTo>
                <a:lnTo>
                  <a:pt x="85090" y="1752600"/>
                </a:lnTo>
                <a:lnTo>
                  <a:pt x="106680" y="1752600"/>
                </a:lnTo>
                <a:lnTo>
                  <a:pt x="106680" y="1751330"/>
                </a:lnTo>
                <a:close/>
              </a:path>
              <a:path w="279400" h="1757680">
                <a:moveTo>
                  <a:pt x="149860" y="1748790"/>
                </a:moveTo>
                <a:lnTo>
                  <a:pt x="0" y="1748790"/>
                </a:lnTo>
                <a:lnTo>
                  <a:pt x="0" y="1750060"/>
                </a:lnTo>
                <a:lnTo>
                  <a:pt x="128270" y="1750060"/>
                </a:lnTo>
                <a:lnTo>
                  <a:pt x="128270" y="1751330"/>
                </a:lnTo>
                <a:lnTo>
                  <a:pt x="149860" y="1751330"/>
                </a:lnTo>
                <a:lnTo>
                  <a:pt x="149860" y="1750060"/>
                </a:lnTo>
                <a:lnTo>
                  <a:pt x="149860" y="1748790"/>
                </a:lnTo>
                <a:close/>
              </a:path>
              <a:path w="279400" h="1757680">
                <a:moveTo>
                  <a:pt x="214630" y="1744980"/>
                </a:moveTo>
                <a:lnTo>
                  <a:pt x="0" y="1744980"/>
                </a:lnTo>
                <a:lnTo>
                  <a:pt x="0" y="1746250"/>
                </a:lnTo>
                <a:lnTo>
                  <a:pt x="0" y="1747520"/>
                </a:lnTo>
                <a:lnTo>
                  <a:pt x="171450" y="1747520"/>
                </a:lnTo>
                <a:lnTo>
                  <a:pt x="171450" y="1748790"/>
                </a:lnTo>
                <a:lnTo>
                  <a:pt x="193040" y="1748790"/>
                </a:lnTo>
                <a:lnTo>
                  <a:pt x="193040" y="1747520"/>
                </a:lnTo>
                <a:lnTo>
                  <a:pt x="193040" y="1746250"/>
                </a:lnTo>
                <a:lnTo>
                  <a:pt x="214630" y="1746250"/>
                </a:lnTo>
                <a:lnTo>
                  <a:pt x="214630" y="1744980"/>
                </a:lnTo>
                <a:close/>
              </a:path>
              <a:path w="279400" h="1757680">
                <a:moveTo>
                  <a:pt x="25781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36220" y="1743710"/>
                </a:lnTo>
                <a:lnTo>
                  <a:pt x="236220" y="1744980"/>
                </a:lnTo>
                <a:lnTo>
                  <a:pt x="257810" y="1744980"/>
                </a:lnTo>
                <a:lnTo>
                  <a:pt x="257810" y="1743710"/>
                </a:lnTo>
                <a:lnTo>
                  <a:pt x="257810" y="1742440"/>
                </a:lnTo>
                <a:close/>
              </a:path>
              <a:path w="279400" h="1757680">
                <a:moveTo>
                  <a:pt x="27940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9400" y="1741170"/>
                </a:lnTo>
                <a:lnTo>
                  <a:pt x="279400" y="1738630"/>
                </a:lnTo>
                <a:close/>
              </a:path>
              <a:path w="279400" h="1757680">
                <a:moveTo>
                  <a:pt x="27940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9400" y="1737360"/>
                </a:lnTo>
                <a:lnTo>
                  <a:pt x="279400" y="1736090"/>
                </a:lnTo>
                <a:close/>
              </a:path>
              <a:path w="279400" h="1757680">
                <a:moveTo>
                  <a:pt x="27940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9400" y="1734820"/>
                </a:lnTo>
                <a:lnTo>
                  <a:pt x="279400" y="1732280"/>
                </a:lnTo>
                <a:close/>
              </a:path>
              <a:path w="279400" h="1757680">
                <a:moveTo>
                  <a:pt x="27940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9400" y="1731010"/>
                </a:lnTo>
                <a:lnTo>
                  <a:pt x="279400" y="1729740"/>
                </a:lnTo>
                <a:close/>
              </a:path>
              <a:path w="279400" h="1757680">
                <a:moveTo>
                  <a:pt x="27940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9400" y="1728470"/>
                </a:lnTo>
                <a:lnTo>
                  <a:pt x="279400" y="1725930"/>
                </a:lnTo>
                <a:close/>
              </a:path>
              <a:path w="279400" h="1757680">
                <a:moveTo>
                  <a:pt x="27940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9400" y="1724660"/>
                </a:lnTo>
                <a:lnTo>
                  <a:pt x="279400" y="1723390"/>
                </a:lnTo>
                <a:close/>
              </a:path>
              <a:path w="279400" h="1757680">
                <a:moveTo>
                  <a:pt x="27940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9400" y="1722120"/>
                </a:lnTo>
                <a:lnTo>
                  <a:pt x="279400" y="1719580"/>
                </a:lnTo>
                <a:close/>
              </a:path>
              <a:path w="279400" h="1757680">
                <a:moveTo>
                  <a:pt x="279400" y="1717040"/>
                </a:moveTo>
                <a:lnTo>
                  <a:pt x="0" y="1717040"/>
                </a:lnTo>
                <a:lnTo>
                  <a:pt x="0" y="1718322"/>
                </a:lnTo>
                <a:lnTo>
                  <a:pt x="279400" y="1718322"/>
                </a:lnTo>
                <a:lnTo>
                  <a:pt x="279400" y="1717040"/>
                </a:lnTo>
                <a:close/>
              </a:path>
              <a:path w="279400" h="1757680">
                <a:moveTo>
                  <a:pt x="27940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9400" y="1715770"/>
                </a:lnTo>
                <a:lnTo>
                  <a:pt x="279400" y="1713230"/>
                </a:lnTo>
                <a:close/>
              </a:path>
              <a:path w="279400" h="1757680">
                <a:moveTo>
                  <a:pt x="27940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9400" y="1711960"/>
                </a:lnTo>
                <a:lnTo>
                  <a:pt x="279400" y="1710690"/>
                </a:lnTo>
                <a:close/>
              </a:path>
              <a:path w="279400" h="1757680">
                <a:moveTo>
                  <a:pt x="27940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9400" y="1709420"/>
                </a:lnTo>
                <a:lnTo>
                  <a:pt x="279400" y="1706880"/>
                </a:lnTo>
                <a:close/>
              </a:path>
              <a:path w="279400" h="1757680">
                <a:moveTo>
                  <a:pt x="27940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9400" y="1705610"/>
                </a:lnTo>
                <a:lnTo>
                  <a:pt x="279400" y="1704340"/>
                </a:lnTo>
                <a:close/>
              </a:path>
              <a:path w="279400" h="1757680">
                <a:moveTo>
                  <a:pt x="27940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9400" y="1703070"/>
                </a:lnTo>
                <a:lnTo>
                  <a:pt x="279400" y="1700530"/>
                </a:lnTo>
                <a:close/>
              </a:path>
              <a:path w="279400" h="1757680">
                <a:moveTo>
                  <a:pt x="27940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9400" y="1699260"/>
                </a:lnTo>
                <a:lnTo>
                  <a:pt x="279400" y="1697990"/>
                </a:lnTo>
                <a:close/>
              </a:path>
              <a:path w="279400" h="1757680">
                <a:moveTo>
                  <a:pt x="27940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9400" y="1696720"/>
                </a:lnTo>
                <a:lnTo>
                  <a:pt x="279400" y="1694180"/>
                </a:lnTo>
                <a:close/>
              </a:path>
              <a:path w="279400" h="1757680">
                <a:moveTo>
                  <a:pt x="27940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9400" y="1692910"/>
                </a:lnTo>
                <a:lnTo>
                  <a:pt x="279400" y="1691640"/>
                </a:lnTo>
                <a:close/>
              </a:path>
              <a:path w="279400" h="1757680">
                <a:moveTo>
                  <a:pt x="27940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9400" y="1690370"/>
                </a:lnTo>
                <a:lnTo>
                  <a:pt x="279400" y="1687830"/>
                </a:lnTo>
                <a:close/>
              </a:path>
              <a:path w="279400" h="1757680">
                <a:moveTo>
                  <a:pt x="27940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9400" y="1686560"/>
                </a:lnTo>
                <a:lnTo>
                  <a:pt x="279400" y="1685290"/>
                </a:lnTo>
                <a:close/>
              </a:path>
              <a:path w="279400" h="1757680">
                <a:moveTo>
                  <a:pt x="27940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9400" y="1684020"/>
                </a:lnTo>
                <a:lnTo>
                  <a:pt x="279400" y="1681480"/>
                </a:lnTo>
                <a:close/>
              </a:path>
              <a:path w="279400" h="1757680">
                <a:moveTo>
                  <a:pt x="27940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9400" y="1680210"/>
                </a:lnTo>
                <a:lnTo>
                  <a:pt x="279400" y="1678940"/>
                </a:lnTo>
                <a:close/>
              </a:path>
              <a:path w="279400" h="1757680">
                <a:moveTo>
                  <a:pt x="27940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9400" y="1677670"/>
                </a:lnTo>
                <a:lnTo>
                  <a:pt x="279400" y="1675130"/>
                </a:lnTo>
                <a:close/>
              </a:path>
              <a:path w="279400" h="1757680">
                <a:moveTo>
                  <a:pt x="27940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9400" y="1673860"/>
                </a:lnTo>
                <a:lnTo>
                  <a:pt x="279400" y="1672590"/>
                </a:lnTo>
                <a:close/>
              </a:path>
              <a:path w="279400" h="1757680">
                <a:moveTo>
                  <a:pt x="27940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9400" y="1671320"/>
                </a:lnTo>
                <a:lnTo>
                  <a:pt x="279400" y="1668780"/>
                </a:lnTo>
                <a:close/>
              </a:path>
              <a:path w="279400" h="1757680">
                <a:moveTo>
                  <a:pt x="27940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9400" y="1667522"/>
                </a:lnTo>
                <a:lnTo>
                  <a:pt x="279400" y="1666240"/>
                </a:lnTo>
                <a:close/>
              </a:path>
              <a:path w="279400" h="1757680">
                <a:moveTo>
                  <a:pt x="27940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9400" y="1664970"/>
                </a:lnTo>
                <a:lnTo>
                  <a:pt x="279400" y="1662430"/>
                </a:lnTo>
                <a:close/>
              </a:path>
              <a:path w="279400" h="1757680">
                <a:moveTo>
                  <a:pt x="27940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9400" y="1661160"/>
                </a:lnTo>
                <a:lnTo>
                  <a:pt x="279400" y="1659890"/>
                </a:lnTo>
                <a:close/>
              </a:path>
              <a:path w="279400" h="1757680">
                <a:moveTo>
                  <a:pt x="27940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9400" y="1658620"/>
                </a:lnTo>
                <a:lnTo>
                  <a:pt x="279400" y="1656080"/>
                </a:lnTo>
                <a:close/>
              </a:path>
              <a:path w="279400" h="1757680">
                <a:moveTo>
                  <a:pt x="27940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9400" y="1654810"/>
                </a:lnTo>
                <a:lnTo>
                  <a:pt x="279400" y="1653540"/>
                </a:lnTo>
                <a:close/>
              </a:path>
              <a:path w="279400" h="1757680">
                <a:moveTo>
                  <a:pt x="27940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9400" y="1652270"/>
                </a:lnTo>
                <a:lnTo>
                  <a:pt x="279400" y="1649730"/>
                </a:lnTo>
                <a:close/>
              </a:path>
              <a:path w="279400" h="1757680">
                <a:moveTo>
                  <a:pt x="27940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9400" y="1648460"/>
                </a:lnTo>
                <a:lnTo>
                  <a:pt x="279400" y="1647202"/>
                </a:lnTo>
                <a:close/>
              </a:path>
              <a:path w="279400" h="1757680">
                <a:moveTo>
                  <a:pt x="27940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9400" y="1645920"/>
                </a:lnTo>
                <a:lnTo>
                  <a:pt x="279400" y="1643380"/>
                </a:lnTo>
                <a:close/>
              </a:path>
              <a:path w="279400" h="1757680">
                <a:moveTo>
                  <a:pt x="27940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9400" y="1642110"/>
                </a:lnTo>
                <a:lnTo>
                  <a:pt x="279400" y="1640840"/>
                </a:lnTo>
                <a:close/>
              </a:path>
              <a:path w="279400" h="1757680">
                <a:moveTo>
                  <a:pt x="27940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9400" y="1639570"/>
                </a:lnTo>
                <a:lnTo>
                  <a:pt x="279400" y="1637030"/>
                </a:lnTo>
                <a:close/>
              </a:path>
              <a:path w="279400" h="1757680">
                <a:moveTo>
                  <a:pt x="27940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9400" y="1635760"/>
                </a:lnTo>
                <a:lnTo>
                  <a:pt x="279400" y="1634490"/>
                </a:lnTo>
                <a:close/>
              </a:path>
              <a:path w="279400" h="1757680">
                <a:moveTo>
                  <a:pt x="27940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9400" y="1633220"/>
                </a:lnTo>
                <a:lnTo>
                  <a:pt x="279400" y="1630680"/>
                </a:lnTo>
                <a:close/>
              </a:path>
              <a:path w="279400" h="1757680">
                <a:moveTo>
                  <a:pt x="27940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9400" y="1629410"/>
                </a:lnTo>
                <a:lnTo>
                  <a:pt x="279400" y="1628140"/>
                </a:lnTo>
                <a:close/>
              </a:path>
              <a:path w="279400" h="1757680">
                <a:moveTo>
                  <a:pt x="27940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9400" y="1626870"/>
                </a:lnTo>
                <a:lnTo>
                  <a:pt x="279400" y="1624330"/>
                </a:lnTo>
                <a:close/>
              </a:path>
              <a:path w="279400" h="1757680">
                <a:moveTo>
                  <a:pt x="27940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9400" y="1623060"/>
                </a:lnTo>
                <a:lnTo>
                  <a:pt x="279400" y="1621790"/>
                </a:lnTo>
                <a:close/>
              </a:path>
              <a:path w="279400" h="1757680">
                <a:moveTo>
                  <a:pt x="27940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9400" y="1620520"/>
                </a:lnTo>
                <a:lnTo>
                  <a:pt x="279400" y="1617980"/>
                </a:lnTo>
                <a:close/>
              </a:path>
              <a:path w="279400" h="1757680">
                <a:moveTo>
                  <a:pt x="27940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9400" y="1616710"/>
                </a:lnTo>
                <a:lnTo>
                  <a:pt x="279400" y="1615440"/>
                </a:lnTo>
                <a:close/>
              </a:path>
              <a:path w="279400" h="1757680">
                <a:moveTo>
                  <a:pt x="27940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9400" y="1614170"/>
                </a:lnTo>
                <a:lnTo>
                  <a:pt x="279400" y="1611630"/>
                </a:lnTo>
                <a:close/>
              </a:path>
              <a:path w="279400" h="1757680">
                <a:moveTo>
                  <a:pt x="27940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9400" y="1610360"/>
                </a:lnTo>
                <a:lnTo>
                  <a:pt x="279400" y="1609090"/>
                </a:lnTo>
                <a:close/>
              </a:path>
              <a:path w="279400" h="1757680">
                <a:moveTo>
                  <a:pt x="27940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9400" y="1607820"/>
                </a:lnTo>
                <a:lnTo>
                  <a:pt x="279400" y="1605280"/>
                </a:lnTo>
                <a:close/>
              </a:path>
              <a:path w="279400" h="1757680">
                <a:moveTo>
                  <a:pt x="27940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9400" y="1604010"/>
                </a:lnTo>
                <a:lnTo>
                  <a:pt x="279400" y="1602740"/>
                </a:lnTo>
                <a:close/>
              </a:path>
              <a:path w="279400" h="1757680">
                <a:moveTo>
                  <a:pt x="27940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9400" y="1601470"/>
                </a:lnTo>
                <a:lnTo>
                  <a:pt x="279400" y="1598930"/>
                </a:lnTo>
                <a:close/>
              </a:path>
              <a:path w="279400" h="1757680">
                <a:moveTo>
                  <a:pt x="27940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9400" y="1597660"/>
                </a:lnTo>
                <a:lnTo>
                  <a:pt x="279400" y="1596390"/>
                </a:lnTo>
                <a:close/>
              </a:path>
              <a:path w="279400" h="1757680">
                <a:moveTo>
                  <a:pt x="27940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9400" y="1595120"/>
                </a:lnTo>
                <a:lnTo>
                  <a:pt x="279400" y="1592580"/>
                </a:lnTo>
                <a:close/>
              </a:path>
              <a:path w="279400" h="1757680">
                <a:moveTo>
                  <a:pt x="27940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9400" y="1591310"/>
                </a:lnTo>
                <a:lnTo>
                  <a:pt x="279400" y="1590040"/>
                </a:lnTo>
                <a:close/>
              </a:path>
              <a:path w="279400" h="1757680">
                <a:moveTo>
                  <a:pt x="27940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9400" y="1588770"/>
                </a:lnTo>
                <a:lnTo>
                  <a:pt x="279400" y="1586230"/>
                </a:lnTo>
                <a:close/>
              </a:path>
              <a:path w="279400" h="1757680">
                <a:moveTo>
                  <a:pt x="27940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9400" y="1584960"/>
                </a:lnTo>
                <a:lnTo>
                  <a:pt x="279400" y="1583690"/>
                </a:lnTo>
                <a:close/>
              </a:path>
              <a:path w="279400" h="1757680">
                <a:moveTo>
                  <a:pt x="27940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9400" y="1582420"/>
                </a:lnTo>
                <a:lnTo>
                  <a:pt x="279400" y="1579880"/>
                </a:lnTo>
                <a:close/>
              </a:path>
              <a:path w="279400" h="1757680">
                <a:moveTo>
                  <a:pt x="27940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9400" y="1578610"/>
                </a:lnTo>
                <a:lnTo>
                  <a:pt x="279400" y="1577340"/>
                </a:lnTo>
                <a:close/>
              </a:path>
              <a:path w="279400" h="1757680">
                <a:moveTo>
                  <a:pt x="279400" y="1573530"/>
                </a:moveTo>
                <a:lnTo>
                  <a:pt x="0" y="1573530"/>
                </a:lnTo>
                <a:lnTo>
                  <a:pt x="0" y="1576070"/>
                </a:lnTo>
                <a:lnTo>
                  <a:pt x="279400" y="1576070"/>
                </a:lnTo>
                <a:lnTo>
                  <a:pt x="279400" y="1573530"/>
                </a:lnTo>
                <a:close/>
              </a:path>
              <a:path w="279400" h="1757680">
                <a:moveTo>
                  <a:pt x="279400" y="1570990"/>
                </a:moveTo>
                <a:lnTo>
                  <a:pt x="0" y="1570990"/>
                </a:lnTo>
                <a:lnTo>
                  <a:pt x="0" y="1572260"/>
                </a:lnTo>
                <a:lnTo>
                  <a:pt x="279400" y="1572260"/>
                </a:lnTo>
                <a:lnTo>
                  <a:pt x="279400" y="1570990"/>
                </a:lnTo>
                <a:close/>
              </a:path>
              <a:path w="279400" h="1757680">
                <a:moveTo>
                  <a:pt x="279400" y="1567180"/>
                </a:moveTo>
                <a:lnTo>
                  <a:pt x="0" y="1567180"/>
                </a:lnTo>
                <a:lnTo>
                  <a:pt x="0" y="1569720"/>
                </a:lnTo>
                <a:lnTo>
                  <a:pt x="279400" y="1569720"/>
                </a:lnTo>
                <a:lnTo>
                  <a:pt x="279400" y="1567180"/>
                </a:lnTo>
                <a:close/>
              </a:path>
              <a:path w="279400" h="1757680">
                <a:moveTo>
                  <a:pt x="279400" y="1564640"/>
                </a:moveTo>
                <a:lnTo>
                  <a:pt x="0" y="1564640"/>
                </a:lnTo>
                <a:lnTo>
                  <a:pt x="0" y="1565910"/>
                </a:lnTo>
                <a:lnTo>
                  <a:pt x="279400" y="1565910"/>
                </a:lnTo>
                <a:lnTo>
                  <a:pt x="279400" y="1564640"/>
                </a:lnTo>
                <a:close/>
              </a:path>
              <a:path w="279400" h="1757680">
                <a:moveTo>
                  <a:pt x="279400" y="1560830"/>
                </a:moveTo>
                <a:lnTo>
                  <a:pt x="0" y="1560830"/>
                </a:lnTo>
                <a:lnTo>
                  <a:pt x="0" y="1563370"/>
                </a:lnTo>
                <a:lnTo>
                  <a:pt x="279400" y="1563370"/>
                </a:lnTo>
                <a:lnTo>
                  <a:pt x="279400" y="1560830"/>
                </a:lnTo>
                <a:close/>
              </a:path>
              <a:path w="279400" h="1757680">
                <a:moveTo>
                  <a:pt x="279400" y="1558290"/>
                </a:moveTo>
                <a:lnTo>
                  <a:pt x="0" y="1558290"/>
                </a:lnTo>
                <a:lnTo>
                  <a:pt x="0" y="1559560"/>
                </a:lnTo>
                <a:lnTo>
                  <a:pt x="279400" y="1559560"/>
                </a:lnTo>
                <a:lnTo>
                  <a:pt x="279400" y="1558290"/>
                </a:lnTo>
                <a:close/>
              </a:path>
              <a:path w="279400" h="175768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505710" y="1111249"/>
            <a:ext cx="279400" cy="448309"/>
          </a:xfrm>
          <a:custGeom>
            <a:avLst/>
            <a:gdLst/>
            <a:ahLst/>
            <a:cxnLst/>
            <a:rect l="l" t="t" r="r" b="b"/>
            <a:pathLst>
              <a:path w="279400" h="448309">
                <a:moveTo>
                  <a:pt x="27940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9400" y="448310"/>
                </a:lnTo>
                <a:lnTo>
                  <a:pt x="279400" y="447040"/>
                </a:lnTo>
                <a:close/>
              </a:path>
              <a:path w="279400" h="448309">
                <a:moveTo>
                  <a:pt x="27940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9400" y="445770"/>
                </a:lnTo>
                <a:lnTo>
                  <a:pt x="279400" y="443230"/>
                </a:lnTo>
                <a:close/>
              </a:path>
              <a:path w="279400" h="448309">
                <a:moveTo>
                  <a:pt x="27940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9400" y="441960"/>
                </a:lnTo>
                <a:lnTo>
                  <a:pt x="279400" y="440690"/>
                </a:lnTo>
                <a:close/>
              </a:path>
              <a:path w="279400" h="448309">
                <a:moveTo>
                  <a:pt x="27940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9400" y="439420"/>
                </a:lnTo>
                <a:lnTo>
                  <a:pt x="279400" y="436880"/>
                </a:lnTo>
                <a:close/>
              </a:path>
              <a:path w="279400" h="448309">
                <a:moveTo>
                  <a:pt x="27940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9400" y="435610"/>
                </a:lnTo>
                <a:lnTo>
                  <a:pt x="279400" y="434340"/>
                </a:lnTo>
                <a:close/>
              </a:path>
              <a:path w="279400" h="448309">
                <a:moveTo>
                  <a:pt x="27940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9400" y="433070"/>
                </a:lnTo>
                <a:lnTo>
                  <a:pt x="279400" y="430530"/>
                </a:lnTo>
                <a:close/>
              </a:path>
              <a:path w="279400" h="448309">
                <a:moveTo>
                  <a:pt x="27940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9400" y="429260"/>
                </a:lnTo>
                <a:lnTo>
                  <a:pt x="279400" y="427990"/>
                </a:lnTo>
                <a:close/>
              </a:path>
              <a:path w="279400" h="448309">
                <a:moveTo>
                  <a:pt x="27940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9400" y="426720"/>
                </a:lnTo>
                <a:lnTo>
                  <a:pt x="279400" y="424180"/>
                </a:lnTo>
                <a:close/>
              </a:path>
              <a:path w="279400" h="448309">
                <a:moveTo>
                  <a:pt x="27940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9400" y="422910"/>
                </a:lnTo>
                <a:lnTo>
                  <a:pt x="279400" y="421640"/>
                </a:lnTo>
                <a:close/>
              </a:path>
              <a:path w="279400" h="448309">
                <a:moveTo>
                  <a:pt x="27940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9400" y="420370"/>
                </a:lnTo>
                <a:lnTo>
                  <a:pt x="279400" y="417830"/>
                </a:lnTo>
                <a:close/>
              </a:path>
              <a:path w="279400" h="448309">
                <a:moveTo>
                  <a:pt x="27940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9400" y="416560"/>
                </a:lnTo>
                <a:lnTo>
                  <a:pt x="279400" y="415290"/>
                </a:lnTo>
                <a:close/>
              </a:path>
              <a:path w="279400" h="448309">
                <a:moveTo>
                  <a:pt x="27940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9400" y="414020"/>
                </a:lnTo>
                <a:lnTo>
                  <a:pt x="279400" y="411480"/>
                </a:lnTo>
                <a:close/>
              </a:path>
              <a:path w="279400" h="448309">
                <a:moveTo>
                  <a:pt x="27940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9400" y="410210"/>
                </a:lnTo>
                <a:lnTo>
                  <a:pt x="279400" y="408940"/>
                </a:lnTo>
                <a:close/>
              </a:path>
              <a:path w="279400" h="448309">
                <a:moveTo>
                  <a:pt x="27940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9400" y="407670"/>
                </a:lnTo>
                <a:lnTo>
                  <a:pt x="279400" y="405130"/>
                </a:lnTo>
                <a:close/>
              </a:path>
              <a:path w="279400" h="448309">
                <a:moveTo>
                  <a:pt x="27940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9400" y="403860"/>
                </a:lnTo>
                <a:lnTo>
                  <a:pt x="279400" y="402590"/>
                </a:lnTo>
                <a:close/>
              </a:path>
              <a:path w="279400" h="448309">
                <a:moveTo>
                  <a:pt x="27940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9400" y="401320"/>
                </a:lnTo>
                <a:lnTo>
                  <a:pt x="279400" y="398780"/>
                </a:lnTo>
                <a:close/>
              </a:path>
              <a:path w="279400" h="448309">
                <a:moveTo>
                  <a:pt x="27940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9400" y="397510"/>
                </a:lnTo>
                <a:lnTo>
                  <a:pt x="279400" y="396240"/>
                </a:lnTo>
                <a:close/>
              </a:path>
              <a:path w="279400" h="448309">
                <a:moveTo>
                  <a:pt x="27940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9400" y="394970"/>
                </a:lnTo>
                <a:lnTo>
                  <a:pt x="279400" y="392430"/>
                </a:lnTo>
                <a:close/>
              </a:path>
              <a:path w="279400" h="448309">
                <a:moveTo>
                  <a:pt x="27940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9400" y="391160"/>
                </a:lnTo>
                <a:lnTo>
                  <a:pt x="279400" y="389890"/>
                </a:lnTo>
                <a:close/>
              </a:path>
              <a:path w="279400" h="448309">
                <a:moveTo>
                  <a:pt x="27940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9400" y="388620"/>
                </a:lnTo>
                <a:lnTo>
                  <a:pt x="279400" y="386080"/>
                </a:lnTo>
                <a:close/>
              </a:path>
              <a:path w="279400" h="448309">
                <a:moveTo>
                  <a:pt x="27940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9400" y="384810"/>
                </a:lnTo>
                <a:lnTo>
                  <a:pt x="279400" y="383540"/>
                </a:lnTo>
                <a:close/>
              </a:path>
              <a:path w="279400" h="448309">
                <a:moveTo>
                  <a:pt x="27940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9400" y="382270"/>
                </a:lnTo>
                <a:lnTo>
                  <a:pt x="279400" y="379730"/>
                </a:lnTo>
                <a:close/>
              </a:path>
              <a:path w="279400" h="448309">
                <a:moveTo>
                  <a:pt x="27940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9400" y="378460"/>
                </a:lnTo>
                <a:lnTo>
                  <a:pt x="279400" y="377202"/>
                </a:lnTo>
                <a:close/>
              </a:path>
              <a:path w="279400" h="448309">
                <a:moveTo>
                  <a:pt x="27940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9400" y="375920"/>
                </a:lnTo>
                <a:lnTo>
                  <a:pt x="279400" y="373380"/>
                </a:lnTo>
                <a:close/>
              </a:path>
              <a:path w="279400" h="448309">
                <a:moveTo>
                  <a:pt x="27940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9400" y="372110"/>
                </a:lnTo>
                <a:lnTo>
                  <a:pt x="279400" y="370840"/>
                </a:lnTo>
                <a:close/>
              </a:path>
              <a:path w="279400" h="448309">
                <a:moveTo>
                  <a:pt x="279400" y="0"/>
                </a:moveTo>
                <a:lnTo>
                  <a:pt x="0" y="0"/>
                </a:lnTo>
                <a:lnTo>
                  <a:pt x="0" y="369570"/>
                </a:lnTo>
                <a:lnTo>
                  <a:pt x="279400" y="369570"/>
                </a:lnTo>
                <a:lnTo>
                  <a:pt x="2794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227580" y="0"/>
            <a:ext cx="278130" cy="1774189"/>
          </a:xfrm>
          <a:custGeom>
            <a:avLst/>
            <a:gdLst/>
            <a:ahLst/>
            <a:cxnLst/>
            <a:rect l="l" t="t" r="r" b="b"/>
            <a:pathLst>
              <a:path w="278130" h="1774189">
                <a:moveTo>
                  <a:pt x="59690" y="1770380"/>
                </a:moveTo>
                <a:lnTo>
                  <a:pt x="0" y="1770380"/>
                </a:lnTo>
                <a:lnTo>
                  <a:pt x="0" y="1771650"/>
                </a:lnTo>
                <a:lnTo>
                  <a:pt x="0" y="1772920"/>
                </a:lnTo>
                <a:lnTo>
                  <a:pt x="16510" y="1772920"/>
                </a:lnTo>
                <a:lnTo>
                  <a:pt x="16510" y="1774190"/>
                </a:lnTo>
                <a:lnTo>
                  <a:pt x="38100" y="1774190"/>
                </a:lnTo>
                <a:lnTo>
                  <a:pt x="38100" y="1772920"/>
                </a:lnTo>
                <a:lnTo>
                  <a:pt x="38100" y="1771650"/>
                </a:lnTo>
                <a:lnTo>
                  <a:pt x="59690" y="1771650"/>
                </a:lnTo>
                <a:lnTo>
                  <a:pt x="59690" y="1770380"/>
                </a:lnTo>
                <a:close/>
              </a:path>
              <a:path w="278130" h="1774189">
                <a:moveTo>
                  <a:pt x="10287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81280" y="1769110"/>
                </a:lnTo>
                <a:lnTo>
                  <a:pt x="81280" y="1770380"/>
                </a:lnTo>
                <a:lnTo>
                  <a:pt x="102870" y="1770380"/>
                </a:lnTo>
                <a:lnTo>
                  <a:pt x="102870" y="1769110"/>
                </a:lnTo>
                <a:lnTo>
                  <a:pt x="102870" y="1767840"/>
                </a:lnTo>
                <a:close/>
              </a:path>
              <a:path w="278130" h="1774189">
                <a:moveTo>
                  <a:pt x="167640" y="1764030"/>
                </a:moveTo>
                <a:lnTo>
                  <a:pt x="0" y="1764030"/>
                </a:lnTo>
                <a:lnTo>
                  <a:pt x="0" y="1765300"/>
                </a:lnTo>
                <a:lnTo>
                  <a:pt x="0" y="1766570"/>
                </a:lnTo>
                <a:lnTo>
                  <a:pt x="124460" y="1766570"/>
                </a:lnTo>
                <a:lnTo>
                  <a:pt x="124460" y="1767840"/>
                </a:lnTo>
                <a:lnTo>
                  <a:pt x="146050" y="1767840"/>
                </a:lnTo>
                <a:lnTo>
                  <a:pt x="146050" y="1766570"/>
                </a:lnTo>
                <a:lnTo>
                  <a:pt x="146050" y="1765300"/>
                </a:lnTo>
                <a:lnTo>
                  <a:pt x="167640" y="1765300"/>
                </a:lnTo>
                <a:lnTo>
                  <a:pt x="167640" y="1764030"/>
                </a:lnTo>
                <a:close/>
              </a:path>
              <a:path w="278130" h="1774189">
                <a:moveTo>
                  <a:pt x="21082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189230" y="1762760"/>
                </a:lnTo>
                <a:lnTo>
                  <a:pt x="189230" y="1764030"/>
                </a:lnTo>
                <a:lnTo>
                  <a:pt x="210820" y="1764030"/>
                </a:lnTo>
                <a:lnTo>
                  <a:pt x="210820" y="1762760"/>
                </a:lnTo>
                <a:lnTo>
                  <a:pt x="210820" y="1761490"/>
                </a:lnTo>
                <a:close/>
              </a:path>
              <a:path w="278130" h="1774189">
                <a:moveTo>
                  <a:pt x="276860" y="1757680"/>
                </a:moveTo>
                <a:lnTo>
                  <a:pt x="0" y="1757680"/>
                </a:lnTo>
                <a:lnTo>
                  <a:pt x="0" y="1758950"/>
                </a:lnTo>
                <a:lnTo>
                  <a:pt x="0" y="1760220"/>
                </a:lnTo>
                <a:lnTo>
                  <a:pt x="232410" y="1760220"/>
                </a:lnTo>
                <a:lnTo>
                  <a:pt x="232410" y="1761490"/>
                </a:lnTo>
                <a:lnTo>
                  <a:pt x="255270" y="1761490"/>
                </a:lnTo>
                <a:lnTo>
                  <a:pt x="255270" y="1760220"/>
                </a:lnTo>
                <a:lnTo>
                  <a:pt x="255270" y="1758950"/>
                </a:lnTo>
                <a:lnTo>
                  <a:pt x="276860" y="1758950"/>
                </a:lnTo>
                <a:lnTo>
                  <a:pt x="276860" y="1757680"/>
                </a:lnTo>
                <a:close/>
              </a:path>
              <a:path w="278130" h="1774189">
                <a:moveTo>
                  <a:pt x="27813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8130" y="1756410"/>
                </a:lnTo>
                <a:lnTo>
                  <a:pt x="278130" y="1755140"/>
                </a:lnTo>
                <a:close/>
              </a:path>
              <a:path w="278130" h="1774189">
                <a:moveTo>
                  <a:pt x="27813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8130" y="1753870"/>
                </a:lnTo>
                <a:lnTo>
                  <a:pt x="278130" y="1751330"/>
                </a:lnTo>
                <a:close/>
              </a:path>
              <a:path w="278130" h="1774189">
                <a:moveTo>
                  <a:pt x="278130" y="1748790"/>
                </a:moveTo>
                <a:lnTo>
                  <a:pt x="0" y="1748790"/>
                </a:lnTo>
                <a:lnTo>
                  <a:pt x="0" y="1750060"/>
                </a:lnTo>
                <a:lnTo>
                  <a:pt x="278130" y="1750060"/>
                </a:lnTo>
                <a:lnTo>
                  <a:pt x="278130" y="1748790"/>
                </a:lnTo>
                <a:close/>
              </a:path>
              <a:path w="278130" h="1774189">
                <a:moveTo>
                  <a:pt x="27813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8130" y="1747520"/>
                </a:lnTo>
                <a:lnTo>
                  <a:pt x="278130" y="1744980"/>
                </a:lnTo>
                <a:close/>
              </a:path>
              <a:path w="278130" h="1774189">
                <a:moveTo>
                  <a:pt x="27813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8130" y="1743710"/>
                </a:lnTo>
                <a:lnTo>
                  <a:pt x="278130" y="1742440"/>
                </a:lnTo>
                <a:close/>
              </a:path>
              <a:path w="278130" h="1774189">
                <a:moveTo>
                  <a:pt x="27813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8130" y="1741170"/>
                </a:lnTo>
                <a:lnTo>
                  <a:pt x="278130" y="1738630"/>
                </a:lnTo>
                <a:close/>
              </a:path>
              <a:path w="278130" h="1774189">
                <a:moveTo>
                  <a:pt x="2781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8130" y="1737360"/>
                </a:lnTo>
                <a:lnTo>
                  <a:pt x="278130" y="1736090"/>
                </a:lnTo>
                <a:close/>
              </a:path>
              <a:path w="278130" h="1774189">
                <a:moveTo>
                  <a:pt x="27813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8130" y="1734820"/>
                </a:lnTo>
                <a:lnTo>
                  <a:pt x="278130" y="1732280"/>
                </a:lnTo>
                <a:close/>
              </a:path>
              <a:path w="278130" h="1774189">
                <a:moveTo>
                  <a:pt x="27813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8130" y="1731010"/>
                </a:lnTo>
                <a:lnTo>
                  <a:pt x="278130" y="1729740"/>
                </a:lnTo>
                <a:close/>
              </a:path>
              <a:path w="278130" h="1774189">
                <a:moveTo>
                  <a:pt x="27813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8130" y="1728470"/>
                </a:lnTo>
                <a:lnTo>
                  <a:pt x="278130" y="1725930"/>
                </a:lnTo>
                <a:close/>
              </a:path>
              <a:path w="278130" h="1774189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774189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774189">
                <a:moveTo>
                  <a:pt x="278130" y="1717040"/>
                </a:moveTo>
                <a:lnTo>
                  <a:pt x="0" y="1717040"/>
                </a:lnTo>
                <a:lnTo>
                  <a:pt x="0" y="1718322"/>
                </a:lnTo>
                <a:lnTo>
                  <a:pt x="278130" y="1718322"/>
                </a:lnTo>
                <a:lnTo>
                  <a:pt x="278130" y="1717040"/>
                </a:lnTo>
                <a:close/>
              </a:path>
              <a:path w="278130" h="1774189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774189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774189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774189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774189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774189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774189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774189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774189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774189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774189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774189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774189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774189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774189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30" h="1774189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30" h="1774189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30" h="1774189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30" h="1774189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30" h="1774189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30" h="1774189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30" h="1774189">
                <a:moveTo>
                  <a:pt x="27813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202"/>
                </a:lnTo>
                <a:close/>
              </a:path>
              <a:path w="278130" h="1774189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30" h="1774189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30" h="1774189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30" h="1774189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30" h="1774189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30" h="1774189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30" h="1774189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30" h="1774189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30" h="1774189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30" h="1774189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30" h="1774189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30" h="1774189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30" h="1774189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30" h="1774189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30" h="1774189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30" h="1774189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30" h="1774189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30" h="1774189">
                <a:moveTo>
                  <a:pt x="278130" y="1590040"/>
                </a:moveTo>
                <a:lnTo>
                  <a:pt x="0" y="1590040"/>
                </a:lnTo>
                <a:lnTo>
                  <a:pt x="0" y="1591310"/>
                </a:lnTo>
                <a:lnTo>
                  <a:pt x="278130" y="1591310"/>
                </a:lnTo>
                <a:lnTo>
                  <a:pt x="278130" y="1590040"/>
                </a:lnTo>
                <a:close/>
              </a:path>
              <a:path w="278130" h="1774189">
                <a:moveTo>
                  <a:pt x="278130" y="1586230"/>
                </a:moveTo>
                <a:lnTo>
                  <a:pt x="0" y="1586230"/>
                </a:lnTo>
                <a:lnTo>
                  <a:pt x="0" y="1588770"/>
                </a:lnTo>
                <a:lnTo>
                  <a:pt x="278130" y="1588770"/>
                </a:lnTo>
                <a:lnTo>
                  <a:pt x="278130" y="1586230"/>
                </a:lnTo>
                <a:close/>
              </a:path>
              <a:path w="278130" h="1774189">
                <a:moveTo>
                  <a:pt x="278130" y="1583690"/>
                </a:moveTo>
                <a:lnTo>
                  <a:pt x="0" y="1583690"/>
                </a:lnTo>
                <a:lnTo>
                  <a:pt x="0" y="1584960"/>
                </a:lnTo>
                <a:lnTo>
                  <a:pt x="278130" y="1584960"/>
                </a:lnTo>
                <a:lnTo>
                  <a:pt x="278130" y="1583690"/>
                </a:lnTo>
                <a:close/>
              </a:path>
              <a:path w="278130" h="1774189">
                <a:moveTo>
                  <a:pt x="278130" y="1579880"/>
                </a:moveTo>
                <a:lnTo>
                  <a:pt x="0" y="1579880"/>
                </a:lnTo>
                <a:lnTo>
                  <a:pt x="0" y="1582420"/>
                </a:lnTo>
                <a:lnTo>
                  <a:pt x="278130" y="1582420"/>
                </a:lnTo>
                <a:lnTo>
                  <a:pt x="278130" y="1579880"/>
                </a:lnTo>
                <a:close/>
              </a:path>
              <a:path w="278130" h="1774189">
                <a:moveTo>
                  <a:pt x="278130" y="1577340"/>
                </a:moveTo>
                <a:lnTo>
                  <a:pt x="0" y="1577340"/>
                </a:lnTo>
                <a:lnTo>
                  <a:pt x="0" y="1578610"/>
                </a:lnTo>
                <a:lnTo>
                  <a:pt x="278130" y="1578610"/>
                </a:lnTo>
                <a:lnTo>
                  <a:pt x="278130" y="1577340"/>
                </a:lnTo>
                <a:close/>
              </a:path>
              <a:path w="278130" h="177418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8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227580" y="1111249"/>
            <a:ext cx="278130" cy="467359"/>
          </a:xfrm>
          <a:custGeom>
            <a:avLst/>
            <a:gdLst/>
            <a:ahLst/>
            <a:cxnLst/>
            <a:rect l="l" t="t" r="r" b="b"/>
            <a:pathLst>
              <a:path w="278130" h="467359">
                <a:moveTo>
                  <a:pt x="27813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8130" y="467360"/>
                </a:lnTo>
                <a:lnTo>
                  <a:pt x="278130" y="466090"/>
                </a:lnTo>
                <a:close/>
              </a:path>
              <a:path w="278130" h="467359">
                <a:moveTo>
                  <a:pt x="27813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8130" y="464820"/>
                </a:lnTo>
                <a:lnTo>
                  <a:pt x="278130" y="462280"/>
                </a:lnTo>
                <a:close/>
              </a:path>
              <a:path w="278130" h="467359">
                <a:moveTo>
                  <a:pt x="27813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8130" y="461010"/>
                </a:lnTo>
                <a:lnTo>
                  <a:pt x="278130" y="459740"/>
                </a:lnTo>
                <a:close/>
              </a:path>
              <a:path w="278130" h="467359">
                <a:moveTo>
                  <a:pt x="27813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8130" y="458470"/>
                </a:lnTo>
                <a:lnTo>
                  <a:pt x="278130" y="455930"/>
                </a:lnTo>
                <a:close/>
              </a:path>
              <a:path w="278130" h="467359">
                <a:moveTo>
                  <a:pt x="27813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8130" y="454660"/>
                </a:lnTo>
                <a:lnTo>
                  <a:pt x="278130" y="453390"/>
                </a:lnTo>
                <a:close/>
              </a:path>
              <a:path w="278130" h="467359">
                <a:moveTo>
                  <a:pt x="27813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8130" y="452120"/>
                </a:lnTo>
                <a:lnTo>
                  <a:pt x="278130" y="449580"/>
                </a:lnTo>
                <a:close/>
              </a:path>
              <a:path w="278130" h="467359">
                <a:moveTo>
                  <a:pt x="27813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8130" y="448310"/>
                </a:lnTo>
                <a:lnTo>
                  <a:pt x="278130" y="447040"/>
                </a:lnTo>
                <a:close/>
              </a:path>
              <a:path w="278130" h="467359">
                <a:moveTo>
                  <a:pt x="27813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8130" y="445770"/>
                </a:lnTo>
                <a:lnTo>
                  <a:pt x="278130" y="443230"/>
                </a:lnTo>
                <a:close/>
              </a:path>
              <a:path w="278130" h="467359">
                <a:moveTo>
                  <a:pt x="27813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8130" y="441960"/>
                </a:lnTo>
                <a:lnTo>
                  <a:pt x="278130" y="440690"/>
                </a:lnTo>
                <a:close/>
              </a:path>
              <a:path w="278130" h="467359">
                <a:moveTo>
                  <a:pt x="27813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8130" y="439420"/>
                </a:lnTo>
                <a:lnTo>
                  <a:pt x="278130" y="436880"/>
                </a:lnTo>
                <a:close/>
              </a:path>
              <a:path w="278130" h="467359">
                <a:moveTo>
                  <a:pt x="27813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8130" y="435610"/>
                </a:lnTo>
                <a:lnTo>
                  <a:pt x="278130" y="434340"/>
                </a:lnTo>
                <a:close/>
              </a:path>
              <a:path w="278130" h="467359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467359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467359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467359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467359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467359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467359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467359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467359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467359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467359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467359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467359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467359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467359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467359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467359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467359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467359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467359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467359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8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49450" y="0"/>
            <a:ext cx="278130" cy="1790700"/>
          </a:xfrm>
          <a:custGeom>
            <a:avLst/>
            <a:gdLst/>
            <a:ahLst/>
            <a:cxnLst/>
            <a:rect l="l" t="t" r="r" b="b"/>
            <a:pathLst>
              <a:path w="278130" h="1790700">
                <a:moveTo>
                  <a:pt x="12700" y="1789430"/>
                </a:moveTo>
                <a:lnTo>
                  <a:pt x="0" y="1789430"/>
                </a:lnTo>
                <a:lnTo>
                  <a:pt x="0" y="1790700"/>
                </a:lnTo>
                <a:lnTo>
                  <a:pt x="12700" y="1790700"/>
                </a:lnTo>
                <a:lnTo>
                  <a:pt x="12700" y="1789430"/>
                </a:lnTo>
                <a:close/>
              </a:path>
              <a:path w="278130" h="1790700">
                <a:moveTo>
                  <a:pt x="5588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34290" y="1788160"/>
                </a:lnTo>
                <a:lnTo>
                  <a:pt x="34290" y="1789430"/>
                </a:lnTo>
                <a:lnTo>
                  <a:pt x="55880" y="1789430"/>
                </a:lnTo>
                <a:lnTo>
                  <a:pt x="55880" y="1788160"/>
                </a:lnTo>
                <a:lnTo>
                  <a:pt x="55880" y="1786890"/>
                </a:lnTo>
                <a:close/>
              </a:path>
              <a:path w="278130" h="1790700">
                <a:moveTo>
                  <a:pt x="120650" y="1783080"/>
                </a:moveTo>
                <a:lnTo>
                  <a:pt x="0" y="1783080"/>
                </a:lnTo>
                <a:lnTo>
                  <a:pt x="0" y="1784350"/>
                </a:lnTo>
                <a:lnTo>
                  <a:pt x="0" y="1785620"/>
                </a:lnTo>
                <a:lnTo>
                  <a:pt x="77470" y="1785620"/>
                </a:lnTo>
                <a:lnTo>
                  <a:pt x="77470" y="1786890"/>
                </a:lnTo>
                <a:lnTo>
                  <a:pt x="99060" y="1786890"/>
                </a:lnTo>
                <a:lnTo>
                  <a:pt x="99060" y="1785620"/>
                </a:lnTo>
                <a:lnTo>
                  <a:pt x="99060" y="1784350"/>
                </a:lnTo>
                <a:lnTo>
                  <a:pt x="120650" y="1784350"/>
                </a:lnTo>
                <a:lnTo>
                  <a:pt x="120650" y="1783080"/>
                </a:lnTo>
                <a:close/>
              </a:path>
              <a:path w="278130" h="1790700">
                <a:moveTo>
                  <a:pt x="16383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142240" y="1781810"/>
                </a:lnTo>
                <a:lnTo>
                  <a:pt x="142240" y="1783080"/>
                </a:lnTo>
                <a:lnTo>
                  <a:pt x="163830" y="1783080"/>
                </a:lnTo>
                <a:lnTo>
                  <a:pt x="163830" y="1781810"/>
                </a:lnTo>
                <a:lnTo>
                  <a:pt x="163830" y="1780540"/>
                </a:lnTo>
                <a:close/>
              </a:path>
              <a:path w="278130" h="1790700">
                <a:moveTo>
                  <a:pt x="229870" y="1776730"/>
                </a:moveTo>
                <a:lnTo>
                  <a:pt x="0" y="1776730"/>
                </a:lnTo>
                <a:lnTo>
                  <a:pt x="0" y="1778000"/>
                </a:lnTo>
                <a:lnTo>
                  <a:pt x="0" y="1779270"/>
                </a:lnTo>
                <a:lnTo>
                  <a:pt x="185420" y="1779270"/>
                </a:lnTo>
                <a:lnTo>
                  <a:pt x="185420" y="1780540"/>
                </a:lnTo>
                <a:lnTo>
                  <a:pt x="208280" y="1780540"/>
                </a:lnTo>
                <a:lnTo>
                  <a:pt x="208280" y="1779270"/>
                </a:lnTo>
                <a:lnTo>
                  <a:pt x="208280" y="1778000"/>
                </a:lnTo>
                <a:lnTo>
                  <a:pt x="229870" y="1778000"/>
                </a:lnTo>
                <a:lnTo>
                  <a:pt x="229870" y="1776730"/>
                </a:lnTo>
                <a:close/>
              </a:path>
              <a:path w="278130" h="1790700">
                <a:moveTo>
                  <a:pt x="273050" y="1774190"/>
                </a:moveTo>
                <a:lnTo>
                  <a:pt x="0" y="1774190"/>
                </a:lnTo>
                <a:lnTo>
                  <a:pt x="0" y="1775460"/>
                </a:lnTo>
                <a:lnTo>
                  <a:pt x="251460" y="1775460"/>
                </a:lnTo>
                <a:lnTo>
                  <a:pt x="251460" y="1776730"/>
                </a:lnTo>
                <a:lnTo>
                  <a:pt x="273050" y="1776730"/>
                </a:lnTo>
                <a:lnTo>
                  <a:pt x="273050" y="1775460"/>
                </a:lnTo>
                <a:lnTo>
                  <a:pt x="273050" y="1774190"/>
                </a:lnTo>
                <a:close/>
              </a:path>
              <a:path w="278130" h="1790700">
                <a:moveTo>
                  <a:pt x="27813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8130" y="1772920"/>
                </a:lnTo>
                <a:lnTo>
                  <a:pt x="278130" y="1770380"/>
                </a:lnTo>
                <a:close/>
              </a:path>
              <a:path w="278130" h="1790700">
                <a:moveTo>
                  <a:pt x="27813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8130" y="1769110"/>
                </a:lnTo>
                <a:lnTo>
                  <a:pt x="278130" y="1767840"/>
                </a:lnTo>
                <a:close/>
              </a:path>
              <a:path w="278130" h="1790700">
                <a:moveTo>
                  <a:pt x="27813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8130" y="1766570"/>
                </a:lnTo>
                <a:lnTo>
                  <a:pt x="278130" y="1764030"/>
                </a:lnTo>
                <a:close/>
              </a:path>
              <a:path w="278130" h="1790700">
                <a:moveTo>
                  <a:pt x="27813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8130" y="1762760"/>
                </a:lnTo>
                <a:lnTo>
                  <a:pt x="278130" y="1761490"/>
                </a:lnTo>
                <a:close/>
              </a:path>
              <a:path w="278130" h="1790700">
                <a:moveTo>
                  <a:pt x="27813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8130" y="1760220"/>
                </a:lnTo>
                <a:lnTo>
                  <a:pt x="278130" y="1757680"/>
                </a:lnTo>
                <a:close/>
              </a:path>
              <a:path w="278130" h="1790700">
                <a:moveTo>
                  <a:pt x="27813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8130" y="1756410"/>
                </a:lnTo>
                <a:lnTo>
                  <a:pt x="278130" y="1755140"/>
                </a:lnTo>
                <a:close/>
              </a:path>
              <a:path w="278130" h="1790700">
                <a:moveTo>
                  <a:pt x="27813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8130" y="1753870"/>
                </a:lnTo>
                <a:lnTo>
                  <a:pt x="278130" y="1751330"/>
                </a:lnTo>
                <a:close/>
              </a:path>
              <a:path w="278130" h="1790700">
                <a:moveTo>
                  <a:pt x="278130" y="1748790"/>
                </a:moveTo>
                <a:lnTo>
                  <a:pt x="0" y="1748790"/>
                </a:lnTo>
                <a:lnTo>
                  <a:pt x="0" y="1750060"/>
                </a:lnTo>
                <a:lnTo>
                  <a:pt x="278130" y="1750060"/>
                </a:lnTo>
                <a:lnTo>
                  <a:pt x="278130" y="1748790"/>
                </a:lnTo>
                <a:close/>
              </a:path>
              <a:path w="278130" h="1790700">
                <a:moveTo>
                  <a:pt x="27813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8130" y="1747520"/>
                </a:lnTo>
                <a:lnTo>
                  <a:pt x="278130" y="1744980"/>
                </a:lnTo>
                <a:close/>
              </a:path>
              <a:path w="278130" h="1790700">
                <a:moveTo>
                  <a:pt x="27813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8130" y="1743710"/>
                </a:lnTo>
                <a:lnTo>
                  <a:pt x="278130" y="1742440"/>
                </a:lnTo>
                <a:close/>
              </a:path>
              <a:path w="278130" h="1790700">
                <a:moveTo>
                  <a:pt x="27813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8130" y="1741170"/>
                </a:lnTo>
                <a:lnTo>
                  <a:pt x="278130" y="1738630"/>
                </a:lnTo>
                <a:close/>
              </a:path>
              <a:path w="278130" h="1790700">
                <a:moveTo>
                  <a:pt x="2781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8130" y="1737360"/>
                </a:lnTo>
                <a:lnTo>
                  <a:pt x="278130" y="1736090"/>
                </a:lnTo>
                <a:close/>
              </a:path>
              <a:path w="278130" h="1790700">
                <a:moveTo>
                  <a:pt x="27813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8130" y="1734820"/>
                </a:lnTo>
                <a:lnTo>
                  <a:pt x="278130" y="1732280"/>
                </a:lnTo>
                <a:close/>
              </a:path>
              <a:path w="278130" h="1790700">
                <a:moveTo>
                  <a:pt x="27813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8130" y="1731010"/>
                </a:lnTo>
                <a:lnTo>
                  <a:pt x="278130" y="1729740"/>
                </a:lnTo>
                <a:close/>
              </a:path>
              <a:path w="278130" h="1790700">
                <a:moveTo>
                  <a:pt x="27813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8130" y="1728470"/>
                </a:lnTo>
                <a:lnTo>
                  <a:pt x="278130" y="1725930"/>
                </a:lnTo>
                <a:close/>
              </a:path>
              <a:path w="278130" h="1790700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790700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790700">
                <a:moveTo>
                  <a:pt x="27813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8130" y="1718310"/>
                </a:lnTo>
                <a:lnTo>
                  <a:pt x="278130" y="1717040"/>
                </a:lnTo>
                <a:close/>
              </a:path>
              <a:path w="278130" h="1790700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790700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790700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790700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790700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790700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790700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790700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790700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790700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790700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790700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790700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790700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790700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30" h="1790700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30" h="1790700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30" h="1790700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30" h="1790700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30" h="1790700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30" h="1790700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30" h="1790700">
                <a:moveTo>
                  <a:pt x="27813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202"/>
                </a:lnTo>
                <a:close/>
              </a:path>
              <a:path w="278130" h="1790700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30" h="1790700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30" h="1790700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30" h="1790700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30" h="1790700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30" h="1790700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30" h="1790700">
                <a:moveTo>
                  <a:pt x="27813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8130" y="1626870"/>
                </a:lnTo>
                <a:lnTo>
                  <a:pt x="278130" y="1624330"/>
                </a:lnTo>
                <a:close/>
              </a:path>
              <a:path w="278130" h="1790700">
                <a:moveTo>
                  <a:pt x="27813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8130" y="1623060"/>
                </a:lnTo>
                <a:lnTo>
                  <a:pt x="278130" y="1621790"/>
                </a:lnTo>
                <a:close/>
              </a:path>
              <a:path w="278130" h="1790700">
                <a:moveTo>
                  <a:pt x="27813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8130" y="1620520"/>
                </a:lnTo>
                <a:lnTo>
                  <a:pt x="278130" y="1617980"/>
                </a:lnTo>
                <a:close/>
              </a:path>
              <a:path w="278130" h="1790700">
                <a:moveTo>
                  <a:pt x="27813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8130" y="1616710"/>
                </a:lnTo>
                <a:lnTo>
                  <a:pt x="278130" y="1615440"/>
                </a:lnTo>
                <a:close/>
              </a:path>
              <a:path w="278130" h="1790700">
                <a:moveTo>
                  <a:pt x="27813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8130" y="1614170"/>
                </a:lnTo>
                <a:lnTo>
                  <a:pt x="278130" y="1611630"/>
                </a:lnTo>
                <a:close/>
              </a:path>
              <a:path w="278130" h="1790700">
                <a:moveTo>
                  <a:pt x="278130" y="1609090"/>
                </a:moveTo>
                <a:lnTo>
                  <a:pt x="0" y="1609090"/>
                </a:lnTo>
                <a:lnTo>
                  <a:pt x="0" y="1610360"/>
                </a:lnTo>
                <a:lnTo>
                  <a:pt x="278130" y="1610360"/>
                </a:lnTo>
                <a:lnTo>
                  <a:pt x="278130" y="1609090"/>
                </a:lnTo>
                <a:close/>
              </a:path>
              <a:path w="278130" h="1790700">
                <a:moveTo>
                  <a:pt x="278130" y="1605280"/>
                </a:moveTo>
                <a:lnTo>
                  <a:pt x="0" y="1605280"/>
                </a:lnTo>
                <a:lnTo>
                  <a:pt x="0" y="1607820"/>
                </a:lnTo>
                <a:lnTo>
                  <a:pt x="278130" y="1607820"/>
                </a:lnTo>
                <a:lnTo>
                  <a:pt x="278130" y="1605280"/>
                </a:lnTo>
                <a:close/>
              </a:path>
              <a:path w="278130" h="1790700">
                <a:moveTo>
                  <a:pt x="278130" y="1602740"/>
                </a:moveTo>
                <a:lnTo>
                  <a:pt x="0" y="1602740"/>
                </a:lnTo>
                <a:lnTo>
                  <a:pt x="0" y="1604010"/>
                </a:lnTo>
                <a:lnTo>
                  <a:pt x="278130" y="1604010"/>
                </a:lnTo>
                <a:lnTo>
                  <a:pt x="278130" y="1602740"/>
                </a:lnTo>
                <a:close/>
              </a:path>
              <a:path w="278130" h="1790700">
                <a:moveTo>
                  <a:pt x="278130" y="1598930"/>
                </a:moveTo>
                <a:lnTo>
                  <a:pt x="0" y="1598930"/>
                </a:lnTo>
                <a:lnTo>
                  <a:pt x="0" y="1601470"/>
                </a:lnTo>
                <a:lnTo>
                  <a:pt x="278130" y="1601470"/>
                </a:lnTo>
                <a:lnTo>
                  <a:pt x="278130" y="1598930"/>
                </a:lnTo>
                <a:close/>
              </a:path>
              <a:path w="278130" h="1790700">
                <a:moveTo>
                  <a:pt x="278130" y="1596390"/>
                </a:moveTo>
                <a:lnTo>
                  <a:pt x="0" y="1596390"/>
                </a:lnTo>
                <a:lnTo>
                  <a:pt x="0" y="1597660"/>
                </a:lnTo>
                <a:lnTo>
                  <a:pt x="278130" y="1597660"/>
                </a:lnTo>
                <a:lnTo>
                  <a:pt x="278130" y="1596390"/>
                </a:lnTo>
                <a:close/>
              </a:path>
              <a:path w="278130" h="1790700">
                <a:moveTo>
                  <a:pt x="278130" y="1592580"/>
                </a:moveTo>
                <a:lnTo>
                  <a:pt x="0" y="1592580"/>
                </a:lnTo>
                <a:lnTo>
                  <a:pt x="0" y="1595120"/>
                </a:lnTo>
                <a:lnTo>
                  <a:pt x="278130" y="1595120"/>
                </a:lnTo>
                <a:lnTo>
                  <a:pt x="278130" y="1592580"/>
                </a:lnTo>
                <a:close/>
              </a:path>
              <a:path w="278130" h="179070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49450" y="1111249"/>
            <a:ext cx="278130" cy="483870"/>
          </a:xfrm>
          <a:custGeom>
            <a:avLst/>
            <a:gdLst/>
            <a:ahLst/>
            <a:cxnLst/>
            <a:rect l="l" t="t" r="r" b="b"/>
            <a:pathLst>
              <a:path w="278130" h="483869">
                <a:moveTo>
                  <a:pt x="27813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8130" y="483870"/>
                </a:lnTo>
                <a:lnTo>
                  <a:pt x="278130" y="481330"/>
                </a:lnTo>
                <a:close/>
              </a:path>
              <a:path w="278130" h="483869">
                <a:moveTo>
                  <a:pt x="27813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8130" y="480060"/>
                </a:lnTo>
                <a:lnTo>
                  <a:pt x="278130" y="478790"/>
                </a:lnTo>
                <a:close/>
              </a:path>
              <a:path w="278130" h="483869">
                <a:moveTo>
                  <a:pt x="27813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8130" y="477520"/>
                </a:lnTo>
                <a:lnTo>
                  <a:pt x="278130" y="474980"/>
                </a:lnTo>
                <a:close/>
              </a:path>
              <a:path w="278130" h="483869">
                <a:moveTo>
                  <a:pt x="27813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8130" y="473710"/>
                </a:lnTo>
                <a:lnTo>
                  <a:pt x="278130" y="472440"/>
                </a:lnTo>
                <a:close/>
              </a:path>
              <a:path w="278130" h="483869">
                <a:moveTo>
                  <a:pt x="27813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8130" y="471170"/>
                </a:lnTo>
                <a:lnTo>
                  <a:pt x="278130" y="468630"/>
                </a:lnTo>
                <a:close/>
              </a:path>
              <a:path w="278130" h="483869">
                <a:moveTo>
                  <a:pt x="27813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8130" y="467360"/>
                </a:lnTo>
                <a:lnTo>
                  <a:pt x="278130" y="466090"/>
                </a:lnTo>
                <a:close/>
              </a:path>
              <a:path w="278130" h="483869">
                <a:moveTo>
                  <a:pt x="27813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8130" y="464820"/>
                </a:lnTo>
                <a:lnTo>
                  <a:pt x="278130" y="462280"/>
                </a:lnTo>
                <a:close/>
              </a:path>
              <a:path w="278130" h="483869">
                <a:moveTo>
                  <a:pt x="27813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8130" y="461010"/>
                </a:lnTo>
                <a:lnTo>
                  <a:pt x="278130" y="459740"/>
                </a:lnTo>
                <a:close/>
              </a:path>
              <a:path w="278130" h="483869">
                <a:moveTo>
                  <a:pt x="27813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8130" y="458470"/>
                </a:lnTo>
                <a:lnTo>
                  <a:pt x="278130" y="455930"/>
                </a:lnTo>
                <a:close/>
              </a:path>
              <a:path w="278130" h="483869">
                <a:moveTo>
                  <a:pt x="27813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8130" y="454660"/>
                </a:lnTo>
                <a:lnTo>
                  <a:pt x="278130" y="453390"/>
                </a:lnTo>
                <a:close/>
              </a:path>
              <a:path w="278130" h="483869">
                <a:moveTo>
                  <a:pt x="27813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8130" y="452120"/>
                </a:lnTo>
                <a:lnTo>
                  <a:pt x="278130" y="449580"/>
                </a:lnTo>
                <a:close/>
              </a:path>
              <a:path w="278130" h="483869">
                <a:moveTo>
                  <a:pt x="27813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8130" y="448310"/>
                </a:lnTo>
                <a:lnTo>
                  <a:pt x="278130" y="447040"/>
                </a:lnTo>
                <a:close/>
              </a:path>
              <a:path w="278130" h="483869">
                <a:moveTo>
                  <a:pt x="27813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8130" y="445770"/>
                </a:lnTo>
                <a:lnTo>
                  <a:pt x="278130" y="443230"/>
                </a:lnTo>
                <a:close/>
              </a:path>
              <a:path w="278130" h="483869">
                <a:moveTo>
                  <a:pt x="27813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8130" y="441960"/>
                </a:lnTo>
                <a:lnTo>
                  <a:pt x="278130" y="440690"/>
                </a:lnTo>
                <a:close/>
              </a:path>
              <a:path w="278130" h="483869">
                <a:moveTo>
                  <a:pt x="27813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8130" y="439420"/>
                </a:lnTo>
                <a:lnTo>
                  <a:pt x="278130" y="436880"/>
                </a:lnTo>
                <a:close/>
              </a:path>
              <a:path w="278130" h="483869">
                <a:moveTo>
                  <a:pt x="27813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8130" y="435610"/>
                </a:lnTo>
                <a:lnTo>
                  <a:pt x="278130" y="434340"/>
                </a:lnTo>
                <a:close/>
              </a:path>
              <a:path w="278130" h="483869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483869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483869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483869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483869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483869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483869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483869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483869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483869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483869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483869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483869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483869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483869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483869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483869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483869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483869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483869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483869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670050" y="0"/>
            <a:ext cx="279400" cy="1808480"/>
          </a:xfrm>
          <a:custGeom>
            <a:avLst/>
            <a:gdLst/>
            <a:ahLst/>
            <a:cxnLst/>
            <a:rect l="l" t="t" r="r" b="b"/>
            <a:pathLst>
              <a:path w="279400" h="1808480">
                <a:moveTo>
                  <a:pt x="10160" y="1805940"/>
                </a:moveTo>
                <a:lnTo>
                  <a:pt x="0" y="1805940"/>
                </a:lnTo>
                <a:lnTo>
                  <a:pt x="0" y="1808480"/>
                </a:lnTo>
                <a:lnTo>
                  <a:pt x="10160" y="1808480"/>
                </a:lnTo>
                <a:lnTo>
                  <a:pt x="10160" y="1805940"/>
                </a:lnTo>
                <a:close/>
              </a:path>
              <a:path w="279400" h="1808480">
                <a:moveTo>
                  <a:pt x="74930" y="1802130"/>
                </a:moveTo>
                <a:lnTo>
                  <a:pt x="0" y="1802130"/>
                </a:lnTo>
                <a:lnTo>
                  <a:pt x="0" y="1803400"/>
                </a:lnTo>
                <a:lnTo>
                  <a:pt x="0" y="1804670"/>
                </a:lnTo>
                <a:lnTo>
                  <a:pt x="31750" y="1804670"/>
                </a:lnTo>
                <a:lnTo>
                  <a:pt x="31750" y="1805940"/>
                </a:lnTo>
                <a:lnTo>
                  <a:pt x="53340" y="1805940"/>
                </a:lnTo>
                <a:lnTo>
                  <a:pt x="53340" y="1804670"/>
                </a:lnTo>
                <a:lnTo>
                  <a:pt x="53340" y="1803400"/>
                </a:lnTo>
                <a:lnTo>
                  <a:pt x="74930" y="1803400"/>
                </a:lnTo>
                <a:lnTo>
                  <a:pt x="74930" y="1802130"/>
                </a:lnTo>
                <a:close/>
              </a:path>
              <a:path w="279400" h="1808480">
                <a:moveTo>
                  <a:pt x="118110" y="1799590"/>
                </a:moveTo>
                <a:lnTo>
                  <a:pt x="0" y="1799590"/>
                </a:lnTo>
                <a:lnTo>
                  <a:pt x="0" y="1800860"/>
                </a:lnTo>
                <a:lnTo>
                  <a:pt x="96520" y="1800860"/>
                </a:lnTo>
                <a:lnTo>
                  <a:pt x="96520" y="1802130"/>
                </a:lnTo>
                <a:lnTo>
                  <a:pt x="118110" y="1802130"/>
                </a:lnTo>
                <a:lnTo>
                  <a:pt x="118110" y="1800860"/>
                </a:lnTo>
                <a:lnTo>
                  <a:pt x="118110" y="1799590"/>
                </a:lnTo>
                <a:close/>
              </a:path>
              <a:path w="279400" h="1808480">
                <a:moveTo>
                  <a:pt x="184150" y="1795780"/>
                </a:moveTo>
                <a:lnTo>
                  <a:pt x="0" y="1795780"/>
                </a:lnTo>
                <a:lnTo>
                  <a:pt x="0" y="1797050"/>
                </a:lnTo>
                <a:lnTo>
                  <a:pt x="0" y="1798320"/>
                </a:lnTo>
                <a:lnTo>
                  <a:pt x="140970" y="1798320"/>
                </a:lnTo>
                <a:lnTo>
                  <a:pt x="140970" y="1799590"/>
                </a:lnTo>
                <a:lnTo>
                  <a:pt x="162560" y="1799590"/>
                </a:lnTo>
                <a:lnTo>
                  <a:pt x="162560" y="1798320"/>
                </a:lnTo>
                <a:lnTo>
                  <a:pt x="162560" y="1797050"/>
                </a:lnTo>
                <a:lnTo>
                  <a:pt x="184150" y="1797050"/>
                </a:lnTo>
                <a:lnTo>
                  <a:pt x="184150" y="1795780"/>
                </a:lnTo>
                <a:close/>
              </a:path>
              <a:path w="279400" h="1808480">
                <a:moveTo>
                  <a:pt x="22733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05740" y="1794510"/>
                </a:lnTo>
                <a:lnTo>
                  <a:pt x="205740" y="1795780"/>
                </a:lnTo>
                <a:lnTo>
                  <a:pt x="227330" y="1795780"/>
                </a:lnTo>
                <a:lnTo>
                  <a:pt x="227330" y="1794510"/>
                </a:lnTo>
                <a:lnTo>
                  <a:pt x="227330" y="1793240"/>
                </a:lnTo>
                <a:close/>
              </a:path>
              <a:path w="279400" h="1808480">
                <a:moveTo>
                  <a:pt x="279400" y="1789430"/>
                </a:moveTo>
                <a:lnTo>
                  <a:pt x="0" y="1789430"/>
                </a:lnTo>
                <a:lnTo>
                  <a:pt x="0" y="1790700"/>
                </a:lnTo>
                <a:lnTo>
                  <a:pt x="0" y="1791970"/>
                </a:lnTo>
                <a:lnTo>
                  <a:pt x="248920" y="1791970"/>
                </a:lnTo>
                <a:lnTo>
                  <a:pt x="248920" y="1793240"/>
                </a:lnTo>
                <a:lnTo>
                  <a:pt x="270510" y="1793240"/>
                </a:lnTo>
                <a:lnTo>
                  <a:pt x="270510" y="1791970"/>
                </a:lnTo>
                <a:lnTo>
                  <a:pt x="270510" y="1790700"/>
                </a:lnTo>
                <a:lnTo>
                  <a:pt x="279400" y="1790700"/>
                </a:lnTo>
                <a:lnTo>
                  <a:pt x="279400" y="1789430"/>
                </a:lnTo>
                <a:close/>
              </a:path>
              <a:path w="279400" h="1808480">
                <a:moveTo>
                  <a:pt x="27940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9400" y="1788160"/>
                </a:lnTo>
                <a:lnTo>
                  <a:pt x="279400" y="1786890"/>
                </a:lnTo>
                <a:close/>
              </a:path>
              <a:path w="279400" h="1808480">
                <a:moveTo>
                  <a:pt x="27940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9400" y="1785620"/>
                </a:lnTo>
                <a:lnTo>
                  <a:pt x="279400" y="1783080"/>
                </a:lnTo>
                <a:close/>
              </a:path>
              <a:path w="279400" h="1808480">
                <a:moveTo>
                  <a:pt x="27940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9400" y="1781810"/>
                </a:lnTo>
                <a:lnTo>
                  <a:pt x="279400" y="1780540"/>
                </a:lnTo>
                <a:close/>
              </a:path>
              <a:path w="279400" h="1808480">
                <a:moveTo>
                  <a:pt x="27940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9400" y="1779270"/>
                </a:lnTo>
                <a:lnTo>
                  <a:pt x="279400" y="1776730"/>
                </a:lnTo>
                <a:close/>
              </a:path>
              <a:path w="279400" h="1808480">
                <a:moveTo>
                  <a:pt x="279400" y="1774190"/>
                </a:moveTo>
                <a:lnTo>
                  <a:pt x="0" y="1774190"/>
                </a:lnTo>
                <a:lnTo>
                  <a:pt x="0" y="1775460"/>
                </a:lnTo>
                <a:lnTo>
                  <a:pt x="279400" y="1775460"/>
                </a:lnTo>
                <a:lnTo>
                  <a:pt x="279400" y="1774190"/>
                </a:lnTo>
                <a:close/>
              </a:path>
              <a:path w="279400" h="1808480">
                <a:moveTo>
                  <a:pt x="27940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9400" y="1772920"/>
                </a:lnTo>
                <a:lnTo>
                  <a:pt x="279400" y="1770380"/>
                </a:lnTo>
                <a:close/>
              </a:path>
              <a:path w="279400" h="1808480">
                <a:moveTo>
                  <a:pt x="27940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9400" y="1769110"/>
                </a:lnTo>
                <a:lnTo>
                  <a:pt x="279400" y="1767840"/>
                </a:lnTo>
                <a:close/>
              </a:path>
              <a:path w="279400" h="1808480">
                <a:moveTo>
                  <a:pt x="27940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9400" y="1766570"/>
                </a:lnTo>
                <a:lnTo>
                  <a:pt x="279400" y="1764030"/>
                </a:lnTo>
                <a:close/>
              </a:path>
              <a:path w="279400" h="1808480">
                <a:moveTo>
                  <a:pt x="27940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9400" y="1762760"/>
                </a:lnTo>
                <a:lnTo>
                  <a:pt x="279400" y="1761490"/>
                </a:lnTo>
                <a:close/>
              </a:path>
              <a:path w="279400" h="1808480">
                <a:moveTo>
                  <a:pt x="27940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9400" y="1760220"/>
                </a:lnTo>
                <a:lnTo>
                  <a:pt x="279400" y="1757680"/>
                </a:lnTo>
                <a:close/>
              </a:path>
              <a:path w="279400" h="1808480">
                <a:moveTo>
                  <a:pt x="27940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9400" y="1756410"/>
                </a:lnTo>
                <a:lnTo>
                  <a:pt x="279400" y="1755140"/>
                </a:lnTo>
                <a:close/>
              </a:path>
              <a:path w="279400" h="1808480">
                <a:moveTo>
                  <a:pt x="27940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9400" y="1753870"/>
                </a:lnTo>
                <a:lnTo>
                  <a:pt x="279400" y="1751330"/>
                </a:lnTo>
                <a:close/>
              </a:path>
              <a:path w="279400" h="1808480">
                <a:moveTo>
                  <a:pt x="27940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9400" y="1750072"/>
                </a:lnTo>
                <a:lnTo>
                  <a:pt x="279400" y="1748790"/>
                </a:lnTo>
                <a:close/>
              </a:path>
              <a:path w="279400" h="1808480">
                <a:moveTo>
                  <a:pt x="27940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9400" y="1747520"/>
                </a:lnTo>
                <a:lnTo>
                  <a:pt x="279400" y="1744980"/>
                </a:lnTo>
                <a:close/>
              </a:path>
              <a:path w="279400" h="1808480">
                <a:moveTo>
                  <a:pt x="27940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9400" y="1743710"/>
                </a:lnTo>
                <a:lnTo>
                  <a:pt x="279400" y="1742440"/>
                </a:lnTo>
                <a:close/>
              </a:path>
              <a:path w="279400" h="1808480">
                <a:moveTo>
                  <a:pt x="27940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9400" y="1741170"/>
                </a:lnTo>
                <a:lnTo>
                  <a:pt x="279400" y="1738630"/>
                </a:lnTo>
                <a:close/>
              </a:path>
              <a:path w="279400" h="1808480">
                <a:moveTo>
                  <a:pt x="27940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9400" y="1737360"/>
                </a:lnTo>
                <a:lnTo>
                  <a:pt x="279400" y="1736090"/>
                </a:lnTo>
                <a:close/>
              </a:path>
              <a:path w="279400" h="1808480">
                <a:moveTo>
                  <a:pt x="27940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9400" y="1734820"/>
                </a:lnTo>
                <a:lnTo>
                  <a:pt x="279400" y="1732280"/>
                </a:lnTo>
                <a:close/>
              </a:path>
              <a:path w="279400" h="1808480">
                <a:moveTo>
                  <a:pt x="27940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9400" y="1731010"/>
                </a:lnTo>
                <a:lnTo>
                  <a:pt x="279400" y="1729740"/>
                </a:lnTo>
                <a:close/>
              </a:path>
              <a:path w="279400" h="1808480">
                <a:moveTo>
                  <a:pt x="27940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9400" y="1728470"/>
                </a:lnTo>
                <a:lnTo>
                  <a:pt x="279400" y="1725930"/>
                </a:lnTo>
                <a:close/>
              </a:path>
              <a:path w="279400" h="1808480">
                <a:moveTo>
                  <a:pt x="27940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9400" y="1724660"/>
                </a:lnTo>
                <a:lnTo>
                  <a:pt x="279400" y="1723390"/>
                </a:lnTo>
                <a:close/>
              </a:path>
              <a:path w="279400" h="1808480">
                <a:moveTo>
                  <a:pt x="27940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9400" y="1722120"/>
                </a:lnTo>
                <a:lnTo>
                  <a:pt x="279400" y="1719580"/>
                </a:lnTo>
                <a:close/>
              </a:path>
              <a:path w="279400" h="1808480">
                <a:moveTo>
                  <a:pt x="27940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9400" y="1718310"/>
                </a:lnTo>
                <a:lnTo>
                  <a:pt x="279400" y="1717040"/>
                </a:lnTo>
                <a:close/>
              </a:path>
              <a:path w="279400" h="1808480">
                <a:moveTo>
                  <a:pt x="27940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9400" y="1715770"/>
                </a:lnTo>
                <a:lnTo>
                  <a:pt x="279400" y="1713230"/>
                </a:lnTo>
                <a:close/>
              </a:path>
              <a:path w="279400" h="1808480">
                <a:moveTo>
                  <a:pt x="27940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9400" y="1711960"/>
                </a:lnTo>
                <a:lnTo>
                  <a:pt x="279400" y="1710690"/>
                </a:lnTo>
                <a:close/>
              </a:path>
              <a:path w="279400" h="1808480">
                <a:moveTo>
                  <a:pt x="27940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9400" y="1709420"/>
                </a:lnTo>
                <a:lnTo>
                  <a:pt x="279400" y="1706880"/>
                </a:lnTo>
                <a:close/>
              </a:path>
              <a:path w="279400" h="1808480">
                <a:moveTo>
                  <a:pt x="27940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9400" y="1705610"/>
                </a:lnTo>
                <a:lnTo>
                  <a:pt x="279400" y="1704340"/>
                </a:lnTo>
                <a:close/>
              </a:path>
              <a:path w="279400" h="1808480">
                <a:moveTo>
                  <a:pt x="27940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9400" y="1703070"/>
                </a:lnTo>
                <a:lnTo>
                  <a:pt x="279400" y="1700530"/>
                </a:lnTo>
                <a:close/>
              </a:path>
              <a:path w="279400" h="1808480">
                <a:moveTo>
                  <a:pt x="27940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9400" y="1699260"/>
                </a:lnTo>
                <a:lnTo>
                  <a:pt x="279400" y="1697990"/>
                </a:lnTo>
                <a:close/>
              </a:path>
              <a:path w="279400" h="1808480">
                <a:moveTo>
                  <a:pt x="27940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9400" y="1696720"/>
                </a:lnTo>
                <a:lnTo>
                  <a:pt x="279400" y="1694180"/>
                </a:lnTo>
                <a:close/>
              </a:path>
              <a:path w="279400" h="1808480">
                <a:moveTo>
                  <a:pt x="27940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9400" y="1692910"/>
                </a:lnTo>
                <a:lnTo>
                  <a:pt x="279400" y="1691640"/>
                </a:lnTo>
                <a:close/>
              </a:path>
              <a:path w="279400" h="1808480">
                <a:moveTo>
                  <a:pt x="27940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9400" y="1690370"/>
                </a:lnTo>
                <a:lnTo>
                  <a:pt x="279400" y="1687830"/>
                </a:lnTo>
                <a:close/>
              </a:path>
              <a:path w="279400" h="1808480">
                <a:moveTo>
                  <a:pt x="27940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9400" y="1686560"/>
                </a:lnTo>
                <a:lnTo>
                  <a:pt x="279400" y="1685290"/>
                </a:lnTo>
                <a:close/>
              </a:path>
              <a:path w="279400" h="1808480">
                <a:moveTo>
                  <a:pt x="27940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9400" y="1684020"/>
                </a:lnTo>
                <a:lnTo>
                  <a:pt x="279400" y="1681480"/>
                </a:lnTo>
                <a:close/>
              </a:path>
              <a:path w="279400" h="1808480">
                <a:moveTo>
                  <a:pt x="27940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9400" y="1680210"/>
                </a:lnTo>
                <a:lnTo>
                  <a:pt x="279400" y="1678940"/>
                </a:lnTo>
                <a:close/>
              </a:path>
              <a:path w="279400" h="1808480">
                <a:moveTo>
                  <a:pt x="27940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9400" y="1677670"/>
                </a:lnTo>
                <a:lnTo>
                  <a:pt x="279400" y="1675130"/>
                </a:lnTo>
                <a:close/>
              </a:path>
              <a:path w="279400" h="1808480">
                <a:moveTo>
                  <a:pt x="27940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9400" y="1673860"/>
                </a:lnTo>
                <a:lnTo>
                  <a:pt x="279400" y="1672590"/>
                </a:lnTo>
                <a:close/>
              </a:path>
              <a:path w="279400" h="1808480">
                <a:moveTo>
                  <a:pt x="27940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9400" y="1671320"/>
                </a:lnTo>
                <a:lnTo>
                  <a:pt x="279400" y="1668780"/>
                </a:lnTo>
                <a:close/>
              </a:path>
              <a:path w="279400" h="1808480">
                <a:moveTo>
                  <a:pt x="27940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9400" y="1667522"/>
                </a:lnTo>
                <a:lnTo>
                  <a:pt x="279400" y="1666240"/>
                </a:lnTo>
                <a:close/>
              </a:path>
              <a:path w="279400" h="1808480">
                <a:moveTo>
                  <a:pt x="27940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9400" y="1664970"/>
                </a:lnTo>
                <a:lnTo>
                  <a:pt x="279400" y="1662430"/>
                </a:lnTo>
                <a:close/>
              </a:path>
              <a:path w="279400" h="1808480">
                <a:moveTo>
                  <a:pt x="27940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9400" y="1661160"/>
                </a:lnTo>
                <a:lnTo>
                  <a:pt x="279400" y="1659890"/>
                </a:lnTo>
                <a:close/>
              </a:path>
              <a:path w="279400" h="1808480">
                <a:moveTo>
                  <a:pt x="27940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9400" y="1658620"/>
                </a:lnTo>
                <a:lnTo>
                  <a:pt x="279400" y="1656080"/>
                </a:lnTo>
                <a:close/>
              </a:path>
              <a:path w="279400" h="1808480">
                <a:moveTo>
                  <a:pt x="27940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9400" y="1654810"/>
                </a:lnTo>
                <a:lnTo>
                  <a:pt x="279400" y="1653540"/>
                </a:lnTo>
                <a:close/>
              </a:path>
              <a:path w="279400" h="1808480">
                <a:moveTo>
                  <a:pt x="27940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9400" y="1652270"/>
                </a:lnTo>
                <a:lnTo>
                  <a:pt x="279400" y="1649730"/>
                </a:lnTo>
                <a:close/>
              </a:path>
              <a:path w="279400" h="1808480">
                <a:moveTo>
                  <a:pt x="27940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9400" y="1648460"/>
                </a:lnTo>
                <a:lnTo>
                  <a:pt x="279400" y="1647202"/>
                </a:lnTo>
                <a:close/>
              </a:path>
              <a:path w="279400" h="1808480">
                <a:moveTo>
                  <a:pt x="27940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9400" y="1645920"/>
                </a:lnTo>
                <a:lnTo>
                  <a:pt x="279400" y="1643380"/>
                </a:lnTo>
                <a:close/>
              </a:path>
              <a:path w="279400" h="1808480">
                <a:moveTo>
                  <a:pt x="27940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9400" y="1642110"/>
                </a:lnTo>
                <a:lnTo>
                  <a:pt x="279400" y="1640840"/>
                </a:lnTo>
                <a:close/>
              </a:path>
              <a:path w="279400" h="1808480">
                <a:moveTo>
                  <a:pt x="27940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9400" y="1639570"/>
                </a:lnTo>
                <a:lnTo>
                  <a:pt x="279400" y="1637030"/>
                </a:lnTo>
                <a:close/>
              </a:path>
              <a:path w="279400" h="1808480">
                <a:moveTo>
                  <a:pt x="27940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9400" y="1635760"/>
                </a:lnTo>
                <a:lnTo>
                  <a:pt x="279400" y="1634490"/>
                </a:lnTo>
                <a:close/>
              </a:path>
              <a:path w="279400" h="1808480">
                <a:moveTo>
                  <a:pt x="27940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9400" y="1633220"/>
                </a:lnTo>
                <a:lnTo>
                  <a:pt x="279400" y="1630680"/>
                </a:lnTo>
                <a:close/>
              </a:path>
              <a:path w="279400" h="1808480">
                <a:moveTo>
                  <a:pt x="27940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9400" y="1629410"/>
                </a:lnTo>
                <a:lnTo>
                  <a:pt x="279400" y="1628140"/>
                </a:lnTo>
                <a:close/>
              </a:path>
              <a:path w="279400" h="1808480">
                <a:moveTo>
                  <a:pt x="279400" y="1624330"/>
                </a:moveTo>
                <a:lnTo>
                  <a:pt x="0" y="1624330"/>
                </a:lnTo>
                <a:lnTo>
                  <a:pt x="0" y="1626870"/>
                </a:lnTo>
                <a:lnTo>
                  <a:pt x="279400" y="1626870"/>
                </a:lnTo>
                <a:lnTo>
                  <a:pt x="279400" y="1624330"/>
                </a:lnTo>
                <a:close/>
              </a:path>
              <a:path w="279400" h="1808480">
                <a:moveTo>
                  <a:pt x="279400" y="1621790"/>
                </a:moveTo>
                <a:lnTo>
                  <a:pt x="0" y="1621790"/>
                </a:lnTo>
                <a:lnTo>
                  <a:pt x="0" y="1623060"/>
                </a:lnTo>
                <a:lnTo>
                  <a:pt x="279400" y="1623060"/>
                </a:lnTo>
                <a:lnTo>
                  <a:pt x="279400" y="1621790"/>
                </a:lnTo>
                <a:close/>
              </a:path>
              <a:path w="279400" h="1808480">
                <a:moveTo>
                  <a:pt x="279400" y="1617980"/>
                </a:moveTo>
                <a:lnTo>
                  <a:pt x="0" y="1617980"/>
                </a:lnTo>
                <a:lnTo>
                  <a:pt x="0" y="1620520"/>
                </a:lnTo>
                <a:lnTo>
                  <a:pt x="279400" y="1620520"/>
                </a:lnTo>
                <a:lnTo>
                  <a:pt x="279400" y="1617980"/>
                </a:lnTo>
                <a:close/>
              </a:path>
              <a:path w="279400" h="1808480">
                <a:moveTo>
                  <a:pt x="279400" y="1615440"/>
                </a:moveTo>
                <a:lnTo>
                  <a:pt x="0" y="1615440"/>
                </a:lnTo>
                <a:lnTo>
                  <a:pt x="0" y="1616710"/>
                </a:lnTo>
                <a:lnTo>
                  <a:pt x="279400" y="1616710"/>
                </a:lnTo>
                <a:lnTo>
                  <a:pt x="279400" y="1615440"/>
                </a:lnTo>
                <a:close/>
              </a:path>
              <a:path w="279400" h="1808480">
                <a:moveTo>
                  <a:pt x="279400" y="1611630"/>
                </a:moveTo>
                <a:lnTo>
                  <a:pt x="0" y="1611630"/>
                </a:lnTo>
                <a:lnTo>
                  <a:pt x="0" y="1614170"/>
                </a:lnTo>
                <a:lnTo>
                  <a:pt x="279400" y="1614170"/>
                </a:lnTo>
                <a:lnTo>
                  <a:pt x="279400" y="1611630"/>
                </a:lnTo>
                <a:close/>
              </a:path>
              <a:path w="279400" h="180848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8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670050" y="1111249"/>
            <a:ext cx="279400" cy="502920"/>
          </a:xfrm>
          <a:custGeom>
            <a:avLst/>
            <a:gdLst/>
            <a:ahLst/>
            <a:cxnLst/>
            <a:rect l="l" t="t" r="r" b="b"/>
            <a:pathLst>
              <a:path w="279400" h="502919">
                <a:moveTo>
                  <a:pt x="27940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9400" y="502920"/>
                </a:lnTo>
                <a:lnTo>
                  <a:pt x="279400" y="500380"/>
                </a:lnTo>
                <a:close/>
              </a:path>
              <a:path w="279400" h="502919">
                <a:moveTo>
                  <a:pt x="27940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9400" y="499110"/>
                </a:lnTo>
                <a:lnTo>
                  <a:pt x="279400" y="497840"/>
                </a:lnTo>
                <a:close/>
              </a:path>
              <a:path w="279400" h="502919">
                <a:moveTo>
                  <a:pt x="27940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9400" y="496570"/>
                </a:lnTo>
                <a:lnTo>
                  <a:pt x="279400" y="494030"/>
                </a:lnTo>
                <a:close/>
              </a:path>
              <a:path w="279400" h="502919">
                <a:moveTo>
                  <a:pt x="27940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9400" y="492760"/>
                </a:lnTo>
                <a:lnTo>
                  <a:pt x="279400" y="491490"/>
                </a:lnTo>
                <a:close/>
              </a:path>
              <a:path w="279400" h="502919">
                <a:moveTo>
                  <a:pt x="27940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9400" y="490220"/>
                </a:lnTo>
                <a:lnTo>
                  <a:pt x="279400" y="487680"/>
                </a:lnTo>
                <a:close/>
              </a:path>
              <a:path w="279400" h="502919">
                <a:moveTo>
                  <a:pt x="27940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9400" y="486410"/>
                </a:lnTo>
                <a:lnTo>
                  <a:pt x="279400" y="485140"/>
                </a:lnTo>
                <a:close/>
              </a:path>
              <a:path w="279400" h="502919">
                <a:moveTo>
                  <a:pt x="27940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9400" y="483870"/>
                </a:lnTo>
                <a:lnTo>
                  <a:pt x="279400" y="481330"/>
                </a:lnTo>
                <a:close/>
              </a:path>
              <a:path w="279400" h="502919">
                <a:moveTo>
                  <a:pt x="27940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9400" y="480060"/>
                </a:lnTo>
                <a:lnTo>
                  <a:pt x="279400" y="478790"/>
                </a:lnTo>
                <a:close/>
              </a:path>
              <a:path w="279400" h="502919">
                <a:moveTo>
                  <a:pt x="27940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9400" y="477520"/>
                </a:lnTo>
                <a:lnTo>
                  <a:pt x="279400" y="474980"/>
                </a:lnTo>
                <a:close/>
              </a:path>
              <a:path w="279400" h="502919">
                <a:moveTo>
                  <a:pt x="27940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9400" y="473710"/>
                </a:lnTo>
                <a:lnTo>
                  <a:pt x="279400" y="472440"/>
                </a:lnTo>
                <a:close/>
              </a:path>
              <a:path w="279400" h="502919">
                <a:moveTo>
                  <a:pt x="27940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9400" y="471170"/>
                </a:lnTo>
                <a:lnTo>
                  <a:pt x="279400" y="468630"/>
                </a:lnTo>
                <a:close/>
              </a:path>
              <a:path w="279400" h="502919">
                <a:moveTo>
                  <a:pt x="27940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9400" y="467360"/>
                </a:lnTo>
                <a:lnTo>
                  <a:pt x="279400" y="466090"/>
                </a:lnTo>
                <a:close/>
              </a:path>
              <a:path w="279400" h="502919">
                <a:moveTo>
                  <a:pt x="27940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9400" y="464820"/>
                </a:lnTo>
                <a:lnTo>
                  <a:pt x="279400" y="462280"/>
                </a:lnTo>
                <a:close/>
              </a:path>
              <a:path w="279400" h="502919">
                <a:moveTo>
                  <a:pt x="27940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9400" y="461010"/>
                </a:lnTo>
                <a:lnTo>
                  <a:pt x="279400" y="459740"/>
                </a:lnTo>
                <a:close/>
              </a:path>
              <a:path w="279400" h="502919">
                <a:moveTo>
                  <a:pt x="27940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9400" y="458470"/>
                </a:lnTo>
                <a:lnTo>
                  <a:pt x="279400" y="455930"/>
                </a:lnTo>
                <a:close/>
              </a:path>
              <a:path w="279400" h="502919">
                <a:moveTo>
                  <a:pt x="27940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9400" y="454660"/>
                </a:lnTo>
                <a:lnTo>
                  <a:pt x="279400" y="453390"/>
                </a:lnTo>
                <a:close/>
              </a:path>
              <a:path w="279400" h="502919">
                <a:moveTo>
                  <a:pt x="27940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9400" y="452120"/>
                </a:lnTo>
                <a:lnTo>
                  <a:pt x="279400" y="449580"/>
                </a:lnTo>
                <a:close/>
              </a:path>
              <a:path w="279400" h="502919">
                <a:moveTo>
                  <a:pt x="27940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9400" y="448310"/>
                </a:lnTo>
                <a:lnTo>
                  <a:pt x="279400" y="447040"/>
                </a:lnTo>
                <a:close/>
              </a:path>
              <a:path w="279400" h="502919">
                <a:moveTo>
                  <a:pt x="27940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9400" y="445770"/>
                </a:lnTo>
                <a:lnTo>
                  <a:pt x="279400" y="443230"/>
                </a:lnTo>
                <a:close/>
              </a:path>
              <a:path w="279400" h="502919">
                <a:moveTo>
                  <a:pt x="27940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9400" y="441960"/>
                </a:lnTo>
                <a:lnTo>
                  <a:pt x="279400" y="440690"/>
                </a:lnTo>
                <a:close/>
              </a:path>
              <a:path w="279400" h="502919">
                <a:moveTo>
                  <a:pt x="27940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9400" y="439420"/>
                </a:lnTo>
                <a:lnTo>
                  <a:pt x="279400" y="436880"/>
                </a:lnTo>
                <a:close/>
              </a:path>
              <a:path w="279400" h="502919">
                <a:moveTo>
                  <a:pt x="27940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9400" y="435610"/>
                </a:lnTo>
                <a:lnTo>
                  <a:pt x="279400" y="434340"/>
                </a:lnTo>
                <a:close/>
              </a:path>
              <a:path w="279400" h="502919">
                <a:moveTo>
                  <a:pt x="27940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9400" y="433070"/>
                </a:lnTo>
                <a:lnTo>
                  <a:pt x="279400" y="430530"/>
                </a:lnTo>
                <a:close/>
              </a:path>
              <a:path w="279400" h="502919">
                <a:moveTo>
                  <a:pt x="27940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9400" y="429260"/>
                </a:lnTo>
                <a:lnTo>
                  <a:pt x="279400" y="427990"/>
                </a:lnTo>
                <a:close/>
              </a:path>
              <a:path w="279400" h="502919">
                <a:moveTo>
                  <a:pt x="27940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9400" y="426720"/>
                </a:lnTo>
                <a:lnTo>
                  <a:pt x="279400" y="424180"/>
                </a:lnTo>
                <a:close/>
              </a:path>
              <a:path w="279400" h="502919">
                <a:moveTo>
                  <a:pt x="27940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9400" y="422910"/>
                </a:lnTo>
                <a:lnTo>
                  <a:pt x="279400" y="421640"/>
                </a:lnTo>
                <a:close/>
              </a:path>
              <a:path w="279400" h="502919">
                <a:moveTo>
                  <a:pt x="27940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9400" y="420370"/>
                </a:lnTo>
                <a:lnTo>
                  <a:pt x="279400" y="417830"/>
                </a:lnTo>
                <a:close/>
              </a:path>
              <a:path w="279400" h="502919">
                <a:moveTo>
                  <a:pt x="27940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9400" y="416560"/>
                </a:lnTo>
                <a:lnTo>
                  <a:pt x="279400" y="415290"/>
                </a:lnTo>
                <a:close/>
              </a:path>
              <a:path w="279400" h="502919">
                <a:moveTo>
                  <a:pt x="27940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9400" y="414020"/>
                </a:lnTo>
                <a:lnTo>
                  <a:pt x="279400" y="411480"/>
                </a:lnTo>
                <a:close/>
              </a:path>
              <a:path w="279400" h="502919">
                <a:moveTo>
                  <a:pt x="27940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9400" y="410210"/>
                </a:lnTo>
                <a:lnTo>
                  <a:pt x="279400" y="408940"/>
                </a:lnTo>
                <a:close/>
              </a:path>
              <a:path w="279400" h="502919">
                <a:moveTo>
                  <a:pt x="27940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9400" y="407670"/>
                </a:lnTo>
                <a:lnTo>
                  <a:pt x="279400" y="405130"/>
                </a:lnTo>
                <a:close/>
              </a:path>
              <a:path w="279400" h="502919">
                <a:moveTo>
                  <a:pt x="27940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9400" y="403860"/>
                </a:lnTo>
                <a:lnTo>
                  <a:pt x="279400" y="402590"/>
                </a:lnTo>
                <a:close/>
              </a:path>
              <a:path w="279400" h="502919">
                <a:moveTo>
                  <a:pt x="27940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9400" y="401320"/>
                </a:lnTo>
                <a:lnTo>
                  <a:pt x="279400" y="398780"/>
                </a:lnTo>
                <a:close/>
              </a:path>
              <a:path w="279400" h="502919">
                <a:moveTo>
                  <a:pt x="27940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9400" y="397510"/>
                </a:lnTo>
                <a:lnTo>
                  <a:pt x="279400" y="396240"/>
                </a:lnTo>
                <a:close/>
              </a:path>
              <a:path w="279400" h="502919">
                <a:moveTo>
                  <a:pt x="27940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9400" y="394970"/>
                </a:lnTo>
                <a:lnTo>
                  <a:pt x="279400" y="392430"/>
                </a:lnTo>
                <a:close/>
              </a:path>
              <a:path w="279400" h="502919">
                <a:moveTo>
                  <a:pt x="27940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9400" y="391160"/>
                </a:lnTo>
                <a:lnTo>
                  <a:pt x="279400" y="389890"/>
                </a:lnTo>
                <a:close/>
              </a:path>
              <a:path w="279400" h="502919">
                <a:moveTo>
                  <a:pt x="27940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9400" y="388620"/>
                </a:lnTo>
                <a:lnTo>
                  <a:pt x="279400" y="386080"/>
                </a:lnTo>
                <a:close/>
              </a:path>
              <a:path w="279400" h="502919">
                <a:moveTo>
                  <a:pt x="27940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9400" y="384810"/>
                </a:lnTo>
                <a:lnTo>
                  <a:pt x="279400" y="383540"/>
                </a:lnTo>
                <a:close/>
              </a:path>
              <a:path w="279400" h="502919">
                <a:moveTo>
                  <a:pt x="27940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9400" y="382270"/>
                </a:lnTo>
                <a:lnTo>
                  <a:pt x="279400" y="379730"/>
                </a:lnTo>
                <a:close/>
              </a:path>
              <a:path w="279400" h="502919">
                <a:moveTo>
                  <a:pt x="27940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9400" y="378460"/>
                </a:lnTo>
                <a:lnTo>
                  <a:pt x="279400" y="377202"/>
                </a:lnTo>
                <a:close/>
              </a:path>
              <a:path w="279400" h="502919">
                <a:moveTo>
                  <a:pt x="27940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9400" y="375920"/>
                </a:lnTo>
                <a:lnTo>
                  <a:pt x="279400" y="373380"/>
                </a:lnTo>
                <a:close/>
              </a:path>
              <a:path w="279400" h="502919">
                <a:moveTo>
                  <a:pt x="27940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9400" y="372110"/>
                </a:lnTo>
                <a:lnTo>
                  <a:pt x="279400" y="370840"/>
                </a:lnTo>
                <a:close/>
              </a:path>
              <a:path w="279400" h="502919">
                <a:moveTo>
                  <a:pt x="279400" y="0"/>
                </a:moveTo>
                <a:lnTo>
                  <a:pt x="0" y="0"/>
                </a:lnTo>
                <a:lnTo>
                  <a:pt x="0" y="369570"/>
                </a:lnTo>
                <a:lnTo>
                  <a:pt x="279400" y="369570"/>
                </a:lnTo>
                <a:lnTo>
                  <a:pt x="279400" y="0"/>
                </a:lnTo>
                <a:close/>
              </a:path>
            </a:pathLst>
          </a:custGeom>
          <a:solidFill>
            <a:srgbClr val="8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391920" y="0"/>
            <a:ext cx="278130" cy="1824989"/>
          </a:xfrm>
          <a:custGeom>
            <a:avLst/>
            <a:gdLst/>
            <a:ahLst/>
            <a:cxnLst/>
            <a:rect l="l" t="t" r="r" b="b"/>
            <a:pathLst>
              <a:path w="278130" h="1824989">
                <a:moveTo>
                  <a:pt x="27940" y="1821180"/>
                </a:moveTo>
                <a:lnTo>
                  <a:pt x="0" y="1821180"/>
                </a:lnTo>
                <a:lnTo>
                  <a:pt x="0" y="1822450"/>
                </a:lnTo>
                <a:lnTo>
                  <a:pt x="0" y="1824990"/>
                </a:lnTo>
                <a:lnTo>
                  <a:pt x="6350" y="1824990"/>
                </a:lnTo>
                <a:lnTo>
                  <a:pt x="6350" y="1822450"/>
                </a:lnTo>
                <a:lnTo>
                  <a:pt x="27940" y="1822450"/>
                </a:lnTo>
                <a:lnTo>
                  <a:pt x="27940" y="1821180"/>
                </a:lnTo>
                <a:close/>
              </a:path>
              <a:path w="278130" h="1824989">
                <a:moveTo>
                  <a:pt x="7112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49530" y="1819910"/>
                </a:lnTo>
                <a:lnTo>
                  <a:pt x="49530" y="1821180"/>
                </a:lnTo>
                <a:lnTo>
                  <a:pt x="71120" y="1821180"/>
                </a:lnTo>
                <a:lnTo>
                  <a:pt x="71120" y="1819910"/>
                </a:lnTo>
                <a:lnTo>
                  <a:pt x="71120" y="1818640"/>
                </a:lnTo>
                <a:close/>
              </a:path>
              <a:path w="278130" h="1824989">
                <a:moveTo>
                  <a:pt x="137160" y="1814830"/>
                </a:moveTo>
                <a:lnTo>
                  <a:pt x="0" y="1814830"/>
                </a:lnTo>
                <a:lnTo>
                  <a:pt x="0" y="1816100"/>
                </a:lnTo>
                <a:lnTo>
                  <a:pt x="0" y="1817370"/>
                </a:lnTo>
                <a:lnTo>
                  <a:pt x="93980" y="1817370"/>
                </a:lnTo>
                <a:lnTo>
                  <a:pt x="93980" y="1818640"/>
                </a:lnTo>
                <a:lnTo>
                  <a:pt x="115570" y="1818640"/>
                </a:lnTo>
                <a:lnTo>
                  <a:pt x="115570" y="1817370"/>
                </a:lnTo>
                <a:lnTo>
                  <a:pt x="115570" y="1816100"/>
                </a:lnTo>
                <a:lnTo>
                  <a:pt x="137160" y="1816100"/>
                </a:lnTo>
                <a:lnTo>
                  <a:pt x="137160" y="1814830"/>
                </a:lnTo>
                <a:close/>
              </a:path>
              <a:path w="278130" h="1824989">
                <a:moveTo>
                  <a:pt x="18034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158750" y="1813560"/>
                </a:lnTo>
                <a:lnTo>
                  <a:pt x="158750" y="1814830"/>
                </a:lnTo>
                <a:lnTo>
                  <a:pt x="180340" y="1814830"/>
                </a:lnTo>
                <a:lnTo>
                  <a:pt x="180340" y="1813560"/>
                </a:lnTo>
                <a:lnTo>
                  <a:pt x="180340" y="1812290"/>
                </a:lnTo>
                <a:close/>
              </a:path>
              <a:path w="278130" h="1824989">
                <a:moveTo>
                  <a:pt x="245110" y="1808480"/>
                </a:moveTo>
                <a:lnTo>
                  <a:pt x="0" y="1808480"/>
                </a:lnTo>
                <a:lnTo>
                  <a:pt x="0" y="1809750"/>
                </a:lnTo>
                <a:lnTo>
                  <a:pt x="0" y="1811020"/>
                </a:lnTo>
                <a:lnTo>
                  <a:pt x="201930" y="1811020"/>
                </a:lnTo>
                <a:lnTo>
                  <a:pt x="201930" y="1812290"/>
                </a:lnTo>
                <a:lnTo>
                  <a:pt x="223520" y="1812290"/>
                </a:lnTo>
                <a:lnTo>
                  <a:pt x="223520" y="1811020"/>
                </a:lnTo>
                <a:lnTo>
                  <a:pt x="223520" y="1809750"/>
                </a:lnTo>
                <a:lnTo>
                  <a:pt x="245110" y="1809750"/>
                </a:lnTo>
                <a:lnTo>
                  <a:pt x="245110" y="1808480"/>
                </a:lnTo>
                <a:close/>
              </a:path>
              <a:path w="278130" h="1824989">
                <a:moveTo>
                  <a:pt x="278130" y="1805940"/>
                </a:moveTo>
                <a:lnTo>
                  <a:pt x="0" y="1805940"/>
                </a:lnTo>
                <a:lnTo>
                  <a:pt x="0" y="1807210"/>
                </a:lnTo>
                <a:lnTo>
                  <a:pt x="266700" y="1807210"/>
                </a:lnTo>
                <a:lnTo>
                  <a:pt x="266700" y="1808480"/>
                </a:lnTo>
                <a:lnTo>
                  <a:pt x="278130" y="1808480"/>
                </a:lnTo>
                <a:lnTo>
                  <a:pt x="278130" y="1807210"/>
                </a:lnTo>
                <a:lnTo>
                  <a:pt x="278130" y="1805940"/>
                </a:lnTo>
                <a:close/>
              </a:path>
              <a:path w="278130" h="1824989">
                <a:moveTo>
                  <a:pt x="27813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8130" y="1804670"/>
                </a:lnTo>
                <a:lnTo>
                  <a:pt x="278130" y="1802130"/>
                </a:lnTo>
                <a:close/>
              </a:path>
              <a:path w="278130" h="1824989">
                <a:moveTo>
                  <a:pt x="278130" y="1799590"/>
                </a:moveTo>
                <a:lnTo>
                  <a:pt x="0" y="1799590"/>
                </a:lnTo>
                <a:lnTo>
                  <a:pt x="0" y="1800860"/>
                </a:lnTo>
                <a:lnTo>
                  <a:pt x="278130" y="1800860"/>
                </a:lnTo>
                <a:lnTo>
                  <a:pt x="278130" y="1799590"/>
                </a:lnTo>
                <a:close/>
              </a:path>
              <a:path w="278130" h="1824989">
                <a:moveTo>
                  <a:pt x="27813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8130" y="1798320"/>
                </a:lnTo>
                <a:lnTo>
                  <a:pt x="278130" y="1795780"/>
                </a:lnTo>
                <a:close/>
              </a:path>
              <a:path w="278130" h="1824989">
                <a:moveTo>
                  <a:pt x="27813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8130" y="1794510"/>
                </a:lnTo>
                <a:lnTo>
                  <a:pt x="278130" y="1793240"/>
                </a:lnTo>
                <a:close/>
              </a:path>
              <a:path w="278130" h="1824989">
                <a:moveTo>
                  <a:pt x="27813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8130" y="1791970"/>
                </a:lnTo>
                <a:lnTo>
                  <a:pt x="278130" y="1789430"/>
                </a:lnTo>
                <a:close/>
              </a:path>
              <a:path w="278130" h="1824989">
                <a:moveTo>
                  <a:pt x="27813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8130" y="1788160"/>
                </a:lnTo>
                <a:lnTo>
                  <a:pt x="278130" y="1786890"/>
                </a:lnTo>
                <a:close/>
              </a:path>
              <a:path w="278130" h="1824989">
                <a:moveTo>
                  <a:pt x="27813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8130" y="1785620"/>
                </a:lnTo>
                <a:lnTo>
                  <a:pt x="278130" y="1783080"/>
                </a:lnTo>
                <a:close/>
              </a:path>
              <a:path w="278130" h="1824989">
                <a:moveTo>
                  <a:pt x="27813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8130" y="1781810"/>
                </a:lnTo>
                <a:lnTo>
                  <a:pt x="278130" y="1780540"/>
                </a:lnTo>
                <a:close/>
              </a:path>
              <a:path w="278130" h="1824989">
                <a:moveTo>
                  <a:pt x="27813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8130" y="1779270"/>
                </a:lnTo>
                <a:lnTo>
                  <a:pt x="278130" y="1776730"/>
                </a:lnTo>
                <a:close/>
              </a:path>
              <a:path w="278130" h="1824989">
                <a:moveTo>
                  <a:pt x="278130" y="1774190"/>
                </a:moveTo>
                <a:lnTo>
                  <a:pt x="0" y="1774190"/>
                </a:lnTo>
                <a:lnTo>
                  <a:pt x="0" y="1775460"/>
                </a:lnTo>
                <a:lnTo>
                  <a:pt x="278130" y="1775460"/>
                </a:lnTo>
                <a:lnTo>
                  <a:pt x="278130" y="1774190"/>
                </a:lnTo>
                <a:close/>
              </a:path>
              <a:path w="278130" h="1824989">
                <a:moveTo>
                  <a:pt x="27813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8130" y="1772920"/>
                </a:lnTo>
                <a:lnTo>
                  <a:pt x="278130" y="1770380"/>
                </a:lnTo>
                <a:close/>
              </a:path>
              <a:path w="278130" h="1824989">
                <a:moveTo>
                  <a:pt x="27813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8130" y="1769110"/>
                </a:lnTo>
                <a:lnTo>
                  <a:pt x="278130" y="1767840"/>
                </a:lnTo>
                <a:close/>
              </a:path>
              <a:path w="278130" h="1824989">
                <a:moveTo>
                  <a:pt x="27813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8130" y="1766570"/>
                </a:lnTo>
                <a:lnTo>
                  <a:pt x="278130" y="1764030"/>
                </a:lnTo>
                <a:close/>
              </a:path>
              <a:path w="278130" h="1824989">
                <a:moveTo>
                  <a:pt x="27813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8130" y="1762760"/>
                </a:lnTo>
                <a:lnTo>
                  <a:pt x="278130" y="1761490"/>
                </a:lnTo>
                <a:close/>
              </a:path>
              <a:path w="278130" h="1824989">
                <a:moveTo>
                  <a:pt x="27813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8130" y="1760220"/>
                </a:lnTo>
                <a:lnTo>
                  <a:pt x="278130" y="1757680"/>
                </a:lnTo>
                <a:close/>
              </a:path>
              <a:path w="278130" h="1824989">
                <a:moveTo>
                  <a:pt x="27813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8130" y="1756410"/>
                </a:lnTo>
                <a:lnTo>
                  <a:pt x="278130" y="1755140"/>
                </a:lnTo>
                <a:close/>
              </a:path>
              <a:path w="278130" h="1824989">
                <a:moveTo>
                  <a:pt x="27813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8130" y="1753870"/>
                </a:lnTo>
                <a:lnTo>
                  <a:pt x="278130" y="1751330"/>
                </a:lnTo>
                <a:close/>
              </a:path>
              <a:path w="278130" h="1824989">
                <a:moveTo>
                  <a:pt x="27813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8130" y="1750072"/>
                </a:lnTo>
                <a:lnTo>
                  <a:pt x="278130" y="1748790"/>
                </a:lnTo>
                <a:close/>
              </a:path>
              <a:path w="278130" h="1824989">
                <a:moveTo>
                  <a:pt x="27813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8130" y="1747520"/>
                </a:lnTo>
                <a:lnTo>
                  <a:pt x="278130" y="1744980"/>
                </a:lnTo>
                <a:close/>
              </a:path>
              <a:path w="278130" h="1824989">
                <a:moveTo>
                  <a:pt x="27813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8130" y="1743710"/>
                </a:lnTo>
                <a:lnTo>
                  <a:pt x="278130" y="1742440"/>
                </a:lnTo>
                <a:close/>
              </a:path>
              <a:path w="278130" h="1824989">
                <a:moveTo>
                  <a:pt x="27813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8130" y="1741170"/>
                </a:lnTo>
                <a:lnTo>
                  <a:pt x="278130" y="1738630"/>
                </a:lnTo>
                <a:close/>
              </a:path>
              <a:path w="278130" h="1824989">
                <a:moveTo>
                  <a:pt x="2781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8130" y="1737360"/>
                </a:lnTo>
                <a:lnTo>
                  <a:pt x="278130" y="1736090"/>
                </a:lnTo>
                <a:close/>
              </a:path>
              <a:path w="278130" h="1824989">
                <a:moveTo>
                  <a:pt x="27813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8130" y="1734820"/>
                </a:lnTo>
                <a:lnTo>
                  <a:pt x="278130" y="1732280"/>
                </a:lnTo>
                <a:close/>
              </a:path>
              <a:path w="278130" h="1824989">
                <a:moveTo>
                  <a:pt x="27813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8130" y="1731010"/>
                </a:lnTo>
                <a:lnTo>
                  <a:pt x="278130" y="1729740"/>
                </a:lnTo>
                <a:close/>
              </a:path>
              <a:path w="278130" h="1824989">
                <a:moveTo>
                  <a:pt x="27813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8130" y="1728470"/>
                </a:lnTo>
                <a:lnTo>
                  <a:pt x="278130" y="1725930"/>
                </a:lnTo>
                <a:close/>
              </a:path>
              <a:path w="278130" h="1824989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824989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824989">
                <a:moveTo>
                  <a:pt x="27813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8130" y="1718310"/>
                </a:lnTo>
                <a:lnTo>
                  <a:pt x="278130" y="1717040"/>
                </a:lnTo>
                <a:close/>
              </a:path>
              <a:path w="278130" h="1824989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824989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824989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824989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824989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824989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824989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824989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824989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824989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824989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824989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824989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824989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824989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30" h="1824989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30" h="1824989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30" h="1824989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30" h="1824989">
                <a:moveTo>
                  <a:pt x="27813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8130" y="1658620"/>
                </a:lnTo>
                <a:lnTo>
                  <a:pt x="278130" y="1656080"/>
                </a:lnTo>
                <a:close/>
              </a:path>
              <a:path w="278130" h="1824989">
                <a:moveTo>
                  <a:pt x="27813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8130" y="1654810"/>
                </a:lnTo>
                <a:lnTo>
                  <a:pt x="278130" y="1653540"/>
                </a:lnTo>
                <a:close/>
              </a:path>
              <a:path w="278130" h="1824989">
                <a:moveTo>
                  <a:pt x="27813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8130" y="1652270"/>
                </a:lnTo>
                <a:lnTo>
                  <a:pt x="278130" y="1649730"/>
                </a:lnTo>
                <a:close/>
              </a:path>
              <a:path w="278130" h="1824989">
                <a:moveTo>
                  <a:pt x="27813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8130" y="1648460"/>
                </a:lnTo>
                <a:lnTo>
                  <a:pt x="278130" y="1647202"/>
                </a:lnTo>
                <a:close/>
              </a:path>
              <a:path w="278130" h="1824989">
                <a:moveTo>
                  <a:pt x="27813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8130" y="1645920"/>
                </a:lnTo>
                <a:lnTo>
                  <a:pt x="278130" y="1643380"/>
                </a:lnTo>
                <a:close/>
              </a:path>
              <a:path w="278130" h="1824989">
                <a:moveTo>
                  <a:pt x="278130" y="1640840"/>
                </a:moveTo>
                <a:lnTo>
                  <a:pt x="0" y="1640840"/>
                </a:lnTo>
                <a:lnTo>
                  <a:pt x="0" y="1642110"/>
                </a:lnTo>
                <a:lnTo>
                  <a:pt x="278130" y="1642110"/>
                </a:lnTo>
                <a:lnTo>
                  <a:pt x="278130" y="1640840"/>
                </a:lnTo>
                <a:close/>
              </a:path>
              <a:path w="278130" h="1824989">
                <a:moveTo>
                  <a:pt x="278130" y="1637030"/>
                </a:moveTo>
                <a:lnTo>
                  <a:pt x="0" y="1637030"/>
                </a:lnTo>
                <a:lnTo>
                  <a:pt x="0" y="1639570"/>
                </a:lnTo>
                <a:lnTo>
                  <a:pt x="278130" y="1639570"/>
                </a:lnTo>
                <a:lnTo>
                  <a:pt x="278130" y="1637030"/>
                </a:lnTo>
                <a:close/>
              </a:path>
              <a:path w="278130" h="1824989">
                <a:moveTo>
                  <a:pt x="278130" y="1634490"/>
                </a:moveTo>
                <a:lnTo>
                  <a:pt x="0" y="1634490"/>
                </a:lnTo>
                <a:lnTo>
                  <a:pt x="0" y="1635760"/>
                </a:lnTo>
                <a:lnTo>
                  <a:pt x="278130" y="1635760"/>
                </a:lnTo>
                <a:lnTo>
                  <a:pt x="278130" y="1634490"/>
                </a:lnTo>
                <a:close/>
              </a:path>
              <a:path w="278130" h="1824989">
                <a:moveTo>
                  <a:pt x="278130" y="1630680"/>
                </a:moveTo>
                <a:lnTo>
                  <a:pt x="0" y="1630680"/>
                </a:lnTo>
                <a:lnTo>
                  <a:pt x="0" y="1633220"/>
                </a:lnTo>
                <a:lnTo>
                  <a:pt x="278130" y="1633220"/>
                </a:lnTo>
                <a:lnTo>
                  <a:pt x="278130" y="1630680"/>
                </a:lnTo>
                <a:close/>
              </a:path>
              <a:path w="278130" h="1824989">
                <a:moveTo>
                  <a:pt x="278130" y="1628140"/>
                </a:moveTo>
                <a:lnTo>
                  <a:pt x="0" y="1628140"/>
                </a:lnTo>
                <a:lnTo>
                  <a:pt x="0" y="1629410"/>
                </a:lnTo>
                <a:lnTo>
                  <a:pt x="278130" y="1629410"/>
                </a:lnTo>
                <a:lnTo>
                  <a:pt x="278130" y="1628140"/>
                </a:lnTo>
                <a:close/>
              </a:path>
              <a:path w="278130" h="182498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8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391920" y="1111249"/>
            <a:ext cx="278130" cy="518159"/>
          </a:xfrm>
          <a:custGeom>
            <a:avLst/>
            <a:gdLst/>
            <a:ahLst/>
            <a:cxnLst/>
            <a:rect l="l" t="t" r="r" b="b"/>
            <a:pathLst>
              <a:path w="278130" h="518160">
                <a:moveTo>
                  <a:pt x="278130" y="516890"/>
                </a:moveTo>
                <a:lnTo>
                  <a:pt x="0" y="516890"/>
                </a:lnTo>
                <a:lnTo>
                  <a:pt x="0" y="518160"/>
                </a:lnTo>
                <a:lnTo>
                  <a:pt x="278130" y="518160"/>
                </a:lnTo>
                <a:lnTo>
                  <a:pt x="278130" y="516890"/>
                </a:lnTo>
                <a:close/>
              </a:path>
              <a:path w="278130" h="518160">
                <a:moveTo>
                  <a:pt x="278130" y="513080"/>
                </a:moveTo>
                <a:lnTo>
                  <a:pt x="0" y="513080"/>
                </a:lnTo>
                <a:lnTo>
                  <a:pt x="0" y="515620"/>
                </a:lnTo>
                <a:lnTo>
                  <a:pt x="278130" y="515620"/>
                </a:lnTo>
                <a:lnTo>
                  <a:pt x="278130" y="513080"/>
                </a:lnTo>
                <a:close/>
              </a:path>
              <a:path w="278130" h="518160">
                <a:moveTo>
                  <a:pt x="278130" y="510540"/>
                </a:moveTo>
                <a:lnTo>
                  <a:pt x="0" y="510540"/>
                </a:lnTo>
                <a:lnTo>
                  <a:pt x="0" y="511810"/>
                </a:lnTo>
                <a:lnTo>
                  <a:pt x="278130" y="511810"/>
                </a:lnTo>
                <a:lnTo>
                  <a:pt x="278130" y="510540"/>
                </a:lnTo>
                <a:close/>
              </a:path>
              <a:path w="278130" h="518160">
                <a:moveTo>
                  <a:pt x="278130" y="506730"/>
                </a:moveTo>
                <a:lnTo>
                  <a:pt x="0" y="506730"/>
                </a:lnTo>
                <a:lnTo>
                  <a:pt x="0" y="509270"/>
                </a:lnTo>
                <a:lnTo>
                  <a:pt x="278130" y="509270"/>
                </a:lnTo>
                <a:lnTo>
                  <a:pt x="278130" y="506730"/>
                </a:lnTo>
                <a:close/>
              </a:path>
              <a:path w="278130" h="518160">
                <a:moveTo>
                  <a:pt x="278130" y="504190"/>
                </a:moveTo>
                <a:lnTo>
                  <a:pt x="0" y="504190"/>
                </a:lnTo>
                <a:lnTo>
                  <a:pt x="0" y="505460"/>
                </a:lnTo>
                <a:lnTo>
                  <a:pt x="278130" y="505460"/>
                </a:lnTo>
                <a:lnTo>
                  <a:pt x="278130" y="504190"/>
                </a:lnTo>
                <a:close/>
              </a:path>
              <a:path w="278130" h="518160">
                <a:moveTo>
                  <a:pt x="27813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8130" y="502920"/>
                </a:lnTo>
                <a:lnTo>
                  <a:pt x="278130" y="500380"/>
                </a:lnTo>
                <a:close/>
              </a:path>
              <a:path w="278130" h="518160">
                <a:moveTo>
                  <a:pt x="27813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8130" y="499110"/>
                </a:lnTo>
                <a:lnTo>
                  <a:pt x="278130" y="497840"/>
                </a:lnTo>
                <a:close/>
              </a:path>
              <a:path w="278130" h="518160">
                <a:moveTo>
                  <a:pt x="27813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8130" y="496570"/>
                </a:lnTo>
                <a:lnTo>
                  <a:pt x="278130" y="494030"/>
                </a:lnTo>
                <a:close/>
              </a:path>
              <a:path w="278130" h="518160">
                <a:moveTo>
                  <a:pt x="27813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8130" y="492760"/>
                </a:lnTo>
                <a:lnTo>
                  <a:pt x="278130" y="491490"/>
                </a:lnTo>
                <a:close/>
              </a:path>
              <a:path w="278130" h="518160">
                <a:moveTo>
                  <a:pt x="27813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8130" y="490220"/>
                </a:lnTo>
                <a:lnTo>
                  <a:pt x="278130" y="487680"/>
                </a:lnTo>
                <a:close/>
              </a:path>
              <a:path w="278130" h="518160">
                <a:moveTo>
                  <a:pt x="27813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8130" y="486410"/>
                </a:lnTo>
                <a:lnTo>
                  <a:pt x="278130" y="485140"/>
                </a:lnTo>
                <a:close/>
              </a:path>
              <a:path w="278130" h="518160">
                <a:moveTo>
                  <a:pt x="27813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8130" y="483870"/>
                </a:lnTo>
                <a:lnTo>
                  <a:pt x="278130" y="481330"/>
                </a:lnTo>
                <a:close/>
              </a:path>
              <a:path w="278130" h="518160">
                <a:moveTo>
                  <a:pt x="27813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8130" y="480060"/>
                </a:lnTo>
                <a:lnTo>
                  <a:pt x="278130" y="478790"/>
                </a:lnTo>
                <a:close/>
              </a:path>
              <a:path w="278130" h="518160">
                <a:moveTo>
                  <a:pt x="27813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8130" y="477520"/>
                </a:lnTo>
                <a:lnTo>
                  <a:pt x="278130" y="474980"/>
                </a:lnTo>
                <a:close/>
              </a:path>
              <a:path w="278130" h="518160">
                <a:moveTo>
                  <a:pt x="27813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8130" y="473710"/>
                </a:lnTo>
                <a:lnTo>
                  <a:pt x="278130" y="472440"/>
                </a:lnTo>
                <a:close/>
              </a:path>
              <a:path w="278130" h="518160">
                <a:moveTo>
                  <a:pt x="27813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8130" y="471170"/>
                </a:lnTo>
                <a:lnTo>
                  <a:pt x="278130" y="468630"/>
                </a:lnTo>
                <a:close/>
              </a:path>
              <a:path w="278130" h="518160">
                <a:moveTo>
                  <a:pt x="27813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8130" y="467360"/>
                </a:lnTo>
                <a:lnTo>
                  <a:pt x="278130" y="466090"/>
                </a:lnTo>
                <a:close/>
              </a:path>
              <a:path w="278130" h="518160">
                <a:moveTo>
                  <a:pt x="27813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8130" y="464820"/>
                </a:lnTo>
                <a:lnTo>
                  <a:pt x="278130" y="462280"/>
                </a:lnTo>
                <a:close/>
              </a:path>
              <a:path w="278130" h="518160">
                <a:moveTo>
                  <a:pt x="27813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8130" y="461010"/>
                </a:lnTo>
                <a:lnTo>
                  <a:pt x="278130" y="459740"/>
                </a:lnTo>
                <a:close/>
              </a:path>
              <a:path w="278130" h="518160">
                <a:moveTo>
                  <a:pt x="27813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8130" y="458470"/>
                </a:lnTo>
                <a:lnTo>
                  <a:pt x="278130" y="455930"/>
                </a:lnTo>
                <a:close/>
              </a:path>
              <a:path w="278130" h="518160">
                <a:moveTo>
                  <a:pt x="27813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8130" y="454660"/>
                </a:lnTo>
                <a:lnTo>
                  <a:pt x="278130" y="453390"/>
                </a:lnTo>
                <a:close/>
              </a:path>
              <a:path w="278130" h="518160">
                <a:moveTo>
                  <a:pt x="27813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8130" y="452120"/>
                </a:lnTo>
                <a:lnTo>
                  <a:pt x="278130" y="449580"/>
                </a:lnTo>
                <a:close/>
              </a:path>
              <a:path w="278130" h="518160">
                <a:moveTo>
                  <a:pt x="27813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8130" y="448310"/>
                </a:lnTo>
                <a:lnTo>
                  <a:pt x="278130" y="447040"/>
                </a:lnTo>
                <a:close/>
              </a:path>
              <a:path w="278130" h="518160">
                <a:moveTo>
                  <a:pt x="27813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8130" y="445770"/>
                </a:lnTo>
                <a:lnTo>
                  <a:pt x="278130" y="443230"/>
                </a:lnTo>
                <a:close/>
              </a:path>
              <a:path w="278130" h="518160">
                <a:moveTo>
                  <a:pt x="27813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8130" y="441960"/>
                </a:lnTo>
                <a:lnTo>
                  <a:pt x="278130" y="440690"/>
                </a:lnTo>
                <a:close/>
              </a:path>
              <a:path w="278130" h="518160">
                <a:moveTo>
                  <a:pt x="27813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8130" y="439420"/>
                </a:lnTo>
                <a:lnTo>
                  <a:pt x="278130" y="436880"/>
                </a:lnTo>
                <a:close/>
              </a:path>
              <a:path w="278130" h="518160">
                <a:moveTo>
                  <a:pt x="27813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8130" y="435610"/>
                </a:lnTo>
                <a:lnTo>
                  <a:pt x="278130" y="434340"/>
                </a:lnTo>
                <a:close/>
              </a:path>
              <a:path w="278130" h="518160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518160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518160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518160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518160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518160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518160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518160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518160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518160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518160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518160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518160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518160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518160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518160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518160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518160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518160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518160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518160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8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112520" y="0"/>
            <a:ext cx="279400" cy="1840230"/>
          </a:xfrm>
          <a:custGeom>
            <a:avLst/>
            <a:gdLst/>
            <a:ahLst/>
            <a:cxnLst/>
            <a:rect l="l" t="t" r="r" b="b"/>
            <a:pathLst>
              <a:path w="279400" h="1840230">
                <a:moveTo>
                  <a:pt x="25400" y="1837690"/>
                </a:moveTo>
                <a:lnTo>
                  <a:pt x="0" y="1837690"/>
                </a:lnTo>
                <a:lnTo>
                  <a:pt x="0" y="1838960"/>
                </a:lnTo>
                <a:lnTo>
                  <a:pt x="3810" y="1838960"/>
                </a:lnTo>
                <a:lnTo>
                  <a:pt x="3810" y="1840230"/>
                </a:lnTo>
                <a:lnTo>
                  <a:pt x="25400" y="1840230"/>
                </a:lnTo>
                <a:lnTo>
                  <a:pt x="25400" y="1838960"/>
                </a:lnTo>
                <a:lnTo>
                  <a:pt x="25400" y="1837690"/>
                </a:lnTo>
                <a:close/>
              </a:path>
              <a:path w="279400" h="1840230">
                <a:moveTo>
                  <a:pt x="91440" y="1833880"/>
                </a:moveTo>
                <a:lnTo>
                  <a:pt x="0" y="1833880"/>
                </a:lnTo>
                <a:lnTo>
                  <a:pt x="0" y="1835150"/>
                </a:lnTo>
                <a:lnTo>
                  <a:pt x="0" y="1836420"/>
                </a:lnTo>
                <a:lnTo>
                  <a:pt x="48260" y="1836420"/>
                </a:lnTo>
                <a:lnTo>
                  <a:pt x="48260" y="1837690"/>
                </a:lnTo>
                <a:lnTo>
                  <a:pt x="69850" y="1837690"/>
                </a:lnTo>
                <a:lnTo>
                  <a:pt x="69850" y="1836420"/>
                </a:lnTo>
                <a:lnTo>
                  <a:pt x="69850" y="1835150"/>
                </a:lnTo>
                <a:lnTo>
                  <a:pt x="91440" y="1835150"/>
                </a:lnTo>
                <a:lnTo>
                  <a:pt x="91440" y="1833880"/>
                </a:lnTo>
                <a:close/>
              </a:path>
              <a:path w="279400" h="1840230">
                <a:moveTo>
                  <a:pt x="134620" y="1831340"/>
                </a:moveTo>
                <a:lnTo>
                  <a:pt x="0" y="1831340"/>
                </a:lnTo>
                <a:lnTo>
                  <a:pt x="0" y="1832610"/>
                </a:lnTo>
                <a:lnTo>
                  <a:pt x="113030" y="1832610"/>
                </a:lnTo>
                <a:lnTo>
                  <a:pt x="113030" y="1833880"/>
                </a:lnTo>
                <a:lnTo>
                  <a:pt x="134620" y="1833880"/>
                </a:lnTo>
                <a:lnTo>
                  <a:pt x="134620" y="1832610"/>
                </a:lnTo>
                <a:lnTo>
                  <a:pt x="134620" y="1831340"/>
                </a:lnTo>
                <a:close/>
              </a:path>
              <a:path w="279400" h="1840230">
                <a:moveTo>
                  <a:pt x="199390" y="1827530"/>
                </a:moveTo>
                <a:lnTo>
                  <a:pt x="0" y="1827530"/>
                </a:lnTo>
                <a:lnTo>
                  <a:pt x="0" y="1828800"/>
                </a:lnTo>
                <a:lnTo>
                  <a:pt x="0" y="1830070"/>
                </a:lnTo>
                <a:lnTo>
                  <a:pt x="156210" y="1830070"/>
                </a:lnTo>
                <a:lnTo>
                  <a:pt x="156210" y="1831340"/>
                </a:lnTo>
                <a:lnTo>
                  <a:pt x="177800" y="1831340"/>
                </a:lnTo>
                <a:lnTo>
                  <a:pt x="177800" y="1830070"/>
                </a:lnTo>
                <a:lnTo>
                  <a:pt x="177800" y="1828800"/>
                </a:lnTo>
                <a:lnTo>
                  <a:pt x="199390" y="1828800"/>
                </a:lnTo>
                <a:lnTo>
                  <a:pt x="199390" y="1827530"/>
                </a:lnTo>
                <a:close/>
              </a:path>
              <a:path w="279400" h="1840230">
                <a:moveTo>
                  <a:pt x="242570" y="1824990"/>
                </a:moveTo>
                <a:lnTo>
                  <a:pt x="0" y="1824990"/>
                </a:lnTo>
                <a:lnTo>
                  <a:pt x="0" y="1826260"/>
                </a:lnTo>
                <a:lnTo>
                  <a:pt x="220980" y="1826260"/>
                </a:lnTo>
                <a:lnTo>
                  <a:pt x="220980" y="1827530"/>
                </a:lnTo>
                <a:lnTo>
                  <a:pt x="242570" y="1827530"/>
                </a:lnTo>
                <a:lnTo>
                  <a:pt x="242570" y="1826260"/>
                </a:lnTo>
                <a:lnTo>
                  <a:pt x="242570" y="1824990"/>
                </a:lnTo>
                <a:close/>
              </a:path>
              <a:path w="279400" h="1840230">
                <a:moveTo>
                  <a:pt x="279400" y="1821180"/>
                </a:moveTo>
                <a:lnTo>
                  <a:pt x="0" y="1821180"/>
                </a:lnTo>
                <a:lnTo>
                  <a:pt x="0" y="1823720"/>
                </a:lnTo>
                <a:lnTo>
                  <a:pt x="264160" y="1823720"/>
                </a:lnTo>
                <a:lnTo>
                  <a:pt x="264160" y="1824990"/>
                </a:lnTo>
                <a:lnTo>
                  <a:pt x="279400" y="1824990"/>
                </a:lnTo>
                <a:lnTo>
                  <a:pt x="279400" y="1823720"/>
                </a:lnTo>
                <a:lnTo>
                  <a:pt x="279400" y="1821180"/>
                </a:lnTo>
                <a:close/>
              </a:path>
              <a:path w="279400" h="1840230">
                <a:moveTo>
                  <a:pt x="27940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279400" y="1819910"/>
                </a:lnTo>
                <a:lnTo>
                  <a:pt x="279400" y="1818640"/>
                </a:lnTo>
                <a:close/>
              </a:path>
              <a:path w="279400" h="1840230">
                <a:moveTo>
                  <a:pt x="279400" y="1814830"/>
                </a:moveTo>
                <a:lnTo>
                  <a:pt x="0" y="1814830"/>
                </a:lnTo>
                <a:lnTo>
                  <a:pt x="0" y="1817370"/>
                </a:lnTo>
                <a:lnTo>
                  <a:pt x="279400" y="1817370"/>
                </a:lnTo>
                <a:lnTo>
                  <a:pt x="279400" y="1814830"/>
                </a:lnTo>
                <a:close/>
              </a:path>
              <a:path w="279400" h="1840230">
                <a:moveTo>
                  <a:pt x="27940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279400" y="1813560"/>
                </a:lnTo>
                <a:lnTo>
                  <a:pt x="279400" y="1812290"/>
                </a:lnTo>
                <a:close/>
              </a:path>
              <a:path w="279400" h="1840230">
                <a:moveTo>
                  <a:pt x="279400" y="1808480"/>
                </a:moveTo>
                <a:lnTo>
                  <a:pt x="0" y="1808480"/>
                </a:lnTo>
                <a:lnTo>
                  <a:pt x="0" y="1811020"/>
                </a:lnTo>
                <a:lnTo>
                  <a:pt x="279400" y="1811020"/>
                </a:lnTo>
                <a:lnTo>
                  <a:pt x="279400" y="1808480"/>
                </a:lnTo>
                <a:close/>
              </a:path>
              <a:path w="279400" h="1840230">
                <a:moveTo>
                  <a:pt x="279400" y="1805952"/>
                </a:moveTo>
                <a:lnTo>
                  <a:pt x="0" y="1805952"/>
                </a:lnTo>
                <a:lnTo>
                  <a:pt x="0" y="1807210"/>
                </a:lnTo>
                <a:lnTo>
                  <a:pt x="279400" y="1807210"/>
                </a:lnTo>
                <a:lnTo>
                  <a:pt x="279400" y="1805952"/>
                </a:lnTo>
                <a:close/>
              </a:path>
              <a:path w="279400" h="1840230">
                <a:moveTo>
                  <a:pt x="27940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9400" y="1804670"/>
                </a:lnTo>
                <a:lnTo>
                  <a:pt x="279400" y="1802130"/>
                </a:lnTo>
                <a:close/>
              </a:path>
              <a:path w="279400" h="1840230">
                <a:moveTo>
                  <a:pt x="279400" y="1799590"/>
                </a:moveTo>
                <a:lnTo>
                  <a:pt x="0" y="1799590"/>
                </a:lnTo>
                <a:lnTo>
                  <a:pt x="0" y="1800860"/>
                </a:lnTo>
                <a:lnTo>
                  <a:pt x="279400" y="1800860"/>
                </a:lnTo>
                <a:lnTo>
                  <a:pt x="279400" y="1799590"/>
                </a:lnTo>
                <a:close/>
              </a:path>
              <a:path w="279400" h="1840230">
                <a:moveTo>
                  <a:pt x="27940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9400" y="1798320"/>
                </a:lnTo>
                <a:lnTo>
                  <a:pt x="279400" y="1795780"/>
                </a:lnTo>
                <a:close/>
              </a:path>
              <a:path w="279400" h="1840230">
                <a:moveTo>
                  <a:pt x="27940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9400" y="1794510"/>
                </a:lnTo>
                <a:lnTo>
                  <a:pt x="279400" y="1793240"/>
                </a:lnTo>
                <a:close/>
              </a:path>
              <a:path w="279400" h="1840230">
                <a:moveTo>
                  <a:pt x="27940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9400" y="1791970"/>
                </a:lnTo>
                <a:lnTo>
                  <a:pt x="279400" y="1789430"/>
                </a:lnTo>
                <a:close/>
              </a:path>
              <a:path w="279400" h="1840230">
                <a:moveTo>
                  <a:pt x="27940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9400" y="1788160"/>
                </a:lnTo>
                <a:lnTo>
                  <a:pt x="279400" y="1786890"/>
                </a:lnTo>
                <a:close/>
              </a:path>
              <a:path w="279400" h="1840230">
                <a:moveTo>
                  <a:pt x="27940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9400" y="1785620"/>
                </a:lnTo>
                <a:lnTo>
                  <a:pt x="279400" y="1783080"/>
                </a:lnTo>
                <a:close/>
              </a:path>
              <a:path w="279400" h="1840230">
                <a:moveTo>
                  <a:pt x="27940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9400" y="1781810"/>
                </a:lnTo>
                <a:lnTo>
                  <a:pt x="279400" y="1780540"/>
                </a:lnTo>
                <a:close/>
              </a:path>
              <a:path w="279400" h="1840230">
                <a:moveTo>
                  <a:pt x="27940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9400" y="1779270"/>
                </a:lnTo>
                <a:lnTo>
                  <a:pt x="279400" y="1776730"/>
                </a:lnTo>
                <a:close/>
              </a:path>
              <a:path w="279400" h="1840230">
                <a:moveTo>
                  <a:pt x="279400" y="1774190"/>
                </a:moveTo>
                <a:lnTo>
                  <a:pt x="0" y="1774190"/>
                </a:lnTo>
                <a:lnTo>
                  <a:pt x="0" y="1775460"/>
                </a:lnTo>
                <a:lnTo>
                  <a:pt x="279400" y="1775460"/>
                </a:lnTo>
                <a:lnTo>
                  <a:pt x="279400" y="1774190"/>
                </a:lnTo>
                <a:close/>
              </a:path>
              <a:path w="279400" h="1840230">
                <a:moveTo>
                  <a:pt x="27940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9400" y="1772920"/>
                </a:lnTo>
                <a:lnTo>
                  <a:pt x="279400" y="1770380"/>
                </a:lnTo>
                <a:close/>
              </a:path>
              <a:path w="279400" h="1840230">
                <a:moveTo>
                  <a:pt x="27940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9400" y="1769110"/>
                </a:lnTo>
                <a:lnTo>
                  <a:pt x="279400" y="1767840"/>
                </a:lnTo>
                <a:close/>
              </a:path>
              <a:path w="279400" h="1840230">
                <a:moveTo>
                  <a:pt x="27940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9400" y="1766570"/>
                </a:lnTo>
                <a:lnTo>
                  <a:pt x="279400" y="1764030"/>
                </a:lnTo>
                <a:close/>
              </a:path>
              <a:path w="279400" h="1840230">
                <a:moveTo>
                  <a:pt x="27940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9400" y="1762760"/>
                </a:lnTo>
                <a:lnTo>
                  <a:pt x="279400" y="1761490"/>
                </a:lnTo>
                <a:close/>
              </a:path>
              <a:path w="279400" h="1840230">
                <a:moveTo>
                  <a:pt x="27940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9400" y="1760220"/>
                </a:lnTo>
                <a:lnTo>
                  <a:pt x="279400" y="1757680"/>
                </a:lnTo>
                <a:close/>
              </a:path>
              <a:path w="279400" h="1840230">
                <a:moveTo>
                  <a:pt x="27940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9400" y="1756410"/>
                </a:lnTo>
                <a:lnTo>
                  <a:pt x="279400" y="1755140"/>
                </a:lnTo>
                <a:close/>
              </a:path>
              <a:path w="279400" h="1840230">
                <a:moveTo>
                  <a:pt x="27940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9400" y="1753870"/>
                </a:lnTo>
                <a:lnTo>
                  <a:pt x="279400" y="1751330"/>
                </a:lnTo>
                <a:close/>
              </a:path>
              <a:path w="279400" h="1840230">
                <a:moveTo>
                  <a:pt x="27940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9400" y="1750072"/>
                </a:lnTo>
                <a:lnTo>
                  <a:pt x="279400" y="1748790"/>
                </a:lnTo>
                <a:close/>
              </a:path>
              <a:path w="279400" h="1840230">
                <a:moveTo>
                  <a:pt x="27940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9400" y="1747520"/>
                </a:lnTo>
                <a:lnTo>
                  <a:pt x="279400" y="1744980"/>
                </a:lnTo>
                <a:close/>
              </a:path>
              <a:path w="279400" h="1840230">
                <a:moveTo>
                  <a:pt x="27940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9400" y="1743710"/>
                </a:lnTo>
                <a:lnTo>
                  <a:pt x="279400" y="1742440"/>
                </a:lnTo>
                <a:close/>
              </a:path>
              <a:path w="279400" h="1840230">
                <a:moveTo>
                  <a:pt x="27940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9400" y="1741170"/>
                </a:lnTo>
                <a:lnTo>
                  <a:pt x="279400" y="1738630"/>
                </a:lnTo>
                <a:close/>
              </a:path>
              <a:path w="279400" h="1840230">
                <a:moveTo>
                  <a:pt x="27940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9400" y="1737360"/>
                </a:lnTo>
                <a:lnTo>
                  <a:pt x="279400" y="1736090"/>
                </a:lnTo>
                <a:close/>
              </a:path>
              <a:path w="279400" h="1840230">
                <a:moveTo>
                  <a:pt x="27940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9400" y="1734820"/>
                </a:lnTo>
                <a:lnTo>
                  <a:pt x="279400" y="1732280"/>
                </a:lnTo>
                <a:close/>
              </a:path>
              <a:path w="279400" h="1840230">
                <a:moveTo>
                  <a:pt x="27940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9400" y="1731010"/>
                </a:lnTo>
                <a:lnTo>
                  <a:pt x="279400" y="1729740"/>
                </a:lnTo>
                <a:close/>
              </a:path>
              <a:path w="279400" h="1840230">
                <a:moveTo>
                  <a:pt x="27940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9400" y="1728470"/>
                </a:lnTo>
                <a:lnTo>
                  <a:pt x="279400" y="1725930"/>
                </a:lnTo>
                <a:close/>
              </a:path>
              <a:path w="279400" h="1840230">
                <a:moveTo>
                  <a:pt x="27940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9400" y="1724660"/>
                </a:lnTo>
                <a:lnTo>
                  <a:pt x="279400" y="1723390"/>
                </a:lnTo>
                <a:close/>
              </a:path>
              <a:path w="279400" h="1840230">
                <a:moveTo>
                  <a:pt x="27940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9400" y="1722120"/>
                </a:lnTo>
                <a:lnTo>
                  <a:pt x="279400" y="1719580"/>
                </a:lnTo>
                <a:close/>
              </a:path>
              <a:path w="279400" h="1840230">
                <a:moveTo>
                  <a:pt x="27940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9400" y="1718310"/>
                </a:lnTo>
                <a:lnTo>
                  <a:pt x="279400" y="1717040"/>
                </a:lnTo>
                <a:close/>
              </a:path>
              <a:path w="279400" h="1840230">
                <a:moveTo>
                  <a:pt x="27940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9400" y="1715770"/>
                </a:lnTo>
                <a:lnTo>
                  <a:pt x="279400" y="1713230"/>
                </a:lnTo>
                <a:close/>
              </a:path>
              <a:path w="279400" h="1840230">
                <a:moveTo>
                  <a:pt x="27940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9400" y="1711960"/>
                </a:lnTo>
                <a:lnTo>
                  <a:pt x="279400" y="1710690"/>
                </a:lnTo>
                <a:close/>
              </a:path>
              <a:path w="279400" h="1840230">
                <a:moveTo>
                  <a:pt x="27940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9400" y="1709420"/>
                </a:lnTo>
                <a:lnTo>
                  <a:pt x="279400" y="1706880"/>
                </a:lnTo>
                <a:close/>
              </a:path>
              <a:path w="279400" h="1840230">
                <a:moveTo>
                  <a:pt x="27940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9400" y="1705610"/>
                </a:lnTo>
                <a:lnTo>
                  <a:pt x="279400" y="1704340"/>
                </a:lnTo>
                <a:close/>
              </a:path>
              <a:path w="279400" h="1840230">
                <a:moveTo>
                  <a:pt x="27940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9400" y="1703070"/>
                </a:lnTo>
                <a:lnTo>
                  <a:pt x="279400" y="1700530"/>
                </a:lnTo>
                <a:close/>
              </a:path>
              <a:path w="279400" h="1840230">
                <a:moveTo>
                  <a:pt x="27940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9400" y="1699260"/>
                </a:lnTo>
                <a:lnTo>
                  <a:pt x="279400" y="1697990"/>
                </a:lnTo>
                <a:close/>
              </a:path>
              <a:path w="279400" h="1840230">
                <a:moveTo>
                  <a:pt x="27940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9400" y="1696720"/>
                </a:lnTo>
                <a:lnTo>
                  <a:pt x="279400" y="1694180"/>
                </a:lnTo>
                <a:close/>
              </a:path>
              <a:path w="279400" h="1840230">
                <a:moveTo>
                  <a:pt x="27940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9400" y="1692910"/>
                </a:lnTo>
                <a:lnTo>
                  <a:pt x="279400" y="1691640"/>
                </a:lnTo>
                <a:close/>
              </a:path>
              <a:path w="279400" h="1840230">
                <a:moveTo>
                  <a:pt x="27940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9400" y="1690370"/>
                </a:lnTo>
                <a:lnTo>
                  <a:pt x="279400" y="1687830"/>
                </a:lnTo>
                <a:close/>
              </a:path>
              <a:path w="279400" h="1840230">
                <a:moveTo>
                  <a:pt x="27940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9400" y="1686560"/>
                </a:lnTo>
                <a:lnTo>
                  <a:pt x="279400" y="1685290"/>
                </a:lnTo>
                <a:close/>
              </a:path>
              <a:path w="279400" h="1840230">
                <a:moveTo>
                  <a:pt x="27940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9400" y="1684020"/>
                </a:lnTo>
                <a:lnTo>
                  <a:pt x="279400" y="1681480"/>
                </a:lnTo>
                <a:close/>
              </a:path>
              <a:path w="279400" h="1840230">
                <a:moveTo>
                  <a:pt x="27940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9400" y="1680210"/>
                </a:lnTo>
                <a:lnTo>
                  <a:pt x="279400" y="1678940"/>
                </a:lnTo>
                <a:close/>
              </a:path>
              <a:path w="279400" h="1840230">
                <a:moveTo>
                  <a:pt x="27940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9400" y="1677670"/>
                </a:lnTo>
                <a:lnTo>
                  <a:pt x="279400" y="1675130"/>
                </a:lnTo>
                <a:close/>
              </a:path>
              <a:path w="279400" h="1840230">
                <a:moveTo>
                  <a:pt x="27940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9400" y="1673860"/>
                </a:lnTo>
                <a:lnTo>
                  <a:pt x="279400" y="1672590"/>
                </a:lnTo>
                <a:close/>
              </a:path>
              <a:path w="279400" h="1840230">
                <a:moveTo>
                  <a:pt x="27940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9400" y="1671320"/>
                </a:lnTo>
                <a:lnTo>
                  <a:pt x="279400" y="1668780"/>
                </a:lnTo>
                <a:close/>
              </a:path>
              <a:path w="279400" h="1840230">
                <a:moveTo>
                  <a:pt x="27940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9400" y="1667522"/>
                </a:lnTo>
                <a:lnTo>
                  <a:pt x="279400" y="1666240"/>
                </a:lnTo>
                <a:close/>
              </a:path>
              <a:path w="279400" h="1840230">
                <a:moveTo>
                  <a:pt x="27940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9400" y="1664970"/>
                </a:lnTo>
                <a:lnTo>
                  <a:pt x="279400" y="1662430"/>
                </a:lnTo>
                <a:close/>
              </a:path>
              <a:path w="279400" h="1840230">
                <a:moveTo>
                  <a:pt x="27940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9400" y="1661160"/>
                </a:lnTo>
                <a:lnTo>
                  <a:pt x="279400" y="1659890"/>
                </a:lnTo>
                <a:close/>
              </a:path>
              <a:path w="279400" h="1840230">
                <a:moveTo>
                  <a:pt x="279400" y="1656080"/>
                </a:moveTo>
                <a:lnTo>
                  <a:pt x="0" y="1656080"/>
                </a:lnTo>
                <a:lnTo>
                  <a:pt x="0" y="1658620"/>
                </a:lnTo>
                <a:lnTo>
                  <a:pt x="279400" y="1658620"/>
                </a:lnTo>
                <a:lnTo>
                  <a:pt x="279400" y="1656080"/>
                </a:lnTo>
                <a:close/>
              </a:path>
              <a:path w="279400" h="1840230">
                <a:moveTo>
                  <a:pt x="279400" y="1653540"/>
                </a:moveTo>
                <a:lnTo>
                  <a:pt x="0" y="1653540"/>
                </a:lnTo>
                <a:lnTo>
                  <a:pt x="0" y="1654810"/>
                </a:lnTo>
                <a:lnTo>
                  <a:pt x="279400" y="1654810"/>
                </a:lnTo>
                <a:lnTo>
                  <a:pt x="279400" y="1653540"/>
                </a:lnTo>
                <a:close/>
              </a:path>
              <a:path w="279400" h="1840230">
                <a:moveTo>
                  <a:pt x="279400" y="1649730"/>
                </a:moveTo>
                <a:lnTo>
                  <a:pt x="0" y="1649730"/>
                </a:lnTo>
                <a:lnTo>
                  <a:pt x="0" y="1652270"/>
                </a:lnTo>
                <a:lnTo>
                  <a:pt x="279400" y="1652270"/>
                </a:lnTo>
                <a:lnTo>
                  <a:pt x="279400" y="1649730"/>
                </a:lnTo>
                <a:close/>
              </a:path>
              <a:path w="279400" h="1840230">
                <a:moveTo>
                  <a:pt x="279400" y="1647202"/>
                </a:moveTo>
                <a:lnTo>
                  <a:pt x="0" y="1647202"/>
                </a:lnTo>
                <a:lnTo>
                  <a:pt x="0" y="1648460"/>
                </a:lnTo>
                <a:lnTo>
                  <a:pt x="279400" y="1648460"/>
                </a:lnTo>
                <a:lnTo>
                  <a:pt x="279400" y="1647202"/>
                </a:lnTo>
                <a:close/>
              </a:path>
              <a:path w="279400" h="1840230">
                <a:moveTo>
                  <a:pt x="279400" y="1643380"/>
                </a:moveTo>
                <a:lnTo>
                  <a:pt x="0" y="1643380"/>
                </a:lnTo>
                <a:lnTo>
                  <a:pt x="0" y="1645920"/>
                </a:lnTo>
                <a:lnTo>
                  <a:pt x="279400" y="1645920"/>
                </a:lnTo>
                <a:lnTo>
                  <a:pt x="279400" y="1643380"/>
                </a:lnTo>
                <a:close/>
              </a:path>
              <a:path w="279400" h="1840230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8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112520" y="1111249"/>
            <a:ext cx="279400" cy="534670"/>
          </a:xfrm>
          <a:custGeom>
            <a:avLst/>
            <a:gdLst/>
            <a:ahLst/>
            <a:cxnLst/>
            <a:rect l="l" t="t" r="r" b="b"/>
            <a:pathLst>
              <a:path w="279400" h="534669">
                <a:moveTo>
                  <a:pt x="279400" y="532130"/>
                </a:moveTo>
                <a:lnTo>
                  <a:pt x="0" y="532130"/>
                </a:lnTo>
                <a:lnTo>
                  <a:pt x="0" y="534670"/>
                </a:lnTo>
                <a:lnTo>
                  <a:pt x="279400" y="534670"/>
                </a:lnTo>
                <a:lnTo>
                  <a:pt x="279400" y="532130"/>
                </a:lnTo>
                <a:close/>
              </a:path>
              <a:path w="279400" h="534669">
                <a:moveTo>
                  <a:pt x="279400" y="529590"/>
                </a:moveTo>
                <a:lnTo>
                  <a:pt x="0" y="529590"/>
                </a:lnTo>
                <a:lnTo>
                  <a:pt x="0" y="530860"/>
                </a:lnTo>
                <a:lnTo>
                  <a:pt x="279400" y="530860"/>
                </a:lnTo>
                <a:lnTo>
                  <a:pt x="279400" y="529590"/>
                </a:lnTo>
                <a:close/>
              </a:path>
              <a:path w="279400" h="534669">
                <a:moveTo>
                  <a:pt x="279400" y="525780"/>
                </a:moveTo>
                <a:lnTo>
                  <a:pt x="0" y="525780"/>
                </a:lnTo>
                <a:lnTo>
                  <a:pt x="0" y="528320"/>
                </a:lnTo>
                <a:lnTo>
                  <a:pt x="279400" y="528320"/>
                </a:lnTo>
                <a:lnTo>
                  <a:pt x="279400" y="525780"/>
                </a:lnTo>
                <a:close/>
              </a:path>
              <a:path w="279400" h="534669">
                <a:moveTo>
                  <a:pt x="279400" y="523240"/>
                </a:moveTo>
                <a:lnTo>
                  <a:pt x="0" y="523240"/>
                </a:lnTo>
                <a:lnTo>
                  <a:pt x="0" y="524510"/>
                </a:lnTo>
                <a:lnTo>
                  <a:pt x="279400" y="524510"/>
                </a:lnTo>
                <a:lnTo>
                  <a:pt x="279400" y="523240"/>
                </a:lnTo>
                <a:close/>
              </a:path>
              <a:path w="279400" h="534669">
                <a:moveTo>
                  <a:pt x="279400" y="519430"/>
                </a:moveTo>
                <a:lnTo>
                  <a:pt x="0" y="519430"/>
                </a:lnTo>
                <a:lnTo>
                  <a:pt x="0" y="521970"/>
                </a:lnTo>
                <a:lnTo>
                  <a:pt x="279400" y="521970"/>
                </a:lnTo>
                <a:lnTo>
                  <a:pt x="279400" y="519430"/>
                </a:lnTo>
                <a:close/>
              </a:path>
              <a:path w="279400" h="534669">
                <a:moveTo>
                  <a:pt x="279400" y="516890"/>
                </a:moveTo>
                <a:lnTo>
                  <a:pt x="0" y="516890"/>
                </a:lnTo>
                <a:lnTo>
                  <a:pt x="0" y="518160"/>
                </a:lnTo>
                <a:lnTo>
                  <a:pt x="279400" y="518160"/>
                </a:lnTo>
                <a:lnTo>
                  <a:pt x="279400" y="516890"/>
                </a:lnTo>
                <a:close/>
              </a:path>
              <a:path w="279400" h="534669">
                <a:moveTo>
                  <a:pt x="279400" y="513080"/>
                </a:moveTo>
                <a:lnTo>
                  <a:pt x="0" y="513080"/>
                </a:lnTo>
                <a:lnTo>
                  <a:pt x="0" y="515620"/>
                </a:lnTo>
                <a:lnTo>
                  <a:pt x="279400" y="515620"/>
                </a:lnTo>
                <a:lnTo>
                  <a:pt x="279400" y="513080"/>
                </a:lnTo>
                <a:close/>
              </a:path>
              <a:path w="279400" h="534669">
                <a:moveTo>
                  <a:pt x="279400" y="510540"/>
                </a:moveTo>
                <a:lnTo>
                  <a:pt x="0" y="510540"/>
                </a:lnTo>
                <a:lnTo>
                  <a:pt x="0" y="511810"/>
                </a:lnTo>
                <a:lnTo>
                  <a:pt x="279400" y="511810"/>
                </a:lnTo>
                <a:lnTo>
                  <a:pt x="279400" y="510540"/>
                </a:lnTo>
                <a:close/>
              </a:path>
              <a:path w="279400" h="534669">
                <a:moveTo>
                  <a:pt x="279400" y="506730"/>
                </a:moveTo>
                <a:lnTo>
                  <a:pt x="0" y="506730"/>
                </a:lnTo>
                <a:lnTo>
                  <a:pt x="0" y="509270"/>
                </a:lnTo>
                <a:lnTo>
                  <a:pt x="279400" y="509270"/>
                </a:lnTo>
                <a:lnTo>
                  <a:pt x="279400" y="506730"/>
                </a:lnTo>
                <a:close/>
              </a:path>
              <a:path w="279400" h="534669">
                <a:moveTo>
                  <a:pt x="279400" y="504190"/>
                </a:moveTo>
                <a:lnTo>
                  <a:pt x="0" y="504190"/>
                </a:lnTo>
                <a:lnTo>
                  <a:pt x="0" y="505460"/>
                </a:lnTo>
                <a:lnTo>
                  <a:pt x="279400" y="505460"/>
                </a:lnTo>
                <a:lnTo>
                  <a:pt x="279400" y="504190"/>
                </a:lnTo>
                <a:close/>
              </a:path>
              <a:path w="279400" h="534669">
                <a:moveTo>
                  <a:pt x="27940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9400" y="502920"/>
                </a:lnTo>
                <a:lnTo>
                  <a:pt x="279400" y="500380"/>
                </a:lnTo>
                <a:close/>
              </a:path>
              <a:path w="279400" h="534669">
                <a:moveTo>
                  <a:pt x="27940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9400" y="499110"/>
                </a:lnTo>
                <a:lnTo>
                  <a:pt x="279400" y="497840"/>
                </a:lnTo>
                <a:close/>
              </a:path>
              <a:path w="279400" h="534669">
                <a:moveTo>
                  <a:pt x="27940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9400" y="496570"/>
                </a:lnTo>
                <a:lnTo>
                  <a:pt x="279400" y="494030"/>
                </a:lnTo>
                <a:close/>
              </a:path>
              <a:path w="279400" h="534669">
                <a:moveTo>
                  <a:pt x="27940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9400" y="492760"/>
                </a:lnTo>
                <a:lnTo>
                  <a:pt x="279400" y="491490"/>
                </a:lnTo>
                <a:close/>
              </a:path>
              <a:path w="279400" h="534669">
                <a:moveTo>
                  <a:pt x="27940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9400" y="490220"/>
                </a:lnTo>
                <a:lnTo>
                  <a:pt x="279400" y="487680"/>
                </a:lnTo>
                <a:close/>
              </a:path>
              <a:path w="279400" h="534669">
                <a:moveTo>
                  <a:pt x="27940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9400" y="486410"/>
                </a:lnTo>
                <a:lnTo>
                  <a:pt x="279400" y="485140"/>
                </a:lnTo>
                <a:close/>
              </a:path>
              <a:path w="279400" h="534669">
                <a:moveTo>
                  <a:pt x="27940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9400" y="483870"/>
                </a:lnTo>
                <a:lnTo>
                  <a:pt x="279400" y="481330"/>
                </a:lnTo>
                <a:close/>
              </a:path>
              <a:path w="279400" h="534669">
                <a:moveTo>
                  <a:pt x="27940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9400" y="480060"/>
                </a:lnTo>
                <a:lnTo>
                  <a:pt x="279400" y="478790"/>
                </a:lnTo>
                <a:close/>
              </a:path>
              <a:path w="279400" h="534669">
                <a:moveTo>
                  <a:pt x="27940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9400" y="477520"/>
                </a:lnTo>
                <a:lnTo>
                  <a:pt x="279400" y="474980"/>
                </a:lnTo>
                <a:close/>
              </a:path>
              <a:path w="279400" h="534669">
                <a:moveTo>
                  <a:pt x="27940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9400" y="473710"/>
                </a:lnTo>
                <a:lnTo>
                  <a:pt x="279400" y="472440"/>
                </a:lnTo>
                <a:close/>
              </a:path>
              <a:path w="279400" h="534669">
                <a:moveTo>
                  <a:pt x="27940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9400" y="471170"/>
                </a:lnTo>
                <a:lnTo>
                  <a:pt x="279400" y="468630"/>
                </a:lnTo>
                <a:close/>
              </a:path>
              <a:path w="279400" h="534669">
                <a:moveTo>
                  <a:pt x="27940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9400" y="467360"/>
                </a:lnTo>
                <a:lnTo>
                  <a:pt x="279400" y="466090"/>
                </a:lnTo>
                <a:close/>
              </a:path>
              <a:path w="279400" h="534669">
                <a:moveTo>
                  <a:pt x="27940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9400" y="464820"/>
                </a:lnTo>
                <a:lnTo>
                  <a:pt x="279400" y="462280"/>
                </a:lnTo>
                <a:close/>
              </a:path>
              <a:path w="279400" h="534669">
                <a:moveTo>
                  <a:pt x="27940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9400" y="461010"/>
                </a:lnTo>
                <a:lnTo>
                  <a:pt x="279400" y="459740"/>
                </a:lnTo>
                <a:close/>
              </a:path>
              <a:path w="279400" h="534669">
                <a:moveTo>
                  <a:pt x="27940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9400" y="458470"/>
                </a:lnTo>
                <a:lnTo>
                  <a:pt x="279400" y="455930"/>
                </a:lnTo>
                <a:close/>
              </a:path>
              <a:path w="279400" h="534669">
                <a:moveTo>
                  <a:pt x="27940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9400" y="454660"/>
                </a:lnTo>
                <a:lnTo>
                  <a:pt x="279400" y="453390"/>
                </a:lnTo>
                <a:close/>
              </a:path>
              <a:path w="279400" h="534669">
                <a:moveTo>
                  <a:pt x="27940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9400" y="452120"/>
                </a:lnTo>
                <a:lnTo>
                  <a:pt x="279400" y="449580"/>
                </a:lnTo>
                <a:close/>
              </a:path>
              <a:path w="279400" h="534669">
                <a:moveTo>
                  <a:pt x="27940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9400" y="448310"/>
                </a:lnTo>
                <a:lnTo>
                  <a:pt x="279400" y="447040"/>
                </a:lnTo>
                <a:close/>
              </a:path>
              <a:path w="279400" h="534669">
                <a:moveTo>
                  <a:pt x="27940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9400" y="445770"/>
                </a:lnTo>
                <a:lnTo>
                  <a:pt x="279400" y="443230"/>
                </a:lnTo>
                <a:close/>
              </a:path>
              <a:path w="279400" h="534669">
                <a:moveTo>
                  <a:pt x="27940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9400" y="441960"/>
                </a:lnTo>
                <a:lnTo>
                  <a:pt x="279400" y="440690"/>
                </a:lnTo>
                <a:close/>
              </a:path>
              <a:path w="279400" h="534669">
                <a:moveTo>
                  <a:pt x="27940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9400" y="439420"/>
                </a:lnTo>
                <a:lnTo>
                  <a:pt x="279400" y="436880"/>
                </a:lnTo>
                <a:close/>
              </a:path>
              <a:path w="279400" h="534669">
                <a:moveTo>
                  <a:pt x="27940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9400" y="435610"/>
                </a:lnTo>
                <a:lnTo>
                  <a:pt x="279400" y="434340"/>
                </a:lnTo>
                <a:close/>
              </a:path>
              <a:path w="279400" h="534669">
                <a:moveTo>
                  <a:pt x="27940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9400" y="433070"/>
                </a:lnTo>
                <a:lnTo>
                  <a:pt x="279400" y="430530"/>
                </a:lnTo>
                <a:close/>
              </a:path>
              <a:path w="279400" h="534669">
                <a:moveTo>
                  <a:pt x="27940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9400" y="429260"/>
                </a:lnTo>
                <a:lnTo>
                  <a:pt x="279400" y="427990"/>
                </a:lnTo>
                <a:close/>
              </a:path>
              <a:path w="279400" h="534669">
                <a:moveTo>
                  <a:pt x="27940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9400" y="426720"/>
                </a:lnTo>
                <a:lnTo>
                  <a:pt x="279400" y="424180"/>
                </a:lnTo>
                <a:close/>
              </a:path>
              <a:path w="279400" h="534669">
                <a:moveTo>
                  <a:pt x="27940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9400" y="422910"/>
                </a:lnTo>
                <a:lnTo>
                  <a:pt x="279400" y="421640"/>
                </a:lnTo>
                <a:close/>
              </a:path>
              <a:path w="279400" h="534669">
                <a:moveTo>
                  <a:pt x="27940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9400" y="420370"/>
                </a:lnTo>
                <a:lnTo>
                  <a:pt x="279400" y="417830"/>
                </a:lnTo>
                <a:close/>
              </a:path>
              <a:path w="279400" h="534669">
                <a:moveTo>
                  <a:pt x="27940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9400" y="416560"/>
                </a:lnTo>
                <a:lnTo>
                  <a:pt x="279400" y="415290"/>
                </a:lnTo>
                <a:close/>
              </a:path>
              <a:path w="279400" h="534669">
                <a:moveTo>
                  <a:pt x="27940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9400" y="414020"/>
                </a:lnTo>
                <a:lnTo>
                  <a:pt x="279400" y="411480"/>
                </a:lnTo>
                <a:close/>
              </a:path>
              <a:path w="279400" h="534669">
                <a:moveTo>
                  <a:pt x="27940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9400" y="410210"/>
                </a:lnTo>
                <a:lnTo>
                  <a:pt x="279400" y="408940"/>
                </a:lnTo>
                <a:close/>
              </a:path>
              <a:path w="279400" h="534669">
                <a:moveTo>
                  <a:pt x="27940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9400" y="407670"/>
                </a:lnTo>
                <a:lnTo>
                  <a:pt x="279400" y="405130"/>
                </a:lnTo>
                <a:close/>
              </a:path>
              <a:path w="279400" h="534669">
                <a:moveTo>
                  <a:pt x="27940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9400" y="403860"/>
                </a:lnTo>
                <a:lnTo>
                  <a:pt x="279400" y="402590"/>
                </a:lnTo>
                <a:close/>
              </a:path>
              <a:path w="279400" h="534669">
                <a:moveTo>
                  <a:pt x="27940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9400" y="401320"/>
                </a:lnTo>
                <a:lnTo>
                  <a:pt x="279400" y="398780"/>
                </a:lnTo>
                <a:close/>
              </a:path>
              <a:path w="279400" h="534669">
                <a:moveTo>
                  <a:pt x="27940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9400" y="397510"/>
                </a:lnTo>
                <a:lnTo>
                  <a:pt x="279400" y="396240"/>
                </a:lnTo>
                <a:close/>
              </a:path>
              <a:path w="279400" h="534669">
                <a:moveTo>
                  <a:pt x="27940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9400" y="394970"/>
                </a:lnTo>
                <a:lnTo>
                  <a:pt x="279400" y="392430"/>
                </a:lnTo>
                <a:close/>
              </a:path>
              <a:path w="279400" h="534669">
                <a:moveTo>
                  <a:pt x="27940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9400" y="391160"/>
                </a:lnTo>
                <a:lnTo>
                  <a:pt x="279400" y="389890"/>
                </a:lnTo>
                <a:close/>
              </a:path>
              <a:path w="279400" h="534669">
                <a:moveTo>
                  <a:pt x="27940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9400" y="388620"/>
                </a:lnTo>
                <a:lnTo>
                  <a:pt x="279400" y="386080"/>
                </a:lnTo>
                <a:close/>
              </a:path>
              <a:path w="279400" h="534669">
                <a:moveTo>
                  <a:pt x="27940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9400" y="384810"/>
                </a:lnTo>
                <a:lnTo>
                  <a:pt x="279400" y="383540"/>
                </a:lnTo>
                <a:close/>
              </a:path>
              <a:path w="279400" h="534669">
                <a:moveTo>
                  <a:pt x="27940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9400" y="382270"/>
                </a:lnTo>
                <a:lnTo>
                  <a:pt x="279400" y="379730"/>
                </a:lnTo>
                <a:close/>
              </a:path>
              <a:path w="279400" h="534669">
                <a:moveTo>
                  <a:pt x="27940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9400" y="378460"/>
                </a:lnTo>
                <a:lnTo>
                  <a:pt x="279400" y="377202"/>
                </a:lnTo>
                <a:close/>
              </a:path>
              <a:path w="279400" h="534669">
                <a:moveTo>
                  <a:pt x="27940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9400" y="375920"/>
                </a:lnTo>
                <a:lnTo>
                  <a:pt x="279400" y="373380"/>
                </a:lnTo>
                <a:close/>
              </a:path>
              <a:path w="279400" h="534669">
                <a:moveTo>
                  <a:pt x="27940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9400" y="372110"/>
                </a:lnTo>
                <a:lnTo>
                  <a:pt x="279400" y="370840"/>
                </a:lnTo>
                <a:close/>
              </a:path>
              <a:path w="279400" h="534669">
                <a:moveTo>
                  <a:pt x="279400" y="0"/>
                </a:moveTo>
                <a:lnTo>
                  <a:pt x="0" y="0"/>
                </a:lnTo>
                <a:lnTo>
                  <a:pt x="0" y="369570"/>
                </a:lnTo>
                <a:lnTo>
                  <a:pt x="279400" y="369570"/>
                </a:lnTo>
                <a:lnTo>
                  <a:pt x="279400" y="0"/>
                </a:lnTo>
                <a:close/>
              </a:path>
            </a:pathLst>
          </a:custGeom>
          <a:solidFill>
            <a:srgbClr val="8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34390" y="0"/>
            <a:ext cx="278130" cy="1856739"/>
          </a:xfrm>
          <a:custGeom>
            <a:avLst/>
            <a:gdLst/>
            <a:ahLst/>
            <a:cxnLst/>
            <a:rect l="l" t="t" r="r" b="b"/>
            <a:pathLst>
              <a:path w="278130" h="1856739">
                <a:moveTo>
                  <a:pt x="44450" y="1852930"/>
                </a:moveTo>
                <a:lnTo>
                  <a:pt x="0" y="1852930"/>
                </a:lnTo>
                <a:lnTo>
                  <a:pt x="0" y="1854200"/>
                </a:lnTo>
                <a:lnTo>
                  <a:pt x="0" y="1855470"/>
                </a:lnTo>
                <a:lnTo>
                  <a:pt x="1270" y="1855470"/>
                </a:lnTo>
                <a:lnTo>
                  <a:pt x="1270" y="1856740"/>
                </a:lnTo>
                <a:lnTo>
                  <a:pt x="22860" y="1856740"/>
                </a:lnTo>
                <a:lnTo>
                  <a:pt x="22860" y="1855470"/>
                </a:lnTo>
                <a:lnTo>
                  <a:pt x="22860" y="1854200"/>
                </a:lnTo>
                <a:lnTo>
                  <a:pt x="44450" y="1854200"/>
                </a:lnTo>
                <a:lnTo>
                  <a:pt x="44450" y="1852930"/>
                </a:lnTo>
                <a:close/>
              </a:path>
              <a:path w="278130" h="1856739">
                <a:moveTo>
                  <a:pt x="87630" y="1850390"/>
                </a:moveTo>
                <a:lnTo>
                  <a:pt x="0" y="1850390"/>
                </a:lnTo>
                <a:lnTo>
                  <a:pt x="0" y="1851660"/>
                </a:lnTo>
                <a:lnTo>
                  <a:pt x="66040" y="1851660"/>
                </a:lnTo>
                <a:lnTo>
                  <a:pt x="66040" y="1852930"/>
                </a:lnTo>
                <a:lnTo>
                  <a:pt x="87630" y="1852930"/>
                </a:lnTo>
                <a:lnTo>
                  <a:pt x="87630" y="1851660"/>
                </a:lnTo>
                <a:lnTo>
                  <a:pt x="87630" y="1850390"/>
                </a:lnTo>
                <a:close/>
              </a:path>
              <a:path w="278130" h="1856739">
                <a:moveTo>
                  <a:pt x="152400" y="1846580"/>
                </a:moveTo>
                <a:lnTo>
                  <a:pt x="0" y="1846580"/>
                </a:lnTo>
                <a:lnTo>
                  <a:pt x="0" y="1847850"/>
                </a:lnTo>
                <a:lnTo>
                  <a:pt x="0" y="1849120"/>
                </a:lnTo>
                <a:lnTo>
                  <a:pt x="109220" y="1849120"/>
                </a:lnTo>
                <a:lnTo>
                  <a:pt x="109220" y="1850390"/>
                </a:lnTo>
                <a:lnTo>
                  <a:pt x="130810" y="1850390"/>
                </a:lnTo>
                <a:lnTo>
                  <a:pt x="130810" y="1849120"/>
                </a:lnTo>
                <a:lnTo>
                  <a:pt x="130810" y="1847850"/>
                </a:lnTo>
                <a:lnTo>
                  <a:pt x="152400" y="1847850"/>
                </a:lnTo>
                <a:lnTo>
                  <a:pt x="152400" y="1846580"/>
                </a:lnTo>
                <a:close/>
              </a:path>
              <a:path w="278130" h="1856739">
                <a:moveTo>
                  <a:pt x="195580" y="1844040"/>
                </a:moveTo>
                <a:lnTo>
                  <a:pt x="0" y="1844040"/>
                </a:lnTo>
                <a:lnTo>
                  <a:pt x="0" y="1845310"/>
                </a:lnTo>
                <a:lnTo>
                  <a:pt x="173990" y="1845310"/>
                </a:lnTo>
                <a:lnTo>
                  <a:pt x="173990" y="1846580"/>
                </a:lnTo>
                <a:lnTo>
                  <a:pt x="195580" y="1846580"/>
                </a:lnTo>
                <a:lnTo>
                  <a:pt x="195580" y="1845310"/>
                </a:lnTo>
                <a:lnTo>
                  <a:pt x="195580" y="1844040"/>
                </a:lnTo>
                <a:close/>
              </a:path>
              <a:path w="278130" h="1856739">
                <a:moveTo>
                  <a:pt x="260350" y="1840230"/>
                </a:moveTo>
                <a:lnTo>
                  <a:pt x="0" y="1840230"/>
                </a:lnTo>
                <a:lnTo>
                  <a:pt x="0" y="1841500"/>
                </a:lnTo>
                <a:lnTo>
                  <a:pt x="0" y="1842770"/>
                </a:lnTo>
                <a:lnTo>
                  <a:pt x="217170" y="1842770"/>
                </a:lnTo>
                <a:lnTo>
                  <a:pt x="217170" y="1844040"/>
                </a:lnTo>
                <a:lnTo>
                  <a:pt x="238760" y="1844040"/>
                </a:lnTo>
                <a:lnTo>
                  <a:pt x="238760" y="1842770"/>
                </a:lnTo>
                <a:lnTo>
                  <a:pt x="238760" y="1841500"/>
                </a:lnTo>
                <a:lnTo>
                  <a:pt x="260350" y="1841500"/>
                </a:lnTo>
                <a:lnTo>
                  <a:pt x="260350" y="1840230"/>
                </a:lnTo>
                <a:close/>
              </a:path>
              <a:path w="278130" h="1856739">
                <a:moveTo>
                  <a:pt x="278130" y="1837690"/>
                </a:moveTo>
                <a:lnTo>
                  <a:pt x="0" y="1837690"/>
                </a:lnTo>
                <a:lnTo>
                  <a:pt x="0" y="1838960"/>
                </a:lnTo>
                <a:lnTo>
                  <a:pt x="278130" y="1838960"/>
                </a:lnTo>
                <a:lnTo>
                  <a:pt x="278130" y="1837690"/>
                </a:lnTo>
                <a:close/>
              </a:path>
              <a:path w="278130" h="1856739">
                <a:moveTo>
                  <a:pt x="278130" y="1833880"/>
                </a:moveTo>
                <a:lnTo>
                  <a:pt x="0" y="1833880"/>
                </a:lnTo>
                <a:lnTo>
                  <a:pt x="0" y="1836420"/>
                </a:lnTo>
                <a:lnTo>
                  <a:pt x="278130" y="1836420"/>
                </a:lnTo>
                <a:lnTo>
                  <a:pt x="278130" y="1833880"/>
                </a:lnTo>
                <a:close/>
              </a:path>
              <a:path w="278130" h="1856739">
                <a:moveTo>
                  <a:pt x="278130" y="1831340"/>
                </a:moveTo>
                <a:lnTo>
                  <a:pt x="0" y="1831340"/>
                </a:lnTo>
                <a:lnTo>
                  <a:pt x="0" y="1832610"/>
                </a:lnTo>
                <a:lnTo>
                  <a:pt x="278130" y="1832610"/>
                </a:lnTo>
                <a:lnTo>
                  <a:pt x="278130" y="1831340"/>
                </a:lnTo>
                <a:close/>
              </a:path>
              <a:path w="278130" h="1856739">
                <a:moveTo>
                  <a:pt x="278130" y="1827530"/>
                </a:moveTo>
                <a:lnTo>
                  <a:pt x="0" y="1827530"/>
                </a:lnTo>
                <a:lnTo>
                  <a:pt x="0" y="1830070"/>
                </a:lnTo>
                <a:lnTo>
                  <a:pt x="278130" y="1830070"/>
                </a:lnTo>
                <a:lnTo>
                  <a:pt x="278130" y="1827530"/>
                </a:lnTo>
                <a:close/>
              </a:path>
              <a:path w="278130" h="1856739">
                <a:moveTo>
                  <a:pt x="278130" y="1824990"/>
                </a:moveTo>
                <a:lnTo>
                  <a:pt x="0" y="1824990"/>
                </a:lnTo>
                <a:lnTo>
                  <a:pt x="0" y="1826260"/>
                </a:lnTo>
                <a:lnTo>
                  <a:pt x="278130" y="1826260"/>
                </a:lnTo>
                <a:lnTo>
                  <a:pt x="278130" y="1824990"/>
                </a:lnTo>
                <a:close/>
              </a:path>
              <a:path w="278130" h="1856739">
                <a:moveTo>
                  <a:pt x="278130" y="1821180"/>
                </a:moveTo>
                <a:lnTo>
                  <a:pt x="0" y="1821180"/>
                </a:lnTo>
                <a:lnTo>
                  <a:pt x="0" y="1823720"/>
                </a:lnTo>
                <a:lnTo>
                  <a:pt x="278130" y="1823720"/>
                </a:lnTo>
                <a:lnTo>
                  <a:pt x="278130" y="1821180"/>
                </a:lnTo>
                <a:close/>
              </a:path>
              <a:path w="278130" h="1856739">
                <a:moveTo>
                  <a:pt x="27813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278130" y="1819910"/>
                </a:lnTo>
                <a:lnTo>
                  <a:pt x="278130" y="1818640"/>
                </a:lnTo>
                <a:close/>
              </a:path>
              <a:path w="278130" h="1856739">
                <a:moveTo>
                  <a:pt x="278130" y="1814830"/>
                </a:moveTo>
                <a:lnTo>
                  <a:pt x="0" y="1814830"/>
                </a:lnTo>
                <a:lnTo>
                  <a:pt x="0" y="1817370"/>
                </a:lnTo>
                <a:lnTo>
                  <a:pt x="278130" y="1817370"/>
                </a:lnTo>
                <a:lnTo>
                  <a:pt x="278130" y="1814830"/>
                </a:lnTo>
                <a:close/>
              </a:path>
              <a:path w="278130" h="1856739">
                <a:moveTo>
                  <a:pt x="27813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278130" y="1813560"/>
                </a:lnTo>
                <a:lnTo>
                  <a:pt x="278130" y="1812290"/>
                </a:lnTo>
                <a:close/>
              </a:path>
              <a:path w="278130" h="1856739">
                <a:moveTo>
                  <a:pt x="278130" y="1808480"/>
                </a:moveTo>
                <a:lnTo>
                  <a:pt x="0" y="1808480"/>
                </a:lnTo>
                <a:lnTo>
                  <a:pt x="0" y="1811020"/>
                </a:lnTo>
                <a:lnTo>
                  <a:pt x="278130" y="1811020"/>
                </a:lnTo>
                <a:lnTo>
                  <a:pt x="278130" y="1808480"/>
                </a:lnTo>
                <a:close/>
              </a:path>
              <a:path w="278130" h="1856739">
                <a:moveTo>
                  <a:pt x="278130" y="1805952"/>
                </a:moveTo>
                <a:lnTo>
                  <a:pt x="0" y="1805952"/>
                </a:lnTo>
                <a:lnTo>
                  <a:pt x="0" y="1807210"/>
                </a:lnTo>
                <a:lnTo>
                  <a:pt x="278130" y="1807210"/>
                </a:lnTo>
                <a:lnTo>
                  <a:pt x="278130" y="1805952"/>
                </a:lnTo>
                <a:close/>
              </a:path>
              <a:path w="278130" h="1856739">
                <a:moveTo>
                  <a:pt x="27813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8130" y="1804670"/>
                </a:lnTo>
                <a:lnTo>
                  <a:pt x="278130" y="1802130"/>
                </a:lnTo>
                <a:close/>
              </a:path>
              <a:path w="278130" h="1856739">
                <a:moveTo>
                  <a:pt x="278130" y="1799602"/>
                </a:moveTo>
                <a:lnTo>
                  <a:pt x="0" y="1799602"/>
                </a:lnTo>
                <a:lnTo>
                  <a:pt x="0" y="1800860"/>
                </a:lnTo>
                <a:lnTo>
                  <a:pt x="278130" y="1800860"/>
                </a:lnTo>
                <a:lnTo>
                  <a:pt x="278130" y="1799602"/>
                </a:lnTo>
                <a:close/>
              </a:path>
              <a:path w="278130" h="1856739">
                <a:moveTo>
                  <a:pt x="27813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8130" y="1798320"/>
                </a:lnTo>
                <a:lnTo>
                  <a:pt x="278130" y="1795780"/>
                </a:lnTo>
                <a:close/>
              </a:path>
              <a:path w="278130" h="1856739">
                <a:moveTo>
                  <a:pt x="27813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8130" y="1794510"/>
                </a:lnTo>
                <a:lnTo>
                  <a:pt x="278130" y="1793240"/>
                </a:lnTo>
                <a:close/>
              </a:path>
              <a:path w="278130" h="1856739">
                <a:moveTo>
                  <a:pt x="27813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8130" y="1791970"/>
                </a:lnTo>
                <a:lnTo>
                  <a:pt x="278130" y="1789430"/>
                </a:lnTo>
                <a:close/>
              </a:path>
              <a:path w="278130" h="1856739">
                <a:moveTo>
                  <a:pt x="27813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8130" y="1788160"/>
                </a:lnTo>
                <a:lnTo>
                  <a:pt x="278130" y="1786890"/>
                </a:lnTo>
                <a:close/>
              </a:path>
              <a:path w="278130" h="1856739">
                <a:moveTo>
                  <a:pt x="27813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8130" y="1785620"/>
                </a:lnTo>
                <a:lnTo>
                  <a:pt x="278130" y="1783080"/>
                </a:lnTo>
                <a:close/>
              </a:path>
              <a:path w="278130" h="1856739">
                <a:moveTo>
                  <a:pt x="27813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8130" y="1781810"/>
                </a:lnTo>
                <a:lnTo>
                  <a:pt x="278130" y="1780540"/>
                </a:lnTo>
                <a:close/>
              </a:path>
              <a:path w="278130" h="1856739">
                <a:moveTo>
                  <a:pt x="27813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8130" y="1779270"/>
                </a:lnTo>
                <a:lnTo>
                  <a:pt x="278130" y="1776730"/>
                </a:lnTo>
                <a:close/>
              </a:path>
              <a:path w="278130" h="1856739">
                <a:moveTo>
                  <a:pt x="278130" y="1774190"/>
                </a:moveTo>
                <a:lnTo>
                  <a:pt x="0" y="1774190"/>
                </a:lnTo>
                <a:lnTo>
                  <a:pt x="0" y="1775472"/>
                </a:lnTo>
                <a:lnTo>
                  <a:pt x="278130" y="1775472"/>
                </a:lnTo>
                <a:lnTo>
                  <a:pt x="278130" y="1774190"/>
                </a:lnTo>
                <a:close/>
              </a:path>
              <a:path w="278130" h="1856739">
                <a:moveTo>
                  <a:pt x="27813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8130" y="1772920"/>
                </a:lnTo>
                <a:lnTo>
                  <a:pt x="278130" y="1770380"/>
                </a:lnTo>
                <a:close/>
              </a:path>
              <a:path w="278130" h="1856739">
                <a:moveTo>
                  <a:pt x="27813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8130" y="1769110"/>
                </a:lnTo>
                <a:lnTo>
                  <a:pt x="278130" y="1767840"/>
                </a:lnTo>
                <a:close/>
              </a:path>
              <a:path w="278130" h="1856739">
                <a:moveTo>
                  <a:pt x="27813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8130" y="1766570"/>
                </a:lnTo>
                <a:lnTo>
                  <a:pt x="278130" y="1764030"/>
                </a:lnTo>
                <a:close/>
              </a:path>
              <a:path w="278130" h="1856739">
                <a:moveTo>
                  <a:pt x="27813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8130" y="1762760"/>
                </a:lnTo>
                <a:lnTo>
                  <a:pt x="278130" y="1761490"/>
                </a:lnTo>
                <a:close/>
              </a:path>
              <a:path w="278130" h="1856739">
                <a:moveTo>
                  <a:pt x="27813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8130" y="1760220"/>
                </a:lnTo>
                <a:lnTo>
                  <a:pt x="278130" y="1757680"/>
                </a:lnTo>
                <a:close/>
              </a:path>
              <a:path w="278130" h="1856739">
                <a:moveTo>
                  <a:pt x="27813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8130" y="1756410"/>
                </a:lnTo>
                <a:lnTo>
                  <a:pt x="278130" y="1755140"/>
                </a:lnTo>
                <a:close/>
              </a:path>
              <a:path w="278130" h="1856739">
                <a:moveTo>
                  <a:pt x="27813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8130" y="1753870"/>
                </a:lnTo>
                <a:lnTo>
                  <a:pt x="278130" y="1751330"/>
                </a:lnTo>
                <a:close/>
              </a:path>
              <a:path w="278130" h="1856739">
                <a:moveTo>
                  <a:pt x="27813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8130" y="1750072"/>
                </a:lnTo>
                <a:lnTo>
                  <a:pt x="278130" y="1748790"/>
                </a:lnTo>
                <a:close/>
              </a:path>
              <a:path w="278130" h="1856739">
                <a:moveTo>
                  <a:pt x="27813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8130" y="1747520"/>
                </a:lnTo>
                <a:lnTo>
                  <a:pt x="278130" y="1744980"/>
                </a:lnTo>
                <a:close/>
              </a:path>
              <a:path w="278130" h="1856739">
                <a:moveTo>
                  <a:pt x="27813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8130" y="1743710"/>
                </a:lnTo>
                <a:lnTo>
                  <a:pt x="278130" y="1742440"/>
                </a:lnTo>
                <a:close/>
              </a:path>
              <a:path w="278130" h="1856739">
                <a:moveTo>
                  <a:pt x="27813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8130" y="1741170"/>
                </a:lnTo>
                <a:lnTo>
                  <a:pt x="278130" y="1738630"/>
                </a:lnTo>
                <a:close/>
              </a:path>
              <a:path w="278130" h="1856739">
                <a:moveTo>
                  <a:pt x="2781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8130" y="1737360"/>
                </a:lnTo>
                <a:lnTo>
                  <a:pt x="278130" y="1736090"/>
                </a:lnTo>
                <a:close/>
              </a:path>
              <a:path w="278130" h="1856739">
                <a:moveTo>
                  <a:pt x="27813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8130" y="1734820"/>
                </a:lnTo>
                <a:lnTo>
                  <a:pt x="278130" y="1732280"/>
                </a:lnTo>
                <a:close/>
              </a:path>
              <a:path w="278130" h="1856739">
                <a:moveTo>
                  <a:pt x="27813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8130" y="1731010"/>
                </a:lnTo>
                <a:lnTo>
                  <a:pt x="278130" y="1729740"/>
                </a:lnTo>
                <a:close/>
              </a:path>
              <a:path w="278130" h="1856739">
                <a:moveTo>
                  <a:pt x="27813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8130" y="1728470"/>
                </a:lnTo>
                <a:lnTo>
                  <a:pt x="278130" y="1725930"/>
                </a:lnTo>
                <a:close/>
              </a:path>
              <a:path w="278130" h="1856739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856739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856739">
                <a:moveTo>
                  <a:pt x="27813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8130" y="1718310"/>
                </a:lnTo>
                <a:lnTo>
                  <a:pt x="278130" y="1717040"/>
                </a:lnTo>
                <a:close/>
              </a:path>
              <a:path w="278130" h="1856739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856739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856739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856739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856739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856739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856739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856739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856739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856739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856739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856739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856739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856739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856739">
                <a:moveTo>
                  <a:pt x="278130" y="1668780"/>
                </a:moveTo>
                <a:lnTo>
                  <a:pt x="0" y="1668780"/>
                </a:lnTo>
                <a:lnTo>
                  <a:pt x="0" y="1671320"/>
                </a:lnTo>
                <a:lnTo>
                  <a:pt x="278130" y="1671320"/>
                </a:lnTo>
                <a:lnTo>
                  <a:pt x="278130" y="1668780"/>
                </a:lnTo>
                <a:close/>
              </a:path>
              <a:path w="278130" h="1856739">
                <a:moveTo>
                  <a:pt x="278130" y="1666240"/>
                </a:moveTo>
                <a:lnTo>
                  <a:pt x="0" y="1666240"/>
                </a:lnTo>
                <a:lnTo>
                  <a:pt x="0" y="1667522"/>
                </a:lnTo>
                <a:lnTo>
                  <a:pt x="278130" y="1667522"/>
                </a:lnTo>
                <a:lnTo>
                  <a:pt x="278130" y="1666240"/>
                </a:lnTo>
                <a:close/>
              </a:path>
              <a:path w="278130" h="1856739">
                <a:moveTo>
                  <a:pt x="278130" y="1662430"/>
                </a:moveTo>
                <a:lnTo>
                  <a:pt x="0" y="1662430"/>
                </a:lnTo>
                <a:lnTo>
                  <a:pt x="0" y="1664970"/>
                </a:lnTo>
                <a:lnTo>
                  <a:pt x="278130" y="1664970"/>
                </a:lnTo>
                <a:lnTo>
                  <a:pt x="278130" y="1662430"/>
                </a:lnTo>
                <a:close/>
              </a:path>
              <a:path w="278130" h="1856739">
                <a:moveTo>
                  <a:pt x="278130" y="1659890"/>
                </a:moveTo>
                <a:lnTo>
                  <a:pt x="0" y="1659890"/>
                </a:lnTo>
                <a:lnTo>
                  <a:pt x="0" y="1661160"/>
                </a:lnTo>
                <a:lnTo>
                  <a:pt x="278130" y="1661160"/>
                </a:lnTo>
                <a:lnTo>
                  <a:pt x="278130" y="1659890"/>
                </a:lnTo>
                <a:close/>
              </a:path>
              <a:path w="278130" h="1856739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8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34390" y="1111249"/>
            <a:ext cx="278130" cy="549910"/>
          </a:xfrm>
          <a:custGeom>
            <a:avLst/>
            <a:gdLst/>
            <a:ahLst/>
            <a:cxnLst/>
            <a:rect l="l" t="t" r="r" b="b"/>
            <a:pathLst>
              <a:path w="278130" h="549910">
                <a:moveTo>
                  <a:pt x="278130" y="548640"/>
                </a:moveTo>
                <a:lnTo>
                  <a:pt x="0" y="548640"/>
                </a:lnTo>
                <a:lnTo>
                  <a:pt x="0" y="549910"/>
                </a:lnTo>
                <a:lnTo>
                  <a:pt x="278130" y="549910"/>
                </a:lnTo>
                <a:lnTo>
                  <a:pt x="278130" y="548640"/>
                </a:lnTo>
                <a:close/>
              </a:path>
              <a:path w="278130" h="549910">
                <a:moveTo>
                  <a:pt x="278130" y="544830"/>
                </a:moveTo>
                <a:lnTo>
                  <a:pt x="0" y="544830"/>
                </a:lnTo>
                <a:lnTo>
                  <a:pt x="0" y="547370"/>
                </a:lnTo>
                <a:lnTo>
                  <a:pt x="278130" y="547370"/>
                </a:lnTo>
                <a:lnTo>
                  <a:pt x="278130" y="544830"/>
                </a:lnTo>
                <a:close/>
              </a:path>
              <a:path w="278130" h="549910">
                <a:moveTo>
                  <a:pt x="278130" y="542290"/>
                </a:moveTo>
                <a:lnTo>
                  <a:pt x="0" y="542290"/>
                </a:lnTo>
                <a:lnTo>
                  <a:pt x="0" y="543560"/>
                </a:lnTo>
                <a:lnTo>
                  <a:pt x="278130" y="543560"/>
                </a:lnTo>
                <a:lnTo>
                  <a:pt x="278130" y="542290"/>
                </a:lnTo>
                <a:close/>
              </a:path>
              <a:path w="278130" h="549910">
                <a:moveTo>
                  <a:pt x="278130" y="538480"/>
                </a:moveTo>
                <a:lnTo>
                  <a:pt x="0" y="538480"/>
                </a:lnTo>
                <a:lnTo>
                  <a:pt x="0" y="541020"/>
                </a:lnTo>
                <a:lnTo>
                  <a:pt x="278130" y="541020"/>
                </a:lnTo>
                <a:lnTo>
                  <a:pt x="278130" y="538480"/>
                </a:lnTo>
                <a:close/>
              </a:path>
              <a:path w="278130" h="549910">
                <a:moveTo>
                  <a:pt x="278130" y="535952"/>
                </a:moveTo>
                <a:lnTo>
                  <a:pt x="0" y="535952"/>
                </a:lnTo>
                <a:lnTo>
                  <a:pt x="0" y="537210"/>
                </a:lnTo>
                <a:lnTo>
                  <a:pt x="278130" y="537210"/>
                </a:lnTo>
                <a:lnTo>
                  <a:pt x="278130" y="535952"/>
                </a:lnTo>
                <a:close/>
              </a:path>
              <a:path w="278130" h="549910">
                <a:moveTo>
                  <a:pt x="278130" y="532130"/>
                </a:moveTo>
                <a:lnTo>
                  <a:pt x="0" y="532130"/>
                </a:lnTo>
                <a:lnTo>
                  <a:pt x="0" y="534670"/>
                </a:lnTo>
                <a:lnTo>
                  <a:pt x="278130" y="534670"/>
                </a:lnTo>
                <a:lnTo>
                  <a:pt x="278130" y="532130"/>
                </a:lnTo>
                <a:close/>
              </a:path>
              <a:path w="278130" h="549910">
                <a:moveTo>
                  <a:pt x="278130" y="529590"/>
                </a:moveTo>
                <a:lnTo>
                  <a:pt x="0" y="529590"/>
                </a:lnTo>
                <a:lnTo>
                  <a:pt x="0" y="530860"/>
                </a:lnTo>
                <a:lnTo>
                  <a:pt x="278130" y="530860"/>
                </a:lnTo>
                <a:lnTo>
                  <a:pt x="278130" y="529590"/>
                </a:lnTo>
                <a:close/>
              </a:path>
              <a:path w="278130" h="549910">
                <a:moveTo>
                  <a:pt x="278130" y="525780"/>
                </a:moveTo>
                <a:lnTo>
                  <a:pt x="0" y="525780"/>
                </a:lnTo>
                <a:lnTo>
                  <a:pt x="0" y="528320"/>
                </a:lnTo>
                <a:lnTo>
                  <a:pt x="278130" y="528320"/>
                </a:lnTo>
                <a:lnTo>
                  <a:pt x="278130" y="525780"/>
                </a:lnTo>
                <a:close/>
              </a:path>
              <a:path w="278130" h="549910">
                <a:moveTo>
                  <a:pt x="278130" y="523240"/>
                </a:moveTo>
                <a:lnTo>
                  <a:pt x="0" y="523240"/>
                </a:lnTo>
                <a:lnTo>
                  <a:pt x="0" y="524510"/>
                </a:lnTo>
                <a:lnTo>
                  <a:pt x="278130" y="524510"/>
                </a:lnTo>
                <a:lnTo>
                  <a:pt x="278130" y="523240"/>
                </a:lnTo>
                <a:close/>
              </a:path>
              <a:path w="278130" h="549910">
                <a:moveTo>
                  <a:pt x="278130" y="519430"/>
                </a:moveTo>
                <a:lnTo>
                  <a:pt x="0" y="519430"/>
                </a:lnTo>
                <a:lnTo>
                  <a:pt x="0" y="521970"/>
                </a:lnTo>
                <a:lnTo>
                  <a:pt x="278130" y="521970"/>
                </a:lnTo>
                <a:lnTo>
                  <a:pt x="278130" y="519430"/>
                </a:lnTo>
                <a:close/>
              </a:path>
              <a:path w="278130" h="549910">
                <a:moveTo>
                  <a:pt x="278130" y="516890"/>
                </a:moveTo>
                <a:lnTo>
                  <a:pt x="0" y="516890"/>
                </a:lnTo>
                <a:lnTo>
                  <a:pt x="0" y="518160"/>
                </a:lnTo>
                <a:lnTo>
                  <a:pt x="278130" y="518160"/>
                </a:lnTo>
                <a:lnTo>
                  <a:pt x="278130" y="516890"/>
                </a:lnTo>
                <a:close/>
              </a:path>
              <a:path w="278130" h="549910">
                <a:moveTo>
                  <a:pt x="278130" y="513080"/>
                </a:moveTo>
                <a:lnTo>
                  <a:pt x="0" y="513080"/>
                </a:lnTo>
                <a:lnTo>
                  <a:pt x="0" y="515620"/>
                </a:lnTo>
                <a:lnTo>
                  <a:pt x="278130" y="515620"/>
                </a:lnTo>
                <a:lnTo>
                  <a:pt x="278130" y="513080"/>
                </a:lnTo>
                <a:close/>
              </a:path>
              <a:path w="278130" h="549910">
                <a:moveTo>
                  <a:pt x="278130" y="510540"/>
                </a:moveTo>
                <a:lnTo>
                  <a:pt x="0" y="510540"/>
                </a:lnTo>
                <a:lnTo>
                  <a:pt x="0" y="511810"/>
                </a:lnTo>
                <a:lnTo>
                  <a:pt x="278130" y="511810"/>
                </a:lnTo>
                <a:lnTo>
                  <a:pt x="278130" y="510540"/>
                </a:lnTo>
                <a:close/>
              </a:path>
              <a:path w="278130" h="549910">
                <a:moveTo>
                  <a:pt x="278130" y="506730"/>
                </a:moveTo>
                <a:lnTo>
                  <a:pt x="0" y="506730"/>
                </a:lnTo>
                <a:lnTo>
                  <a:pt x="0" y="509270"/>
                </a:lnTo>
                <a:lnTo>
                  <a:pt x="278130" y="509270"/>
                </a:lnTo>
                <a:lnTo>
                  <a:pt x="278130" y="506730"/>
                </a:lnTo>
                <a:close/>
              </a:path>
              <a:path w="278130" h="549910">
                <a:moveTo>
                  <a:pt x="278130" y="504190"/>
                </a:moveTo>
                <a:lnTo>
                  <a:pt x="0" y="504190"/>
                </a:lnTo>
                <a:lnTo>
                  <a:pt x="0" y="505460"/>
                </a:lnTo>
                <a:lnTo>
                  <a:pt x="278130" y="505460"/>
                </a:lnTo>
                <a:lnTo>
                  <a:pt x="278130" y="504190"/>
                </a:lnTo>
                <a:close/>
              </a:path>
              <a:path w="278130" h="549910">
                <a:moveTo>
                  <a:pt x="27813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8130" y="502920"/>
                </a:lnTo>
                <a:lnTo>
                  <a:pt x="278130" y="500380"/>
                </a:lnTo>
                <a:close/>
              </a:path>
              <a:path w="278130" h="549910">
                <a:moveTo>
                  <a:pt x="27813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8130" y="499110"/>
                </a:lnTo>
                <a:lnTo>
                  <a:pt x="278130" y="497840"/>
                </a:lnTo>
                <a:close/>
              </a:path>
              <a:path w="278130" h="549910">
                <a:moveTo>
                  <a:pt x="27813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8130" y="496570"/>
                </a:lnTo>
                <a:lnTo>
                  <a:pt x="278130" y="494030"/>
                </a:lnTo>
                <a:close/>
              </a:path>
              <a:path w="278130" h="549910">
                <a:moveTo>
                  <a:pt x="27813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8130" y="492760"/>
                </a:lnTo>
                <a:lnTo>
                  <a:pt x="278130" y="491490"/>
                </a:lnTo>
                <a:close/>
              </a:path>
              <a:path w="278130" h="549910">
                <a:moveTo>
                  <a:pt x="27813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8130" y="490220"/>
                </a:lnTo>
                <a:lnTo>
                  <a:pt x="278130" y="487680"/>
                </a:lnTo>
                <a:close/>
              </a:path>
              <a:path w="278130" h="549910">
                <a:moveTo>
                  <a:pt x="27813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8130" y="486410"/>
                </a:lnTo>
                <a:lnTo>
                  <a:pt x="278130" y="485140"/>
                </a:lnTo>
                <a:close/>
              </a:path>
              <a:path w="278130" h="549910">
                <a:moveTo>
                  <a:pt x="27813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8130" y="483870"/>
                </a:lnTo>
                <a:lnTo>
                  <a:pt x="278130" y="481330"/>
                </a:lnTo>
                <a:close/>
              </a:path>
              <a:path w="278130" h="549910">
                <a:moveTo>
                  <a:pt x="27813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8130" y="480060"/>
                </a:lnTo>
                <a:lnTo>
                  <a:pt x="278130" y="478790"/>
                </a:lnTo>
                <a:close/>
              </a:path>
              <a:path w="278130" h="549910">
                <a:moveTo>
                  <a:pt x="27813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8130" y="477520"/>
                </a:lnTo>
                <a:lnTo>
                  <a:pt x="278130" y="474980"/>
                </a:lnTo>
                <a:close/>
              </a:path>
              <a:path w="278130" h="549910">
                <a:moveTo>
                  <a:pt x="27813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8130" y="473710"/>
                </a:lnTo>
                <a:lnTo>
                  <a:pt x="278130" y="472440"/>
                </a:lnTo>
                <a:close/>
              </a:path>
              <a:path w="278130" h="549910">
                <a:moveTo>
                  <a:pt x="27813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8130" y="471170"/>
                </a:lnTo>
                <a:lnTo>
                  <a:pt x="278130" y="468630"/>
                </a:lnTo>
                <a:close/>
              </a:path>
              <a:path w="278130" h="549910">
                <a:moveTo>
                  <a:pt x="27813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8130" y="467360"/>
                </a:lnTo>
                <a:lnTo>
                  <a:pt x="278130" y="466090"/>
                </a:lnTo>
                <a:close/>
              </a:path>
              <a:path w="278130" h="549910">
                <a:moveTo>
                  <a:pt x="27813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8130" y="464820"/>
                </a:lnTo>
                <a:lnTo>
                  <a:pt x="278130" y="462280"/>
                </a:lnTo>
                <a:close/>
              </a:path>
              <a:path w="278130" h="549910">
                <a:moveTo>
                  <a:pt x="27813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8130" y="461010"/>
                </a:lnTo>
                <a:lnTo>
                  <a:pt x="278130" y="459740"/>
                </a:lnTo>
                <a:close/>
              </a:path>
              <a:path w="278130" h="549910">
                <a:moveTo>
                  <a:pt x="27813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8130" y="458470"/>
                </a:lnTo>
                <a:lnTo>
                  <a:pt x="278130" y="455930"/>
                </a:lnTo>
                <a:close/>
              </a:path>
              <a:path w="278130" h="549910">
                <a:moveTo>
                  <a:pt x="27813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8130" y="454660"/>
                </a:lnTo>
                <a:lnTo>
                  <a:pt x="278130" y="453390"/>
                </a:lnTo>
                <a:close/>
              </a:path>
              <a:path w="278130" h="549910">
                <a:moveTo>
                  <a:pt x="27813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8130" y="452120"/>
                </a:lnTo>
                <a:lnTo>
                  <a:pt x="278130" y="449580"/>
                </a:lnTo>
                <a:close/>
              </a:path>
              <a:path w="278130" h="549910">
                <a:moveTo>
                  <a:pt x="27813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8130" y="448310"/>
                </a:lnTo>
                <a:lnTo>
                  <a:pt x="278130" y="447040"/>
                </a:lnTo>
                <a:close/>
              </a:path>
              <a:path w="278130" h="549910">
                <a:moveTo>
                  <a:pt x="27813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8130" y="445770"/>
                </a:lnTo>
                <a:lnTo>
                  <a:pt x="278130" y="443230"/>
                </a:lnTo>
                <a:close/>
              </a:path>
              <a:path w="278130" h="549910">
                <a:moveTo>
                  <a:pt x="27813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8130" y="441960"/>
                </a:lnTo>
                <a:lnTo>
                  <a:pt x="278130" y="440690"/>
                </a:lnTo>
                <a:close/>
              </a:path>
              <a:path w="278130" h="549910">
                <a:moveTo>
                  <a:pt x="27813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8130" y="439420"/>
                </a:lnTo>
                <a:lnTo>
                  <a:pt x="278130" y="436880"/>
                </a:lnTo>
                <a:close/>
              </a:path>
              <a:path w="278130" h="549910">
                <a:moveTo>
                  <a:pt x="27813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8130" y="435610"/>
                </a:lnTo>
                <a:lnTo>
                  <a:pt x="278130" y="434340"/>
                </a:lnTo>
                <a:close/>
              </a:path>
              <a:path w="278130" h="549910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549910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549910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549910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549910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549910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549910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549910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549910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549910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549910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549910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549910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549910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549910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549910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549910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549910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549910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549910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549910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8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556260" y="0"/>
            <a:ext cx="278130" cy="1871980"/>
          </a:xfrm>
          <a:custGeom>
            <a:avLst/>
            <a:gdLst/>
            <a:ahLst/>
            <a:cxnLst/>
            <a:rect l="l" t="t" r="r" b="b"/>
            <a:pathLst>
              <a:path w="278130" h="1871980">
                <a:moveTo>
                  <a:pt x="40640" y="1869440"/>
                </a:moveTo>
                <a:lnTo>
                  <a:pt x="0" y="1869440"/>
                </a:lnTo>
                <a:lnTo>
                  <a:pt x="0" y="1870710"/>
                </a:lnTo>
                <a:lnTo>
                  <a:pt x="19050" y="1870710"/>
                </a:lnTo>
                <a:lnTo>
                  <a:pt x="19050" y="1871980"/>
                </a:lnTo>
                <a:lnTo>
                  <a:pt x="40640" y="1871980"/>
                </a:lnTo>
                <a:lnTo>
                  <a:pt x="40640" y="1870710"/>
                </a:lnTo>
                <a:lnTo>
                  <a:pt x="40640" y="1869440"/>
                </a:lnTo>
                <a:close/>
              </a:path>
              <a:path w="278130" h="1871980">
                <a:moveTo>
                  <a:pt x="105410" y="1865630"/>
                </a:moveTo>
                <a:lnTo>
                  <a:pt x="0" y="1865630"/>
                </a:lnTo>
                <a:lnTo>
                  <a:pt x="0" y="1866900"/>
                </a:lnTo>
                <a:lnTo>
                  <a:pt x="0" y="1868170"/>
                </a:lnTo>
                <a:lnTo>
                  <a:pt x="62230" y="1868170"/>
                </a:lnTo>
                <a:lnTo>
                  <a:pt x="62230" y="1869440"/>
                </a:lnTo>
                <a:lnTo>
                  <a:pt x="83820" y="1869440"/>
                </a:lnTo>
                <a:lnTo>
                  <a:pt x="83820" y="1868170"/>
                </a:lnTo>
                <a:lnTo>
                  <a:pt x="83820" y="1866900"/>
                </a:lnTo>
                <a:lnTo>
                  <a:pt x="105410" y="1866900"/>
                </a:lnTo>
                <a:lnTo>
                  <a:pt x="105410" y="1865630"/>
                </a:lnTo>
                <a:close/>
              </a:path>
              <a:path w="278130" h="1871980">
                <a:moveTo>
                  <a:pt x="148590" y="1863090"/>
                </a:moveTo>
                <a:lnTo>
                  <a:pt x="0" y="1863090"/>
                </a:lnTo>
                <a:lnTo>
                  <a:pt x="0" y="1864360"/>
                </a:lnTo>
                <a:lnTo>
                  <a:pt x="127000" y="1864360"/>
                </a:lnTo>
                <a:lnTo>
                  <a:pt x="127000" y="1865630"/>
                </a:lnTo>
                <a:lnTo>
                  <a:pt x="148590" y="1865630"/>
                </a:lnTo>
                <a:lnTo>
                  <a:pt x="148590" y="1864360"/>
                </a:lnTo>
                <a:lnTo>
                  <a:pt x="148590" y="1863090"/>
                </a:lnTo>
                <a:close/>
              </a:path>
              <a:path w="278130" h="1871980">
                <a:moveTo>
                  <a:pt x="213360" y="1859280"/>
                </a:moveTo>
                <a:lnTo>
                  <a:pt x="0" y="1859280"/>
                </a:lnTo>
                <a:lnTo>
                  <a:pt x="0" y="1860550"/>
                </a:lnTo>
                <a:lnTo>
                  <a:pt x="0" y="1861820"/>
                </a:lnTo>
                <a:lnTo>
                  <a:pt x="170180" y="1861820"/>
                </a:lnTo>
                <a:lnTo>
                  <a:pt x="170180" y="1863090"/>
                </a:lnTo>
                <a:lnTo>
                  <a:pt x="191770" y="1863090"/>
                </a:lnTo>
                <a:lnTo>
                  <a:pt x="191770" y="1861820"/>
                </a:lnTo>
                <a:lnTo>
                  <a:pt x="191770" y="1860550"/>
                </a:lnTo>
                <a:lnTo>
                  <a:pt x="213360" y="1860550"/>
                </a:lnTo>
                <a:lnTo>
                  <a:pt x="213360" y="1859280"/>
                </a:lnTo>
                <a:close/>
              </a:path>
              <a:path w="278130" h="1871980">
                <a:moveTo>
                  <a:pt x="256540" y="1856740"/>
                </a:moveTo>
                <a:lnTo>
                  <a:pt x="0" y="1856740"/>
                </a:lnTo>
                <a:lnTo>
                  <a:pt x="0" y="1858010"/>
                </a:lnTo>
                <a:lnTo>
                  <a:pt x="234950" y="1858010"/>
                </a:lnTo>
                <a:lnTo>
                  <a:pt x="234950" y="1859280"/>
                </a:lnTo>
                <a:lnTo>
                  <a:pt x="256540" y="1859280"/>
                </a:lnTo>
                <a:lnTo>
                  <a:pt x="256540" y="1858010"/>
                </a:lnTo>
                <a:lnTo>
                  <a:pt x="256540" y="1856740"/>
                </a:lnTo>
                <a:close/>
              </a:path>
              <a:path w="278130" h="1871980">
                <a:moveTo>
                  <a:pt x="278130" y="1852930"/>
                </a:moveTo>
                <a:lnTo>
                  <a:pt x="0" y="1852930"/>
                </a:lnTo>
                <a:lnTo>
                  <a:pt x="0" y="1855470"/>
                </a:lnTo>
                <a:lnTo>
                  <a:pt x="278130" y="1855470"/>
                </a:lnTo>
                <a:lnTo>
                  <a:pt x="278130" y="1852930"/>
                </a:lnTo>
                <a:close/>
              </a:path>
              <a:path w="278130" h="1871980">
                <a:moveTo>
                  <a:pt x="278130" y="1850390"/>
                </a:moveTo>
                <a:lnTo>
                  <a:pt x="0" y="1850390"/>
                </a:lnTo>
                <a:lnTo>
                  <a:pt x="0" y="1851660"/>
                </a:lnTo>
                <a:lnTo>
                  <a:pt x="278130" y="1851660"/>
                </a:lnTo>
                <a:lnTo>
                  <a:pt x="278130" y="1850390"/>
                </a:lnTo>
                <a:close/>
              </a:path>
              <a:path w="278130" h="1871980">
                <a:moveTo>
                  <a:pt x="278130" y="1846580"/>
                </a:moveTo>
                <a:lnTo>
                  <a:pt x="0" y="1846580"/>
                </a:lnTo>
                <a:lnTo>
                  <a:pt x="0" y="1849120"/>
                </a:lnTo>
                <a:lnTo>
                  <a:pt x="278130" y="1849120"/>
                </a:lnTo>
                <a:lnTo>
                  <a:pt x="278130" y="1846580"/>
                </a:lnTo>
                <a:close/>
              </a:path>
              <a:path w="278130" h="1871980">
                <a:moveTo>
                  <a:pt x="278130" y="1844040"/>
                </a:moveTo>
                <a:lnTo>
                  <a:pt x="0" y="1844040"/>
                </a:lnTo>
                <a:lnTo>
                  <a:pt x="0" y="1845322"/>
                </a:lnTo>
                <a:lnTo>
                  <a:pt x="278130" y="1845322"/>
                </a:lnTo>
                <a:lnTo>
                  <a:pt x="278130" y="1844040"/>
                </a:lnTo>
                <a:close/>
              </a:path>
              <a:path w="278130" h="1871980">
                <a:moveTo>
                  <a:pt x="278130" y="1840230"/>
                </a:moveTo>
                <a:lnTo>
                  <a:pt x="0" y="1840230"/>
                </a:lnTo>
                <a:lnTo>
                  <a:pt x="0" y="1842770"/>
                </a:lnTo>
                <a:lnTo>
                  <a:pt x="278130" y="1842770"/>
                </a:lnTo>
                <a:lnTo>
                  <a:pt x="278130" y="1840230"/>
                </a:lnTo>
                <a:close/>
              </a:path>
              <a:path w="278130" h="1871980">
                <a:moveTo>
                  <a:pt x="278130" y="1837690"/>
                </a:moveTo>
                <a:lnTo>
                  <a:pt x="0" y="1837690"/>
                </a:lnTo>
                <a:lnTo>
                  <a:pt x="0" y="1838960"/>
                </a:lnTo>
                <a:lnTo>
                  <a:pt x="278130" y="1838960"/>
                </a:lnTo>
                <a:lnTo>
                  <a:pt x="278130" y="1837690"/>
                </a:lnTo>
                <a:close/>
              </a:path>
              <a:path w="278130" h="1871980">
                <a:moveTo>
                  <a:pt x="278130" y="1833880"/>
                </a:moveTo>
                <a:lnTo>
                  <a:pt x="0" y="1833880"/>
                </a:lnTo>
                <a:lnTo>
                  <a:pt x="0" y="1836420"/>
                </a:lnTo>
                <a:lnTo>
                  <a:pt x="278130" y="1836420"/>
                </a:lnTo>
                <a:lnTo>
                  <a:pt x="278130" y="1833880"/>
                </a:lnTo>
                <a:close/>
              </a:path>
              <a:path w="278130" h="1871980">
                <a:moveTo>
                  <a:pt x="278130" y="1831340"/>
                </a:moveTo>
                <a:lnTo>
                  <a:pt x="0" y="1831340"/>
                </a:lnTo>
                <a:lnTo>
                  <a:pt x="0" y="1832610"/>
                </a:lnTo>
                <a:lnTo>
                  <a:pt x="278130" y="1832610"/>
                </a:lnTo>
                <a:lnTo>
                  <a:pt x="278130" y="1831340"/>
                </a:lnTo>
                <a:close/>
              </a:path>
              <a:path w="278130" h="1871980">
                <a:moveTo>
                  <a:pt x="278130" y="1827530"/>
                </a:moveTo>
                <a:lnTo>
                  <a:pt x="0" y="1827530"/>
                </a:lnTo>
                <a:lnTo>
                  <a:pt x="0" y="1830070"/>
                </a:lnTo>
                <a:lnTo>
                  <a:pt x="278130" y="1830070"/>
                </a:lnTo>
                <a:lnTo>
                  <a:pt x="278130" y="1827530"/>
                </a:lnTo>
                <a:close/>
              </a:path>
              <a:path w="278130" h="1871980">
                <a:moveTo>
                  <a:pt x="278130" y="1824990"/>
                </a:moveTo>
                <a:lnTo>
                  <a:pt x="0" y="1824990"/>
                </a:lnTo>
                <a:lnTo>
                  <a:pt x="0" y="1826260"/>
                </a:lnTo>
                <a:lnTo>
                  <a:pt x="278130" y="1826260"/>
                </a:lnTo>
                <a:lnTo>
                  <a:pt x="278130" y="1824990"/>
                </a:lnTo>
                <a:close/>
              </a:path>
              <a:path w="278130" h="1871980">
                <a:moveTo>
                  <a:pt x="278130" y="1821180"/>
                </a:moveTo>
                <a:lnTo>
                  <a:pt x="0" y="1821180"/>
                </a:lnTo>
                <a:lnTo>
                  <a:pt x="0" y="1823720"/>
                </a:lnTo>
                <a:lnTo>
                  <a:pt x="278130" y="1823720"/>
                </a:lnTo>
                <a:lnTo>
                  <a:pt x="278130" y="1821180"/>
                </a:lnTo>
                <a:close/>
              </a:path>
              <a:path w="278130" h="1871980">
                <a:moveTo>
                  <a:pt x="27813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278130" y="1819910"/>
                </a:lnTo>
                <a:lnTo>
                  <a:pt x="278130" y="1818640"/>
                </a:lnTo>
                <a:close/>
              </a:path>
              <a:path w="278130" h="1871980">
                <a:moveTo>
                  <a:pt x="278130" y="1814830"/>
                </a:moveTo>
                <a:lnTo>
                  <a:pt x="0" y="1814830"/>
                </a:lnTo>
                <a:lnTo>
                  <a:pt x="0" y="1817370"/>
                </a:lnTo>
                <a:lnTo>
                  <a:pt x="278130" y="1817370"/>
                </a:lnTo>
                <a:lnTo>
                  <a:pt x="278130" y="1814830"/>
                </a:lnTo>
                <a:close/>
              </a:path>
              <a:path w="278130" h="1871980">
                <a:moveTo>
                  <a:pt x="27813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278130" y="1813560"/>
                </a:lnTo>
                <a:lnTo>
                  <a:pt x="278130" y="1812290"/>
                </a:lnTo>
                <a:close/>
              </a:path>
              <a:path w="278130" h="1871980">
                <a:moveTo>
                  <a:pt x="278130" y="1808480"/>
                </a:moveTo>
                <a:lnTo>
                  <a:pt x="0" y="1808480"/>
                </a:lnTo>
                <a:lnTo>
                  <a:pt x="0" y="1811020"/>
                </a:lnTo>
                <a:lnTo>
                  <a:pt x="278130" y="1811020"/>
                </a:lnTo>
                <a:lnTo>
                  <a:pt x="278130" y="1808480"/>
                </a:lnTo>
                <a:close/>
              </a:path>
              <a:path w="278130" h="1871980">
                <a:moveTo>
                  <a:pt x="278130" y="1805952"/>
                </a:moveTo>
                <a:lnTo>
                  <a:pt x="0" y="1805952"/>
                </a:lnTo>
                <a:lnTo>
                  <a:pt x="0" y="1807210"/>
                </a:lnTo>
                <a:lnTo>
                  <a:pt x="278130" y="1807210"/>
                </a:lnTo>
                <a:lnTo>
                  <a:pt x="278130" y="1805952"/>
                </a:lnTo>
                <a:close/>
              </a:path>
              <a:path w="278130" h="1871980">
                <a:moveTo>
                  <a:pt x="27813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8130" y="1804670"/>
                </a:lnTo>
                <a:lnTo>
                  <a:pt x="278130" y="1802130"/>
                </a:lnTo>
                <a:close/>
              </a:path>
              <a:path w="278130" h="1871980">
                <a:moveTo>
                  <a:pt x="278130" y="1799602"/>
                </a:moveTo>
                <a:lnTo>
                  <a:pt x="0" y="1799602"/>
                </a:lnTo>
                <a:lnTo>
                  <a:pt x="0" y="1800860"/>
                </a:lnTo>
                <a:lnTo>
                  <a:pt x="278130" y="1800860"/>
                </a:lnTo>
                <a:lnTo>
                  <a:pt x="278130" y="1799602"/>
                </a:lnTo>
                <a:close/>
              </a:path>
              <a:path w="278130" h="1871980">
                <a:moveTo>
                  <a:pt x="27813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8130" y="1798320"/>
                </a:lnTo>
                <a:lnTo>
                  <a:pt x="278130" y="1795780"/>
                </a:lnTo>
                <a:close/>
              </a:path>
              <a:path w="278130" h="1871980">
                <a:moveTo>
                  <a:pt x="27813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8130" y="1794510"/>
                </a:lnTo>
                <a:lnTo>
                  <a:pt x="278130" y="1793240"/>
                </a:lnTo>
                <a:close/>
              </a:path>
              <a:path w="278130" h="1871980">
                <a:moveTo>
                  <a:pt x="27813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8130" y="1791970"/>
                </a:lnTo>
                <a:lnTo>
                  <a:pt x="278130" y="1789430"/>
                </a:lnTo>
                <a:close/>
              </a:path>
              <a:path w="278130" h="1871980">
                <a:moveTo>
                  <a:pt x="27813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8130" y="1788160"/>
                </a:lnTo>
                <a:lnTo>
                  <a:pt x="278130" y="1786890"/>
                </a:lnTo>
                <a:close/>
              </a:path>
              <a:path w="278130" h="1871980">
                <a:moveTo>
                  <a:pt x="27813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8130" y="1785620"/>
                </a:lnTo>
                <a:lnTo>
                  <a:pt x="278130" y="1783080"/>
                </a:lnTo>
                <a:close/>
              </a:path>
              <a:path w="278130" h="1871980">
                <a:moveTo>
                  <a:pt x="27813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8130" y="1781810"/>
                </a:lnTo>
                <a:lnTo>
                  <a:pt x="278130" y="1780540"/>
                </a:lnTo>
                <a:close/>
              </a:path>
              <a:path w="278130" h="1871980">
                <a:moveTo>
                  <a:pt x="27813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8130" y="1779270"/>
                </a:lnTo>
                <a:lnTo>
                  <a:pt x="278130" y="1776730"/>
                </a:lnTo>
                <a:close/>
              </a:path>
              <a:path w="278130" h="1871980">
                <a:moveTo>
                  <a:pt x="278130" y="1774190"/>
                </a:moveTo>
                <a:lnTo>
                  <a:pt x="0" y="1774190"/>
                </a:lnTo>
                <a:lnTo>
                  <a:pt x="0" y="1775472"/>
                </a:lnTo>
                <a:lnTo>
                  <a:pt x="278130" y="1775472"/>
                </a:lnTo>
                <a:lnTo>
                  <a:pt x="278130" y="1774190"/>
                </a:lnTo>
                <a:close/>
              </a:path>
              <a:path w="278130" h="1871980">
                <a:moveTo>
                  <a:pt x="27813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8130" y="1772920"/>
                </a:lnTo>
                <a:lnTo>
                  <a:pt x="278130" y="1770380"/>
                </a:lnTo>
                <a:close/>
              </a:path>
              <a:path w="278130" h="1871980">
                <a:moveTo>
                  <a:pt x="27813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8130" y="1769110"/>
                </a:lnTo>
                <a:lnTo>
                  <a:pt x="278130" y="1767840"/>
                </a:lnTo>
                <a:close/>
              </a:path>
              <a:path w="278130" h="1871980">
                <a:moveTo>
                  <a:pt x="27813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8130" y="1766570"/>
                </a:lnTo>
                <a:lnTo>
                  <a:pt x="278130" y="1764030"/>
                </a:lnTo>
                <a:close/>
              </a:path>
              <a:path w="278130" h="1871980">
                <a:moveTo>
                  <a:pt x="27813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8130" y="1762760"/>
                </a:lnTo>
                <a:lnTo>
                  <a:pt x="278130" y="1761490"/>
                </a:lnTo>
                <a:close/>
              </a:path>
              <a:path w="278130" h="1871980">
                <a:moveTo>
                  <a:pt x="27813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8130" y="1760220"/>
                </a:lnTo>
                <a:lnTo>
                  <a:pt x="278130" y="1757680"/>
                </a:lnTo>
                <a:close/>
              </a:path>
              <a:path w="278130" h="1871980">
                <a:moveTo>
                  <a:pt x="27813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8130" y="1756410"/>
                </a:lnTo>
                <a:lnTo>
                  <a:pt x="278130" y="1755140"/>
                </a:lnTo>
                <a:close/>
              </a:path>
              <a:path w="278130" h="1871980">
                <a:moveTo>
                  <a:pt x="27813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8130" y="1753870"/>
                </a:lnTo>
                <a:lnTo>
                  <a:pt x="278130" y="1751330"/>
                </a:lnTo>
                <a:close/>
              </a:path>
              <a:path w="278130" h="1871980">
                <a:moveTo>
                  <a:pt x="27813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8130" y="1750072"/>
                </a:lnTo>
                <a:lnTo>
                  <a:pt x="278130" y="1748790"/>
                </a:lnTo>
                <a:close/>
              </a:path>
              <a:path w="278130" h="1871980">
                <a:moveTo>
                  <a:pt x="27813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8130" y="1747520"/>
                </a:lnTo>
                <a:lnTo>
                  <a:pt x="278130" y="1744980"/>
                </a:lnTo>
                <a:close/>
              </a:path>
              <a:path w="278130" h="1871980">
                <a:moveTo>
                  <a:pt x="27813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8130" y="1743710"/>
                </a:lnTo>
                <a:lnTo>
                  <a:pt x="278130" y="1742440"/>
                </a:lnTo>
                <a:close/>
              </a:path>
              <a:path w="278130" h="1871980">
                <a:moveTo>
                  <a:pt x="27813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8130" y="1741170"/>
                </a:lnTo>
                <a:lnTo>
                  <a:pt x="278130" y="1738630"/>
                </a:lnTo>
                <a:close/>
              </a:path>
              <a:path w="278130" h="1871980">
                <a:moveTo>
                  <a:pt x="27813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8130" y="1737360"/>
                </a:lnTo>
                <a:lnTo>
                  <a:pt x="278130" y="1736090"/>
                </a:lnTo>
                <a:close/>
              </a:path>
              <a:path w="278130" h="1871980">
                <a:moveTo>
                  <a:pt x="27813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8130" y="1734820"/>
                </a:lnTo>
                <a:lnTo>
                  <a:pt x="278130" y="1732280"/>
                </a:lnTo>
                <a:close/>
              </a:path>
              <a:path w="278130" h="1871980">
                <a:moveTo>
                  <a:pt x="27813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8130" y="1731010"/>
                </a:lnTo>
                <a:lnTo>
                  <a:pt x="278130" y="1729740"/>
                </a:lnTo>
                <a:close/>
              </a:path>
              <a:path w="278130" h="1871980">
                <a:moveTo>
                  <a:pt x="27813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8130" y="1728470"/>
                </a:lnTo>
                <a:lnTo>
                  <a:pt x="278130" y="1725930"/>
                </a:lnTo>
                <a:close/>
              </a:path>
              <a:path w="278130" h="1871980">
                <a:moveTo>
                  <a:pt x="27813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8130" y="1724660"/>
                </a:lnTo>
                <a:lnTo>
                  <a:pt x="278130" y="1723390"/>
                </a:lnTo>
                <a:close/>
              </a:path>
              <a:path w="278130" h="1871980">
                <a:moveTo>
                  <a:pt x="27813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8130" y="1722120"/>
                </a:lnTo>
                <a:lnTo>
                  <a:pt x="278130" y="1719580"/>
                </a:lnTo>
                <a:close/>
              </a:path>
              <a:path w="278130" h="1871980">
                <a:moveTo>
                  <a:pt x="27813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8130" y="1718310"/>
                </a:lnTo>
                <a:lnTo>
                  <a:pt x="278130" y="1717040"/>
                </a:lnTo>
                <a:close/>
              </a:path>
              <a:path w="278130" h="1871980">
                <a:moveTo>
                  <a:pt x="27813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8130" y="1715770"/>
                </a:lnTo>
                <a:lnTo>
                  <a:pt x="278130" y="1713230"/>
                </a:lnTo>
                <a:close/>
              </a:path>
              <a:path w="278130" h="1871980">
                <a:moveTo>
                  <a:pt x="27813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8130" y="1711960"/>
                </a:lnTo>
                <a:lnTo>
                  <a:pt x="278130" y="1710690"/>
                </a:lnTo>
                <a:close/>
              </a:path>
              <a:path w="278130" h="1871980">
                <a:moveTo>
                  <a:pt x="27813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8130" y="1709420"/>
                </a:lnTo>
                <a:lnTo>
                  <a:pt x="278130" y="1706880"/>
                </a:lnTo>
                <a:close/>
              </a:path>
              <a:path w="278130" h="1871980">
                <a:moveTo>
                  <a:pt x="27813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8130" y="1705610"/>
                </a:lnTo>
                <a:lnTo>
                  <a:pt x="278130" y="1704340"/>
                </a:lnTo>
                <a:close/>
              </a:path>
              <a:path w="278130" h="1871980">
                <a:moveTo>
                  <a:pt x="27813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8130" y="1703070"/>
                </a:lnTo>
                <a:lnTo>
                  <a:pt x="278130" y="1700530"/>
                </a:lnTo>
                <a:close/>
              </a:path>
              <a:path w="278130" h="1871980">
                <a:moveTo>
                  <a:pt x="27813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8130" y="1699260"/>
                </a:lnTo>
                <a:lnTo>
                  <a:pt x="278130" y="1697990"/>
                </a:lnTo>
                <a:close/>
              </a:path>
              <a:path w="278130" h="1871980">
                <a:moveTo>
                  <a:pt x="27813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8130" y="1696720"/>
                </a:lnTo>
                <a:lnTo>
                  <a:pt x="278130" y="1694180"/>
                </a:lnTo>
                <a:close/>
              </a:path>
              <a:path w="278130" h="1871980">
                <a:moveTo>
                  <a:pt x="27813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8130" y="1692910"/>
                </a:lnTo>
                <a:lnTo>
                  <a:pt x="278130" y="1691640"/>
                </a:lnTo>
                <a:close/>
              </a:path>
              <a:path w="278130" h="1871980">
                <a:moveTo>
                  <a:pt x="278130" y="1687830"/>
                </a:moveTo>
                <a:lnTo>
                  <a:pt x="0" y="1687830"/>
                </a:lnTo>
                <a:lnTo>
                  <a:pt x="0" y="1690370"/>
                </a:lnTo>
                <a:lnTo>
                  <a:pt x="278130" y="1690370"/>
                </a:lnTo>
                <a:lnTo>
                  <a:pt x="278130" y="1687830"/>
                </a:lnTo>
                <a:close/>
              </a:path>
              <a:path w="278130" h="1871980">
                <a:moveTo>
                  <a:pt x="278130" y="1685290"/>
                </a:moveTo>
                <a:lnTo>
                  <a:pt x="0" y="1685290"/>
                </a:lnTo>
                <a:lnTo>
                  <a:pt x="0" y="1686560"/>
                </a:lnTo>
                <a:lnTo>
                  <a:pt x="278130" y="1686560"/>
                </a:lnTo>
                <a:lnTo>
                  <a:pt x="278130" y="1685290"/>
                </a:lnTo>
                <a:close/>
              </a:path>
              <a:path w="278130" h="1871980">
                <a:moveTo>
                  <a:pt x="278130" y="1681480"/>
                </a:moveTo>
                <a:lnTo>
                  <a:pt x="0" y="1681480"/>
                </a:lnTo>
                <a:lnTo>
                  <a:pt x="0" y="1684020"/>
                </a:lnTo>
                <a:lnTo>
                  <a:pt x="278130" y="1684020"/>
                </a:lnTo>
                <a:lnTo>
                  <a:pt x="278130" y="1681480"/>
                </a:lnTo>
                <a:close/>
              </a:path>
              <a:path w="278130" h="1871980">
                <a:moveTo>
                  <a:pt x="278130" y="1678940"/>
                </a:moveTo>
                <a:lnTo>
                  <a:pt x="0" y="1678940"/>
                </a:lnTo>
                <a:lnTo>
                  <a:pt x="0" y="1680210"/>
                </a:lnTo>
                <a:lnTo>
                  <a:pt x="278130" y="1680210"/>
                </a:lnTo>
                <a:lnTo>
                  <a:pt x="278130" y="1678940"/>
                </a:lnTo>
                <a:close/>
              </a:path>
              <a:path w="278130" h="1871980">
                <a:moveTo>
                  <a:pt x="278130" y="1675130"/>
                </a:moveTo>
                <a:lnTo>
                  <a:pt x="0" y="1675130"/>
                </a:lnTo>
                <a:lnTo>
                  <a:pt x="0" y="1677670"/>
                </a:lnTo>
                <a:lnTo>
                  <a:pt x="278130" y="1677670"/>
                </a:lnTo>
                <a:lnTo>
                  <a:pt x="278130" y="1675130"/>
                </a:lnTo>
                <a:close/>
              </a:path>
              <a:path w="278130" h="1871980">
                <a:moveTo>
                  <a:pt x="278130" y="1672590"/>
                </a:moveTo>
                <a:lnTo>
                  <a:pt x="0" y="1672590"/>
                </a:lnTo>
                <a:lnTo>
                  <a:pt x="0" y="1673860"/>
                </a:lnTo>
                <a:lnTo>
                  <a:pt x="278130" y="1673860"/>
                </a:lnTo>
                <a:lnTo>
                  <a:pt x="278130" y="1672590"/>
                </a:lnTo>
                <a:close/>
              </a:path>
              <a:path w="278130" h="1871980">
                <a:moveTo>
                  <a:pt x="278130" y="0"/>
                </a:moveTo>
                <a:lnTo>
                  <a:pt x="0" y="0"/>
                </a:lnTo>
                <a:lnTo>
                  <a:pt x="0" y="1109980"/>
                </a:lnTo>
                <a:lnTo>
                  <a:pt x="278130" y="1109980"/>
                </a:lnTo>
                <a:lnTo>
                  <a:pt x="278130" y="0"/>
                </a:lnTo>
                <a:close/>
              </a:path>
            </a:pathLst>
          </a:custGeom>
          <a:solidFill>
            <a:srgbClr val="8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56260" y="1111249"/>
            <a:ext cx="278130" cy="562610"/>
          </a:xfrm>
          <a:custGeom>
            <a:avLst/>
            <a:gdLst/>
            <a:ahLst/>
            <a:cxnLst/>
            <a:rect l="l" t="t" r="r" b="b"/>
            <a:pathLst>
              <a:path w="278130" h="562610">
                <a:moveTo>
                  <a:pt x="278130" y="561340"/>
                </a:moveTo>
                <a:lnTo>
                  <a:pt x="0" y="561340"/>
                </a:lnTo>
                <a:lnTo>
                  <a:pt x="0" y="562610"/>
                </a:lnTo>
                <a:lnTo>
                  <a:pt x="278130" y="562610"/>
                </a:lnTo>
                <a:lnTo>
                  <a:pt x="278130" y="561340"/>
                </a:lnTo>
                <a:close/>
              </a:path>
              <a:path w="278130" h="562610">
                <a:moveTo>
                  <a:pt x="278130" y="557530"/>
                </a:moveTo>
                <a:lnTo>
                  <a:pt x="0" y="557530"/>
                </a:lnTo>
                <a:lnTo>
                  <a:pt x="0" y="560070"/>
                </a:lnTo>
                <a:lnTo>
                  <a:pt x="278130" y="560070"/>
                </a:lnTo>
                <a:lnTo>
                  <a:pt x="278130" y="557530"/>
                </a:lnTo>
                <a:close/>
              </a:path>
              <a:path w="278130" h="562610">
                <a:moveTo>
                  <a:pt x="278130" y="554990"/>
                </a:moveTo>
                <a:lnTo>
                  <a:pt x="0" y="554990"/>
                </a:lnTo>
                <a:lnTo>
                  <a:pt x="0" y="556272"/>
                </a:lnTo>
                <a:lnTo>
                  <a:pt x="278130" y="556272"/>
                </a:lnTo>
                <a:lnTo>
                  <a:pt x="278130" y="554990"/>
                </a:lnTo>
                <a:close/>
              </a:path>
              <a:path w="278130" h="562610">
                <a:moveTo>
                  <a:pt x="278130" y="551180"/>
                </a:moveTo>
                <a:lnTo>
                  <a:pt x="0" y="551180"/>
                </a:lnTo>
                <a:lnTo>
                  <a:pt x="0" y="553720"/>
                </a:lnTo>
                <a:lnTo>
                  <a:pt x="278130" y="553720"/>
                </a:lnTo>
                <a:lnTo>
                  <a:pt x="278130" y="551180"/>
                </a:lnTo>
                <a:close/>
              </a:path>
              <a:path w="278130" h="562610">
                <a:moveTo>
                  <a:pt x="278130" y="548640"/>
                </a:moveTo>
                <a:lnTo>
                  <a:pt x="0" y="548640"/>
                </a:lnTo>
                <a:lnTo>
                  <a:pt x="0" y="549910"/>
                </a:lnTo>
                <a:lnTo>
                  <a:pt x="278130" y="549910"/>
                </a:lnTo>
                <a:lnTo>
                  <a:pt x="278130" y="548640"/>
                </a:lnTo>
                <a:close/>
              </a:path>
              <a:path w="278130" h="562610">
                <a:moveTo>
                  <a:pt x="278130" y="544830"/>
                </a:moveTo>
                <a:lnTo>
                  <a:pt x="0" y="544830"/>
                </a:lnTo>
                <a:lnTo>
                  <a:pt x="0" y="547370"/>
                </a:lnTo>
                <a:lnTo>
                  <a:pt x="278130" y="547370"/>
                </a:lnTo>
                <a:lnTo>
                  <a:pt x="278130" y="544830"/>
                </a:lnTo>
                <a:close/>
              </a:path>
              <a:path w="278130" h="562610">
                <a:moveTo>
                  <a:pt x="278130" y="542290"/>
                </a:moveTo>
                <a:lnTo>
                  <a:pt x="0" y="542290"/>
                </a:lnTo>
                <a:lnTo>
                  <a:pt x="0" y="543560"/>
                </a:lnTo>
                <a:lnTo>
                  <a:pt x="278130" y="543560"/>
                </a:lnTo>
                <a:lnTo>
                  <a:pt x="278130" y="542290"/>
                </a:lnTo>
                <a:close/>
              </a:path>
              <a:path w="278130" h="562610">
                <a:moveTo>
                  <a:pt x="278130" y="538480"/>
                </a:moveTo>
                <a:lnTo>
                  <a:pt x="0" y="538480"/>
                </a:lnTo>
                <a:lnTo>
                  <a:pt x="0" y="541020"/>
                </a:lnTo>
                <a:lnTo>
                  <a:pt x="278130" y="541020"/>
                </a:lnTo>
                <a:lnTo>
                  <a:pt x="278130" y="538480"/>
                </a:lnTo>
                <a:close/>
              </a:path>
              <a:path w="278130" h="562610">
                <a:moveTo>
                  <a:pt x="278130" y="535952"/>
                </a:moveTo>
                <a:lnTo>
                  <a:pt x="0" y="535952"/>
                </a:lnTo>
                <a:lnTo>
                  <a:pt x="0" y="537210"/>
                </a:lnTo>
                <a:lnTo>
                  <a:pt x="278130" y="537210"/>
                </a:lnTo>
                <a:lnTo>
                  <a:pt x="278130" y="535952"/>
                </a:lnTo>
                <a:close/>
              </a:path>
              <a:path w="278130" h="562610">
                <a:moveTo>
                  <a:pt x="278130" y="532130"/>
                </a:moveTo>
                <a:lnTo>
                  <a:pt x="0" y="532130"/>
                </a:lnTo>
                <a:lnTo>
                  <a:pt x="0" y="534670"/>
                </a:lnTo>
                <a:lnTo>
                  <a:pt x="278130" y="534670"/>
                </a:lnTo>
                <a:lnTo>
                  <a:pt x="278130" y="532130"/>
                </a:lnTo>
                <a:close/>
              </a:path>
              <a:path w="278130" h="562610">
                <a:moveTo>
                  <a:pt x="278130" y="529590"/>
                </a:moveTo>
                <a:lnTo>
                  <a:pt x="0" y="529590"/>
                </a:lnTo>
                <a:lnTo>
                  <a:pt x="0" y="530860"/>
                </a:lnTo>
                <a:lnTo>
                  <a:pt x="278130" y="530860"/>
                </a:lnTo>
                <a:lnTo>
                  <a:pt x="278130" y="529590"/>
                </a:lnTo>
                <a:close/>
              </a:path>
              <a:path w="278130" h="562610">
                <a:moveTo>
                  <a:pt x="278130" y="525780"/>
                </a:moveTo>
                <a:lnTo>
                  <a:pt x="0" y="525780"/>
                </a:lnTo>
                <a:lnTo>
                  <a:pt x="0" y="528320"/>
                </a:lnTo>
                <a:lnTo>
                  <a:pt x="278130" y="528320"/>
                </a:lnTo>
                <a:lnTo>
                  <a:pt x="278130" y="525780"/>
                </a:lnTo>
                <a:close/>
              </a:path>
              <a:path w="278130" h="562610">
                <a:moveTo>
                  <a:pt x="278130" y="523240"/>
                </a:moveTo>
                <a:lnTo>
                  <a:pt x="0" y="523240"/>
                </a:lnTo>
                <a:lnTo>
                  <a:pt x="0" y="524510"/>
                </a:lnTo>
                <a:lnTo>
                  <a:pt x="278130" y="524510"/>
                </a:lnTo>
                <a:lnTo>
                  <a:pt x="278130" y="523240"/>
                </a:lnTo>
                <a:close/>
              </a:path>
              <a:path w="278130" h="562610">
                <a:moveTo>
                  <a:pt x="278130" y="519430"/>
                </a:moveTo>
                <a:lnTo>
                  <a:pt x="0" y="519430"/>
                </a:lnTo>
                <a:lnTo>
                  <a:pt x="0" y="521970"/>
                </a:lnTo>
                <a:lnTo>
                  <a:pt x="278130" y="521970"/>
                </a:lnTo>
                <a:lnTo>
                  <a:pt x="278130" y="519430"/>
                </a:lnTo>
                <a:close/>
              </a:path>
              <a:path w="278130" h="562610">
                <a:moveTo>
                  <a:pt x="278130" y="516890"/>
                </a:moveTo>
                <a:lnTo>
                  <a:pt x="0" y="516890"/>
                </a:lnTo>
                <a:lnTo>
                  <a:pt x="0" y="518160"/>
                </a:lnTo>
                <a:lnTo>
                  <a:pt x="278130" y="518160"/>
                </a:lnTo>
                <a:lnTo>
                  <a:pt x="278130" y="516890"/>
                </a:lnTo>
                <a:close/>
              </a:path>
              <a:path w="278130" h="562610">
                <a:moveTo>
                  <a:pt x="278130" y="513080"/>
                </a:moveTo>
                <a:lnTo>
                  <a:pt x="0" y="513080"/>
                </a:lnTo>
                <a:lnTo>
                  <a:pt x="0" y="515620"/>
                </a:lnTo>
                <a:lnTo>
                  <a:pt x="278130" y="515620"/>
                </a:lnTo>
                <a:lnTo>
                  <a:pt x="278130" y="513080"/>
                </a:lnTo>
                <a:close/>
              </a:path>
              <a:path w="278130" h="562610">
                <a:moveTo>
                  <a:pt x="278130" y="510540"/>
                </a:moveTo>
                <a:lnTo>
                  <a:pt x="0" y="510540"/>
                </a:lnTo>
                <a:lnTo>
                  <a:pt x="0" y="511810"/>
                </a:lnTo>
                <a:lnTo>
                  <a:pt x="278130" y="511810"/>
                </a:lnTo>
                <a:lnTo>
                  <a:pt x="278130" y="510540"/>
                </a:lnTo>
                <a:close/>
              </a:path>
              <a:path w="278130" h="562610">
                <a:moveTo>
                  <a:pt x="278130" y="506730"/>
                </a:moveTo>
                <a:lnTo>
                  <a:pt x="0" y="506730"/>
                </a:lnTo>
                <a:lnTo>
                  <a:pt x="0" y="509270"/>
                </a:lnTo>
                <a:lnTo>
                  <a:pt x="278130" y="509270"/>
                </a:lnTo>
                <a:lnTo>
                  <a:pt x="278130" y="506730"/>
                </a:lnTo>
                <a:close/>
              </a:path>
              <a:path w="278130" h="562610">
                <a:moveTo>
                  <a:pt x="278130" y="504190"/>
                </a:moveTo>
                <a:lnTo>
                  <a:pt x="0" y="504190"/>
                </a:lnTo>
                <a:lnTo>
                  <a:pt x="0" y="505460"/>
                </a:lnTo>
                <a:lnTo>
                  <a:pt x="278130" y="505460"/>
                </a:lnTo>
                <a:lnTo>
                  <a:pt x="278130" y="504190"/>
                </a:lnTo>
                <a:close/>
              </a:path>
              <a:path w="278130" h="562610">
                <a:moveTo>
                  <a:pt x="27813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8130" y="502920"/>
                </a:lnTo>
                <a:lnTo>
                  <a:pt x="278130" y="500380"/>
                </a:lnTo>
                <a:close/>
              </a:path>
              <a:path w="278130" h="562610">
                <a:moveTo>
                  <a:pt x="27813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8130" y="499110"/>
                </a:lnTo>
                <a:lnTo>
                  <a:pt x="278130" y="497840"/>
                </a:lnTo>
                <a:close/>
              </a:path>
              <a:path w="278130" h="562610">
                <a:moveTo>
                  <a:pt x="27813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8130" y="496570"/>
                </a:lnTo>
                <a:lnTo>
                  <a:pt x="278130" y="494030"/>
                </a:lnTo>
                <a:close/>
              </a:path>
              <a:path w="278130" h="562610">
                <a:moveTo>
                  <a:pt x="27813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8130" y="492760"/>
                </a:lnTo>
                <a:lnTo>
                  <a:pt x="278130" y="491490"/>
                </a:lnTo>
                <a:close/>
              </a:path>
              <a:path w="278130" h="562610">
                <a:moveTo>
                  <a:pt x="27813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8130" y="490220"/>
                </a:lnTo>
                <a:lnTo>
                  <a:pt x="278130" y="487680"/>
                </a:lnTo>
                <a:close/>
              </a:path>
              <a:path w="278130" h="562610">
                <a:moveTo>
                  <a:pt x="27813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8130" y="486410"/>
                </a:lnTo>
                <a:lnTo>
                  <a:pt x="278130" y="485140"/>
                </a:lnTo>
                <a:close/>
              </a:path>
              <a:path w="278130" h="562610">
                <a:moveTo>
                  <a:pt x="27813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8130" y="483870"/>
                </a:lnTo>
                <a:lnTo>
                  <a:pt x="278130" y="481330"/>
                </a:lnTo>
                <a:close/>
              </a:path>
              <a:path w="278130" h="562610">
                <a:moveTo>
                  <a:pt x="27813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8130" y="480060"/>
                </a:lnTo>
                <a:lnTo>
                  <a:pt x="278130" y="478790"/>
                </a:lnTo>
                <a:close/>
              </a:path>
              <a:path w="278130" h="562610">
                <a:moveTo>
                  <a:pt x="27813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8130" y="477520"/>
                </a:lnTo>
                <a:lnTo>
                  <a:pt x="278130" y="474980"/>
                </a:lnTo>
                <a:close/>
              </a:path>
              <a:path w="278130" h="562610">
                <a:moveTo>
                  <a:pt x="27813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8130" y="473710"/>
                </a:lnTo>
                <a:lnTo>
                  <a:pt x="278130" y="472440"/>
                </a:lnTo>
                <a:close/>
              </a:path>
              <a:path w="278130" h="562610">
                <a:moveTo>
                  <a:pt x="27813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8130" y="471170"/>
                </a:lnTo>
                <a:lnTo>
                  <a:pt x="278130" y="468630"/>
                </a:lnTo>
                <a:close/>
              </a:path>
              <a:path w="278130" h="562610">
                <a:moveTo>
                  <a:pt x="27813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8130" y="467360"/>
                </a:lnTo>
                <a:lnTo>
                  <a:pt x="278130" y="466090"/>
                </a:lnTo>
                <a:close/>
              </a:path>
              <a:path w="278130" h="562610">
                <a:moveTo>
                  <a:pt x="27813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8130" y="464820"/>
                </a:lnTo>
                <a:lnTo>
                  <a:pt x="278130" y="462280"/>
                </a:lnTo>
                <a:close/>
              </a:path>
              <a:path w="278130" h="562610">
                <a:moveTo>
                  <a:pt x="27813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8130" y="461010"/>
                </a:lnTo>
                <a:lnTo>
                  <a:pt x="278130" y="459740"/>
                </a:lnTo>
                <a:close/>
              </a:path>
              <a:path w="278130" h="562610">
                <a:moveTo>
                  <a:pt x="27813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8130" y="458470"/>
                </a:lnTo>
                <a:lnTo>
                  <a:pt x="278130" y="455930"/>
                </a:lnTo>
                <a:close/>
              </a:path>
              <a:path w="278130" h="562610">
                <a:moveTo>
                  <a:pt x="27813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8130" y="454660"/>
                </a:lnTo>
                <a:lnTo>
                  <a:pt x="278130" y="453390"/>
                </a:lnTo>
                <a:close/>
              </a:path>
              <a:path w="278130" h="562610">
                <a:moveTo>
                  <a:pt x="27813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8130" y="452120"/>
                </a:lnTo>
                <a:lnTo>
                  <a:pt x="278130" y="449580"/>
                </a:lnTo>
                <a:close/>
              </a:path>
              <a:path w="278130" h="562610">
                <a:moveTo>
                  <a:pt x="27813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8130" y="448310"/>
                </a:lnTo>
                <a:lnTo>
                  <a:pt x="278130" y="447040"/>
                </a:lnTo>
                <a:close/>
              </a:path>
              <a:path w="278130" h="562610">
                <a:moveTo>
                  <a:pt x="27813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8130" y="445770"/>
                </a:lnTo>
                <a:lnTo>
                  <a:pt x="278130" y="443230"/>
                </a:lnTo>
                <a:close/>
              </a:path>
              <a:path w="278130" h="562610">
                <a:moveTo>
                  <a:pt x="27813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8130" y="441960"/>
                </a:lnTo>
                <a:lnTo>
                  <a:pt x="278130" y="440690"/>
                </a:lnTo>
                <a:close/>
              </a:path>
              <a:path w="278130" h="562610">
                <a:moveTo>
                  <a:pt x="27813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8130" y="439420"/>
                </a:lnTo>
                <a:lnTo>
                  <a:pt x="278130" y="436880"/>
                </a:lnTo>
                <a:close/>
              </a:path>
              <a:path w="278130" h="562610">
                <a:moveTo>
                  <a:pt x="27813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8130" y="435610"/>
                </a:lnTo>
                <a:lnTo>
                  <a:pt x="278130" y="434340"/>
                </a:lnTo>
                <a:close/>
              </a:path>
              <a:path w="278130" h="562610">
                <a:moveTo>
                  <a:pt x="27813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8130" y="433070"/>
                </a:lnTo>
                <a:lnTo>
                  <a:pt x="278130" y="430530"/>
                </a:lnTo>
                <a:close/>
              </a:path>
              <a:path w="278130" h="562610">
                <a:moveTo>
                  <a:pt x="27813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8130" y="429260"/>
                </a:lnTo>
                <a:lnTo>
                  <a:pt x="278130" y="427990"/>
                </a:lnTo>
                <a:close/>
              </a:path>
              <a:path w="278130" h="562610">
                <a:moveTo>
                  <a:pt x="27813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8130" y="426720"/>
                </a:lnTo>
                <a:lnTo>
                  <a:pt x="278130" y="424180"/>
                </a:lnTo>
                <a:close/>
              </a:path>
              <a:path w="278130" h="562610">
                <a:moveTo>
                  <a:pt x="27813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8130" y="422910"/>
                </a:lnTo>
                <a:lnTo>
                  <a:pt x="278130" y="421640"/>
                </a:lnTo>
                <a:close/>
              </a:path>
              <a:path w="278130" h="562610">
                <a:moveTo>
                  <a:pt x="27813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8130" y="420370"/>
                </a:lnTo>
                <a:lnTo>
                  <a:pt x="278130" y="417830"/>
                </a:lnTo>
                <a:close/>
              </a:path>
              <a:path w="278130" h="562610">
                <a:moveTo>
                  <a:pt x="27813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8130" y="416560"/>
                </a:lnTo>
                <a:lnTo>
                  <a:pt x="278130" y="415290"/>
                </a:lnTo>
                <a:close/>
              </a:path>
              <a:path w="278130" h="562610">
                <a:moveTo>
                  <a:pt x="27813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8130" y="414020"/>
                </a:lnTo>
                <a:lnTo>
                  <a:pt x="278130" y="411480"/>
                </a:lnTo>
                <a:close/>
              </a:path>
              <a:path w="278130" h="562610">
                <a:moveTo>
                  <a:pt x="27813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8130" y="410210"/>
                </a:lnTo>
                <a:lnTo>
                  <a:pt x="278130" y="408940"/>
                </a:lnTo>
                <a:close/>
              </a:path>
              <a:path w="278130" h="562610">
                <a:moveTo>
                  <a:pt x="27813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8130" y="407670"/>
                </a:lnTo>
                <a:lnTo>
                  <a:pt x="278130" y="405130"/>
                </a:lnTo>
                <a:close/>
              </a:path>
              <a:path w="278130" h="562610">
                <a:moveTo>
                  <a:pt x="27813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8130" y="403860"/>
                </a:lnTo>
                <a:lnTo>
                  <a:pt x="278130" y="402590"/>
                </a:lnTo>
                <a:close/>
              </a:path>
              <a:path w="278130" h="562610">
                <a:moveTo>
                  <a:pt x="27813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8130" y="401320"/>
                </a:lnTo>
                <a:lnTo>
                  <a:pt x="278130" y="398780"/>
                </a:lnTo>
                <a:close/>
              </a:path>
              <a:path w="278130" h="562610">
                <a:moveTo>
                  <a:pt x="27813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8130" y="397510"/>
                </a:lnTo>
                <a:lnTo>
                  <a:pt x="278130" y="396240"/>
                </a:lnTo>
                <a:close/>
              </a:path>
              <a:path w="278130" h="562610">
                <a:moveTo>
                  <a:pt x="27813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8130" y="394970"/>
                </a:lnTo>
                <a:lnTo>
                  <a:pt x="278130" y="392430"/>
                </a:lnTo>
                <a:close/>
              </a:path>
              <a:path w="278130" h="562610">
                <a:moveTo>
                  <a:pt x="27813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8130" y="391160"/>
                </a:lnTo>
                <a:lnTo>
                  <a:pt x="278130" y="389890"/>
                </a:lnTo>
                <a:close/>
              </a:path>
              <a:path w="278130" h="562610">
                <a:moveTo>
                  <a:pt x="27813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8130" y="388620"/>
                </a:lnTo>
                <a:lnTo>
                  <a:pt x="278130" y="386080"/>
                </a:lnTo>
                <a:close/>
              </a:path>
              <a:path w="278130" h="562610">
                <a:moveTo>
                  <a:pt x="27813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8130" y="384810"/>
                </a:lnTo>
                <a:lnTo>
                  <a:pt x="278130" y="383540"/>
                </a:lnTo>
                <a:close/>
              </a:path>
              <a:path w="278130" h="562610">
                <a:moveTo>
                  <a:pt x="27813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8130" y="382270"/>
                </a:lnTo>
                <a:lnTo>
                  <a:pt x="278130" y="379730"/>
                </a:lnTo>
                <a:close/>
              </a:path>
              <a:path w="278130" h="562610">
                <a:moveTo>
                  <a:pt x="27813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8130" y="378460"/>
                </a:lnTo>
                <a:lnTo>
                  <a:pt x="278130" y="377202"/>
                </a:lnTo>
                <a:close/>
              </a:path>
              <a:path w="278130" h="562610">
                <a:moveTo>
                  <a:pt x="27813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8130" y="375920"/>
                </a:lnTo>
                <a:lnTo>
                  <a:pt x="278130" y="373380"/>
                </a:lnTo>
                <a:close/>
              </a:path>
              <a:path w="278130" h="562610">
                <a:moveTo>
                  <a:pt x="27813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8130" y="372110"/>
                </a:lnTo>
                <a:lnTo>
                  <a:pt x="278130" y="370840"/>
                </a:lnTo>
                <a:close/>
              </a:path>
              <a:path w="278130" h="562610">
                <a:moveTo>
                  <a:pt x="278130" y="0"/>
                </a:moveTo>
                <a:lnTo>
                  <a:pt x="0" y="0"/>
                </a:lnTo>
                <a:lnTo>
                  <a:pt x="0" y="369570"/>
                </a:lnTo>
                <a:lnTo>
                  <a:pt x="278130" y="369570"/>
                </a:lnTo>
                <a:lnTo>
                  <a:pt x="278130" y="0"/>
                </a:lnTo>
                <a:close/>
              </a:path>
            </a:pathLst>
          </a:custGeom>
          <a:solidFill>
            <a:srgbClr val="8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76860" y="0"/>
            <a:ext cx="279400" cy="1888489"/>
          </a:xfrm>
          <a:custGeom>
            <a:avLst/>
            <a:gdLst/>
            <a:ahLst/>
            <a:cxnLst/>
            <a:rect l="l" t="t" r="r" b="b"/>
            <a:pathLst>
              <a:path w="279400" h="1888489">
                <a:moveTo>
                  <a:pt x="59690" y="1884680"/>
                </a:moveTo>
                <a:lnTo>
                  <a:pt x="0" y="1884680"/>
                </a:lnTo>
                <a:lnTo>
                  <a:pt x="0" y="1885950"/>
                </a:lnTo>
                <a:lnTo>
                  <a:pt x="0" y="1887220"/>
                </a:lnTo>
                <a:lnTo>
                  <a:pt x="16510" y="1887220"/>
                </a:lnTo>
                <a:lnTo>
                  <a:pt x="16510" y="1888490"/>
                </a:lnTo>
                <a:lnTo>
                  <a:pt x="38100" y="1888490"/>
                </a:lnTo>
                <a:lnTo>
                  <a:pt x="38100" y="1887220"/>
                </a:lnTo>
                <a:lnTo>
                  <a:pt x="38100" y="1885950"/>
                </a:lnTo>
                <a:lnTo>
                  <a:pt x="59690" y="1885950"/>
                </a:lnTo>
                <a:lnTo>
                  <a:pt x="59690" y="1884680"/>
                </a:lnTo>
                <a:close/>
              </a:path>
              <a:path w="279400" h="1888489">
                <a:moveTo>
                  <a:pt x="102870" y="1882140"/>
                </a:moveTo>
                <a:lnTo>
                  <a:pt x="0" y="1882140"/>
                </a:lnTo>
                <a:lnTo>
                  <a:pt x="0" y="1883410"/>
                </a:lnTo>
                <a:lnTo>
                  <a:pt x="81280" y="1883410"/>
                </a:lnTo>
                <a:lnTo>
                  <a:pt x="81280" y="1884680"/>
                </a:lnTo>
                <a:lnTo>
                  <a:pt x="102870" y="1884680"/>
                </a:lnTo>
                <a:lnTo>
                  <a:pt x="102870" y="1883410"/>
                </a:lnTo>
                <a:lnTo>
                  <a:pt x="102870" y="1882140"/>
                </a:lnTo>
                <a:close/>
              </a:path>
              <a:path w="279400" h="1888489">
                <a:moveTo>
                  <a:pt x="167640" y="1878330"/>
                </a:moveTo>
                <a:lnTo>
                  <a:pt x="0" y="1878330"/>
                </a:lnTo>
                <a:lnTo>
                  <a:pt x="0" y="1879600"/>
                </a:lnTo>
                <a:lnTo>
                  <a:pt x="0" y="1880870"/>
                </a:lnTo>
                <a:lnTo>
                  <a:pt x="124460" y="1880870"/>
                </a:lnTo>
                <a:lnTo>
                  <a:pt x="124460" y="1882140"/>
                </a:lnTo>
                <a:lnTo>
                  <a:pt x="146050" y="1882140"/>
                </a:lnTo>
                <a:lnTo>
                  <a:pt x="146050" y="1880870"/>
                </a:lnTo>
                <a:lnTo>
                  <a:pt x="146050" y="1879600"/>
                </a:lnTo>
                <a:lnTo>
                  <a:pt x="167640" y="1879600"/>
                </a:lnTo>
                <a:lnTo>
                  <a:pt x="167640" y="1878330"/>
                </a:lnTo>
                <a:close/>
              </a:path>
              <a:path w="279400" h="1888489">
                <a:moveTo>
                  <a:pt x="210820" y="1875790"/>
                </a:moveTo>
                <a:lnTo>
                  <a:pt x="0" y="1875790"/>
                </a:lnTo>
                <a:lnTo>
                  <a:pt x="0" y="1877060"/>
                </a:lnTo>
                <a:lnTo>
                  <a:pt x="189230" y="1877060"/>
                </a:lnTo>
                <a:lnTo>
                  <a:pt x="189230" y="1878330"/>
                </a:lnTo>
                <a:lnTo>
                  <a:pt x="210820" y="1878330"/>
                </a:lnTo>
                <a:lnTo>
                  <a:pt x="210820" y="1877060"/>
                </a:lnTo>
                <a:lnTo>
                  <a:pt x="210820" y="1875790"/>
                </a:lnTo>
                <a:close/>
              </a:path>
              <a:path w="279400" h="1888489">
                <a:moveTo>
                  <a:pt x="276860" y="1871980"/>
                </a:moveTo>
                <a:lnTo>
                  <a:pt x="0" y="1871980"/>
                </a:lnTo>
                <a:lnTo>
                  <a:pt x="0" y="1873250"/>
                </a:lnTo>
                <a:lnTo>
                  <a:pt x="0" y="1874520"/>
                </a:lnTo>
                <a:lnTo>
                  <a:pt x="233680" y="1874520"/>
                </a:lnTo>
                <a:lnTo>
                  <a:pt x="233680" y="1875790"/>
                </a:lnTo>
                <a:lnTo>
                  <a:pt x="255270" y="1875790"/>
                </a:lnTo>
                <a:lnTo>
                  <a:pt x="255270" y="1874520"/>
                </a:lnTo>
                <a:lnTo>
                  <a:pt x="255270" y="1873250"/>
                </a:lnTo>
                <a:lnTo>
                  <a:pt x="276860" y="1873250"/>
                </a:lnTo>
                <a:lnTo>
                  <a:pt x="276860" y="1871980"/>
                </a:lnTo>
                <a:close/>
              </a:path>
              <a:path w="279400" h="1888489">
                <a:moveTo>
                  <a:pt x="279400" y="1869440"/>
                </a:moveTo>
                <a:lnTo>
                  <a:pt x="0" y="1869440"/>
                </a:lnTo>
                <a:lnTo>
                  <a:pt x="0" y="1870710"/>
                </a:lnTo>
                <a:lnTo>
                  <a:pt x="279400" y="1870710"/>
                </a:lnTo>
                <a:lnTo>
                  <a:pt x="279400" y="1869440"/>
                </a:lnTo>
                <a:close/>
              </a:path>
              <a:path w="279400" h="1888489">
                <a:moveTo>
                  <a:pt x="279400" y="1865630"/>
                </a:moveTo>
                <a:lnTo>
                  <a:pt x="0" y="1865630"/>
                </a:lnTo>
                <a:lnTo>
                  <a:pt x="0" y="1868170"/>
                </a:lnTo>
                <a:lnTo>
                  <a:pt x="279400" y="1868170"/>
                </a:lnTo>
                <a:lnTo>
                  <a:pt x="279400" y="1865630"/>
                </a:lnTo>
                <a:close/>
              </a:path>
              <a:path w="279400" h="1888489">
                <a:moveTo>
                  <a:pt x="279400" y="1863090"/>
                </a:moveTo>
                <a:lnTo>
                  <a:pt x="0" y="1863090"/>
                </a:lnTo>
                <a:lnTo>
                  <a:pt x="0" y="1864360"/>
                </a:lnTo>
                <a:lnTo>
                  <a:pt x="279400" y="1864360"/>
                </a:lnTo>
                <a:lnTo>
                  <a:pt x="279400" y="1863090"/>
                </a:lnTo>
                <a:close/>
              </a:path>
              <a:path w="279400" h="1888489">
                <a:moveTo>
                  <a:pt x="279400" y="1859280"/>
                </a:moveTo>
                <a:lnTo>
                  <a:pt x="0" y="1859280"/>
                </a:lnTo>
                <a:lnTo>
                  <a:pt x="0" y="1861820"/>
                </a:lnTo>
                <a:lnTo>
                  <a:pt x="279400" y="1861820"/>
                </a:lnTo>
                <a:lnTo>
                  <a:pt x="279400" y="1859280"/>
                </a:lnTo>
                <a:close/>
              </a:path>
              <a:path w="279400" h="1888489">
                <a:moveTo>
                  <a:pt x="279400" y="1856740"/>
                </a:moveTo>
                <a:lnTo>
                  <a:pt x="0" y="1856740"/>
                </a:lnTo>
                <a:lnTo>
                  <a:pt x="0" y="1858010"/>
                </a:lnTo>
                <a:lnTo>
                  <a:pt x="279400" y="1858010"/>
                </a:lnTo>
                <a:lnTo>
                  <a:pt x="279400" y="1856740"/>
                </a:lnTo>
                <a:close/>
              </a:path>
              <a:path w="279400" h="1888489">
                <a:moveTo>
                  <a:pt x="279400" y="1852930"/>
                </a:moveTo>
                <a:lnTo>
                  <a:pt x="0" y="1852930"/>
                </a:lnTo>
                <a:lnTo>
                  <a:pt x="0" y="1855470"/>
                </a:lnTo>
                <a:lnTo>
                  <a:pt x="279400" y="1855470"/>
                </a:lnTo>
                <a:lnTo>
                  <a:pt x="279400" y="1852930"/>
                </a:lnTo>
                <a:close/>
              </a:path>
              <a:path w="279400" h="1888489">
                <a:moveTo>
                  <a:pt x="279400" y="1850390"/>
                </a:moveTo>
                <a:lnTo>
                  <a:pt x="0" y="1850390"/>
                </a:lnTo>
                <a:lnTo>
                  <a:pt x="0" y="1851660"/>
                </a:lnTo>
                <a:lnTo>
                  <a:pt x="279400" y="1851660"/>
                </a:lnTo>
                <a:lnTo>
                  <a:pt x="279400" y="1850390"/>
                </a:lnTo>
                <a:close/>
              </a:path>
              <a:path w="279400" h="1888489">
                <a:moveTo>
                  <a:pt x="279400" y="1846580"/>
                </a:moveTo>
                <a:lnTo>
                  <a:pt x="0" y="1846580"/>
                </a:lnTo>
                <a:lnTo>
                  <a:pt x="0" y="1849120"/>
                </a:lnTo>
                <a:lnTo>
                  <a:pt x="279400" y="1849120"/>
                </a:lnTo>
                <a:lnTo>
                  <a:pt x="279400" y="1846580"/>
                </a:lnTo>
                <a:close/>
              </a:path>
              <a:path w="279400" h="1888489">
                <a:moveTo>
                  <a:pt x="279400" y="1844040"/>
                </a:moveTo>
                <a:lnTo>
                  <a:pt x="0" y="1844040"/>
                </a:lnTo>
                <a:lnTo>
                  <a:pt x="0" y="1845322"/>
                </a:lnTo>
                <a:lnTo>
                  <a:pt x="279400" y="1845322"/>
                </a:lnTo>
                <a:lnTo>
                  <a:pt x="279400" y="1844040"/>
                </a:lnTo>
                <a:close/>
              </a:path>
              <a:path w="279400" h="1888489">
                <a:moveTo>
                  <a:pt x="279400" y="1840230"/>
                </a:moveTo>
                <a:lnTo>
                  <a:pt x="0" y="1840230"/>
                </a:lnTo>
                <a:lnTo>
                  <a:pt x="0" y="1842770"/>
                </a:lnTo>
                <a:lnTo>
                  <a:pt x="279400" y="1842770"/>
                </a:lnTo>
                <a:lnTo>
                  <a:pt x="279400" y="1840230"/>
                </a:lnTo>
                <a:close/>
              </a:path>
              <a:path w="279400" h="1888489">
                <a:moveTo>
                  <a:pt x="279400" y="1837690"/>
                </a:moveTo>
                <a:lnTo>
                  <a:pt x="0" y="1837690"/>
                </a:lnTo>
                <a:lnTo>
                  <a:pt x="0" y="1838960"/>
                </a:lnTo>
                <a:lnTo>
                  <a:pt x="279400" y="1838960"/>
                </a:lnTo>
                <a:lnTo>
                  <a:pt x="279400" y="1837690"/>
                </a:lnTo>
                <a:close/>
              </a:path>
              <a:path w="279400" h="1888489">
                <a:moveTo>
                  <a:pt x="279400" y="1833880"/>
                </a:moveTo>
                <a:lnTo>
                  <a:pt x="0" y="1833880"/>
                </a:lnTo>
                <a:lnTo>
                  <a:pt x="0" y="1836420"/>
                </a:lnTo>
                <a:lnTo>
                  <a:pt x="279400" y="1836420"/>
                </a:lnTo>
                <a:lnTo>
                  <a:pt x="279400" y="1833880"/>
                </a:lnTo>
                <a:close/>
              </a:path>
              <a:path w="279400" h="1888489">
                <a:moveTo>
                  <a:pt x="279400" y="1831340"/>
                </a:moveTo>
                <a:lnTo>
                  <a:pt x="0" y="1831340"/>
                </a:lnTo>
                <a:lnTo>
                  <a:pt x="0" y="1832610"/>
                </a:lnTo>
                <a:lnTo>
                  <a:pt x="279400" y="1832610"/>
                </a:lnTo>
                <a:lnTo>
                  <a:pt x="279400" y="1831340"/>
                </a:lnTo>
                <a:close/>
              </a:path>
              <a:path w="279400" h="1888489">
                <a:moveTo>
                  <a:pt x="279400" y="1827530"/>
                </a:moveTo>
                <a:lnTo>
                  <a:pt x="0" y="1827530"/>
                </a:lnTo>
                <a:lnTo>
                  <a:pt x="0" y="1830070"/>
                </a:lnTo>
                <a:lnTo>
                  <a:pt x="279400" y="1830070"/>
                </a:lnTo>
                <a:lnTo>
                  <a:pt x="279400" y="1827530"/>
                </a:lnTo>
                <a:close/>
              </a:path>
              <a:path w="279400" h="1888489">
                <a:moveTo>
                  <a:pt x="279400" y="1824990"/>
                </a:moveTo>
                <a:lnTo>
                  <a:pt x="0" y="1824990"/>
                </a:lnTo>
                <a:lnTo>
                  <a:pt x="0" y="1826260"/>
                </a:lnTo>
                <a:lnTo>
                  <a:pt x="279400" y="1826260"/>
                </a:lnTo>
                <a:lnTo>
                  <a:pt x="279400" y="1824990"/>
                </a:lnTo>
                <a:close/>
              </a:path>
              <a:path w="279400" h="1888489">
                <a:moveTo>
                  <a:pt x="279400" y="1821180"/>
                </a:moveTo>
                <a:lnTo>
                  <a:pt x="0" y="1821180"/>
                </a:lnTo>
                <a:lnTo>
                  <a:pt x="0" y="1823720"/>
                </a:lnTo>
                <a:lnTo>
                  <a:pt x="279400" y="1823720"/>
                </a:lnTo>
                <a:lnTo>
                  <a:pt x="279400" y="1821180"/>
                </a:lnTo>
                <a:close/>
              </a:path>
              <a:path w="279400" h="1888489">
                <a:moveTo>
                  <a:pt x="27940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279400" y="1819910"/>
                </a:lnTo>
                <a:lnTo>
                  <a:pt x="279400" y="1818640"/>
                </a:lnTo>
                <a:close/>
              </a:path>
              <a:path w="279400" h="1888489">
                <a:moveTo>
                  <a:pt x="279400" y="1814830"/>
                </a:moveTo>
                <a:lnTo>
                  <a:pt x="0" y="1814830"/>
                </a:lnTo>
                <a:lnTo>
                  <a:pt x="0" y="1817370"/>
                </a:lnTo>
                <a:lnTo>
                  <a:pt x="279400" y="1817370"/>
                </a:lnTo>
                <a:lnTo>
                  <a:pt x="279400" y="1814830"/>
                </a:lnTo>
                <a:close/>
              </a:path>
              <a:path w="279400" h="1888489">
                <a:moveTo>
                  <a:pt x="27940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279400" y="1813560"/>
                </a:lnTo>
                <a:lnTo>
                  <a:pt x="279400" y="1812290"/>
                </a:lnTo>
                <a:close/>
              </a:path>
              <a:path w="279400" h="1888489">
                <a:moveTo>
                  <a:pt x="279400" y="1808480"/>
                </a:moveTo>
                <a:lnTo>
                  <a:pt x="0" y="1808480"/>
                </a:lnTo>
                <a:lnTo>
                  <a:pt x="0" y="1811020"/>
                </a:lnTo>
                <a:lnTo>
                  <a:pt x="279400" y="1811020"/>
                </a:lnTo>
                <a:lnTo>
                  <a:pt x="279400" y="1808480"/>
                </a:lnTo>
                <a:close/>
              </a:path>
              <a:path w="279400" h="1888489">
                <a:moveTo>
                  <a:pt x="279400" y="1805952"/>
                </a:moveTo>
                <a:lnTo>
                  <a:pt x="0" y="1805952"/>
                </a:lnTo>
                <a:lnTo>
                  <a:pt x="0" y="1807210"/>
                </a:lnTo>
                <a:lnTo>
                  <a:pt x="279400" y="1807210"/>
                </a:lnTo>
                <a:lnTo>
                  <a:pt x="279400" y="1805952"/>
                </a:lnTo>
                <a:close/>
              </a:path>
              <a:path w="279400" h="1888489">
                <a:moveTo>
                  <a:pt x="27940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9400" y="1804670"/>
                </a:lnTo>
                <a:lnTo>
                  <a:pt x="279400" y="1802130"/>
                </a:lnTo>
                <a:close/>
              </a:path>
              <a:path w="279400" h="1888489">
                <a:moveTo>
                  <a:pt x="279400" y="1799602"/>
                </a:moveTo>
                <a:lnTo>
                  <a:pt x="0" y="1799602"/>
                </a:lnTo>
                <a:lnTo>
                  <a:pt x="0" y="1800860"/>
                </a:lnTo>
                <a:lnTo>
                  <a:pt x="279400" y="1800860"/>
                </a:lnTo>
                <a:lnTo>
                  <a:pt x="279400" y="1799602"/>
                </a:lnTo>
                <a:close/>
              </a:path>
              <a:path w="279400" h="1888489">
                <a:moveTo>
                  <a:pt x="27940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9400" y="1798320"/>
                </a:lnTo>
                <a:lnTo>
                  <a:pt x="279400" y="1795780"/>
                </a:lnTo>
                <a:close/>
              </a:path>
              <a:path w="279400" h="1888489">
                <a:moveTo>
                  <a:pt x="27940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9400" y="1794510"/>
                </a:lnTo>
                <a:lnTo>
                  <a:pt x="279400" y="1793240"/>
                </a:lnTo>
                <a:close/>
              </a:path>
              <a:path w="279400" h="1888489">
                <a:moveTo>
                  <a:pt x="27940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9400" y="1791970"/>
                </a:lnTo>
                <a:lnTo>
                  <a:pt x="279400" y="1789430"/>
                </a:lnTo>
                <a:close/>
              </a:path>
              <a:path w="279400" h="1888489">
                <a:moveTo>
                  <a:pt x="27940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9400" y="1788160"/>
                </a:lnTo>
                <a:lnTo>
                  <a:pt x="279400" y="1786890"/>
                </a:lnTo>
                <a:close/>
              </a:path>
              <a:path w="279400" h="1888489">
                <a:moveTo>
                  <a:pt x="27940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9400" y="1785620"/>
                </a:lnTo>
                <a:lnTo>
                  <a:pt x="279400" y="1783080"/>
                </a:lnTo>
                <a:close/>
              </a:path>
              <a:path w="279400" h="1888489">
                <a:moveTo>
                  <a:pt x="27940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9400" y="1781810"/>
                </a:lnTo>
                <a:lnTo>
                  <a:pt x="279400" y="1780540"/>
                </a:lnTo>
                <a:close/>
              </a:path>
              <a:path w="279400" h="1888489">
                <a:moveTo>
                  <a:pt x="27940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9400" y="1779270"/>
                </a:lnTo>
                <a:lnTo>
                  <a:pt x="279400" y="1776730"/>
                </a:lnTo>
                <a:close/>
              </a:path>
              <a:path w="279400" h="1888489">
                <a:moveTo>
                  <a:pt x="279400" y="1774190"/>
                </a:moveTo>
                <a:lnTo>
                  <a:pt x="0" y="1774190"/>
                </a:lnTo>
                <a:lnTo>
                  <a:pt x="0" y="1775472"/>
                </a:lnTo>
                <a:lnTo>
                  <a:pt x="279400" y="1775472"/>
                </a:lnTo>
                <a:lnTo>
                  <a:pt x="279400" y="1774190"/>
                </a:lnTo>
                <a:close/>
              </a:path>
              <a:path w="279400" h="1888489">
                <a:moveTo>
                  <a:pt x="27940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9400" y="1772920"/>
                </a:lnTo>
                <a:lnTo>
                  <a:pt x="279400" y="1770380"/>
                </a:lnTo>
                <a:close/>
              </a:path>
              <a:path w="279400" h="1888489">
                <a:moveTo>
                  <a:pt x="27940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9400" y="1769110"/>
                </a:lnTo>
                <a:lnTo>
                  <a:pt x="279400" y="1767840"/>
                </a:lnTo>
                <a:close/>
              </a:path>
              <a:path w="279400" h="1888489">
                <a:moveTo>
                  <a:pt x="27940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9400" y="1766570"/>
                </a:lnTo>
                <a:lnTo>
                  <a:pt x="279400" y="1764030"/>
                </a:lnTo>
                <a:close/>
              </a:path>
              <a:path w="279400" h="1888489">
                <a:moveTo>
                  <a:pt x="27940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9400" y="1762760"/>
                </a:lnTo>
                <a:lnTo>
                  <a:pt x="279400" y="1761490"/>
                </a:lnTo>
                <a:close/>
              </a:path>
              <a:path w="279400" h="1888489">
                <a:moveTo>
                  <a:pt x="27940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9400" y="1760220"/>
                </a:lnTo>
                <a:lnTo>
                  <a:pt x="279400" y="1757680"/>
                </a:lnTo>
                <a:close/>
              </a:path>
              <a:path w="279400" h="1888489">
                <a:moveTo>
                  <a:pt x="27940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9400" y="1756410"/>
                </a:lnTo>
                <a:lnTo>
                  <a:pt x="279400" y="1755140"/>
                </a:lnTo>
                <a:close/>
              </a:path>
              <a:path w="279400" h="1888489">
                <a:moveTo>
                  <a:pt x="27940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9400" y="1753870"/>
                </a:lnTo>
                <a:lnTo>
                  <a:pt x="279400" y="1751330"/>
                </a:lnTo>
                <a:close/>
              </a:path>
              <a:path w="279400" h="1888489">
                <a:moveTo>
                  <a:pt x="27940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9400" y="1750072"/>
                </a:lnTo>
                <a:lnTo>
                  <a:pt x="279400" y="1748790"/>
                </a:lnTo>
                <a:close/>
              </a:path>
              <a:path w="279400" h="1888489">
                <a:moveTo>
                  <a:pt x="27940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9400" y="1747520"/>
                </a:lnTo>
                <a:lnTo>
                  <a:pt x="279400" y="1744980"/>
                </a:lnTo>
                <a:close/>
              </a:path>
              <a:path w="279400" h="1888489">
                <a:moveTo>
                  <a:pt x="27940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9400" y="1743710"/>
                </a:lnTo>
                <a:lnTo>
                  <a:pt x="279400" y="1742440"/>
                </a:lnTo>
                <a:close/>
              </a:path>
              <a:path w="279400" h="1888489">
                <a:moveTo>
                  <a:pt x="27940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9400" y="1741170"/>
                </a:lnTo>
                <a:lnTo>
                  <a:pt x="279400" y="1738630"/>
                </a:lnTo>
                <a:close/>
              </a:path>
              <a:path w="279400" h="1888489">
                <a:moveTo>
                  <a:pt x="27940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9400" y="1737360"/>
                </a:lnTo>
                <a:lnTo>
                  <a:pt x="279400" y="1736090"/>
                </a:lnTo>
                <a:close/>
              </a:path>
              <a:path w="279400" h="1888489">
                <a:moveTo>
                  <a:pt x="27940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9400" y="1734820"/>
                </a:lnTo>
                <a:lnTo>
                  <a:pt x="279400" y="1732280"/>
                </a:lnTo>
                <a:close/>
              </a:path>
              <a:path w="279400" h="1888489">
                <a:moveTo>
                  <a:pt x="27940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9400" y="1731010"/>
                </a:lnTo>
                <a:lnTo>
                  <a:pt x="279400" y="1729740"/>
                </a:lnTo>
                <a:close/>
              </a:path>
              <a:path w="279400" h="1888489">
                <a:moveTo>
                  <a:pt x="27940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9400" y="1728470"/>
                </a:lnTo>
                <a:lnTo>
                  <a:pt x="279400" y="1725930"/>
                </a:lnTo>
                <a:close/>
              </a:path>
              <a:path w="279400" h="1888489">
                <a:moveTo>
                  <a:pt x="27940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9400" y="1724660"/>
                </a:lnTo>
                <a:lnTo>
                  <a:pt x="279400" y="1723390"/>
                </a:lnTo>
                <a:close/>
              </a:path>
              <a:path w="279400" h="1888489">
                <a:moveTo>
                  <a:pt x="27940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9400" y="1722120"/>
                </a:lnTo>
                <a:lnTo>
                  <a:pt x="279400" y="1719580"/>
                </a:lnTo>
                <a:close/>
              </a:path>
              <a:path w="279400" h="1888489">
                <a:moveTo>
                  <a:pt x="27940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9400" y="1718310"/>
                </a:lnTo>
                <a:lnTo>
                  <a:pt x="279400" y="1717040"/>
                </a:lnTo>
                <a:close/>
              </a:path>
              <a:path w="279400" h="1888489">
                <a:moveTo>
                  <a:pt x="27940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9400" y="1715770"/>
                </a:lnTo>
                <a:lnTo>
                  <a:pt x="279400" y="1713230"/>
                </a:lnTo>
                <a:close/>
              </a:path>
              <a:path w="279400" h="1888489">
                <a:moveTo>
                  <a:pt x="27940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9400" y="1711960"/>
                </a:lnTo>
                <a:lnTo>
                  <a:pt x="279400" y="1710690"/>
                </a:lnTo>
                <a:close/>
              </a:path>
              <a:path w="279400" h="1888489">
                <a:moveTo>
                  <a:pt x="27940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9400" y="1709420"/>
                </a:lnTo>
                <a:lnTo>
                  <a:pt x="279400" y="1706880"/>
                </a:lnTo>
                <a:close/>
              </a:path>
              <a:path w="279400" h="1888489">
                <a:moveTo>
                  <a:pt x="279400" y="1704340"/>
                </a:moveTo>
                <a:lnTo>
                  <a:pt x="0" y="1704340"/>
                </a:lnTo>
                <a:lnTo>
                  <a:pt x="0" y="1705610"/>
                </a:lnTo>
                <a:lnTo>
                  <a:pt x="279400" y="1705610"/>
                </a:lnTo>
                <a:lnTo>
                  <a:pt x="279400" y="1704340"/>
                </a:lnTo>
                <a:close/>
              </a:path>
              <a:path w="279400" h="1888489">
                <a:moveTo>
                  <a:pt x="279400" y="1700530"/>
                </a:moveTo>
                <a:lnTo>
                  <a:pt x="0" y="1700530"/>
                </a:lnTo>
                <a:lnTo>
                  <a:pt x="0" y="1703070"/>
                </a:lnTo>
                <a:lnTo>
                  <a:pt x="279400" y="1703070"/>
                </a:lnTo>
                <a:lnTo>
                  <a:pt x="279400" y="1700530"/>
                </a:lnTo>
                <a:close/>
              </a:path>
              <a:path w="279400" h="1888489">
                <a:moveTo>
                  <a:pt x="279400" y="1697990"/>
                </a:moveTo>
                <a:lnTo>
                  <a:pt x="0" y="1697990"/>
                </a:lnTo>
                <a:lnTo>
                  <a:pt x="0" y="1699260"/>
                </a:lnTo>
                <a:lnTo>
                  <a:pt x="279400" y="1699260"/>
                </a:lnTo>
                <a:lnTo>
                  <a:pt x="279400" y="1697990"/>
                </a:lnTo>
                <a:close/>
              </a:path>
              <a:path w="279400" h="1888489">
                <a:moveTo>
                  <a:pt x="279400" y="1694180"/>
                </a:moveTo>
                <a:lnTo>
                  <a:pt x="0" y="1694180"/>
                </a:lnTo>
                <a:lnTo>
                  <a:pt x="0" y="1696720"/>
                </a:lnTo>
                <a:lnTo>
                  <a:pt x="279400" y="1696720"/>
                </a:lnTo>
                <a:lnTo>
                  <a:pt x="279400" y="1694180"/>
                </a:lnTo>
                <a:close/>
              </a:path>
              <a:path w="279400" h="1888489">
                <a:moveTo>
                  <a:pt x="279400" y="1691640"/>
                </a:moveTo>
                <a:lnTo>
                  <a:pt x="0" y="1691640"/>
                </a:lnTo>
                <a:lnTo>
                  <a:pt x="0" y="1692910"/>
                </a:lnTo>
                <a:lnTo>
                  <a:pt x="279400" y="1692910"/>
                </a:lnTo>
                <a:lnTo>
                  <a:pt x="279400" y="1691640"/>
                </a:lnTo>
                <a:close/>
              </a:path>
              <a:path w="279400" h="1888489">
                <a:moveTo>
                  <a:pt x="279400" y="0"/>
                </a:moveTo>
                <a:lnTo>
                  <a:pt x="0" y="0"/>
                </a:lnTo>
                <a:lnTo>
                  <a:pt x="0" y="1109980"/>
                </a:lnTo>
                <a:lnTo>
                  <a:pt x="279400" y="1109980"/>
                </a:lnTo>
                <a:lnTo>
                  <a:pt x="279400" y="0"/>
                </a:lnTo>
                <a:close/>
              </a:path>
            </a:pathLst>
          </a:custGeom>
          <a:solidFill>
            <a:srgbClr val="8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76860" y="1111249"/>
            <a:ext cx="279400" cy="581660"/>
          </a:xfrm>
          <a:custGeom>
            <a:avLst/>
            <a:gdLst/>
            <a:ahLst/>
            <a:cxnLst/>
            <a:rect l="l" t="t" r="r" b="b"/>
            <a:pathLst>
              <a:path w="279400" h="581660">
                <a:moveTo>
                  <a:pt x="279400" y="580390"/>
                </a:moveTo>
                <a:lnTo>
                  <a:pt x="0" y="580390"/>
                </a:lnTo>
                <a:lnTo>
                  <a:pt x="0" y="581660"/>
                </a:lnTo>
                <a:lnTo>
                  <a:pt x="279400" y="581660"/>
                </a:lnTo>
                <a:lnTo>
                  <a:pt x="279400" y="580390"/>
                </a:lnTo>
                <a:close/>
              </a:path>
              <a:path w="279400" h="581660">
                <a:moveTo>
                  <a:pt x="279400" y="576580"/>
                </a:moveTo>
                <a:lnTo>
                  <a:pt x="0" y="576580"/>
                </a:lnTo>
                <a:lnTo>
                  <a:pt x="0" y="579120"/>
                </a:lnTo>
                <a:lnTo>
                  <a:pt x="279400" y="579120"/>
                </a:lnTo>
                <a:lnTo>
                  <a:pt x="279400" y="576580"/>
                </a:lnTo>
                <a:close/>
              </a:path>
              <a:path w="279400" h="581660">
                <a:moveTo>
                  <a:pt x="279400" y="574040"/>
                </a:moveTo>
                <a:lnTo>
                  <a:pt x="0" y="574040"/>
                </a:lnTo>
                <a:lnTo>
                  <a:pt x="0" y="575310"/>
                </a:lnTo>
                <a:lnTo>
                  <a:pt x="279400" y="575310"/>
                </a:lnTo>
                <a:lnTo>
                  <a:pt x="279400" y="574040"/>
                </a:lnTo>
                <a:close/>
              </a:path>
              <a:path w="279400" h="581660">
                <a:moveTo>
                  <a:pt x="279400" y="570230"/>
                </a:moveTo>
                <a:lnTo>
                  <a:pt x="0" y="570230"/>
                </a:lnTo>
                <a:lnTo>
                  <a:pt x="0" y="572770"/>
                </a:lnTo>
                <a:lnTo>
                  <a:pt x="279400" y="572770"/>
                </a:lnTo>
                <a:lnTo>
                  <a:pt x="279400" y="570230"/>
                </a:lnTo>
                <a:close/>
              </a:path>
              <a:path w="279400" h="581660">
                <a:moveTo>
                  <a:pt x="279400" y="567690"/>
                </a:moveTo>
                <a:lnTo>
                  <a:pt x="0" y="567690"/>
                </a:lnTo>
                <a:lnTo>
                  <a:pt x="0" y="568960"/>
                </a:lnTo>
                <a:lnTo>
                  <a:pt x="279400" y="568960"/>
                </a:lnTo>
                <a:lnTo>
                  <a:pt x="279400" y="567690"/>
                </a:lnTo>
                <a:close/>
              </a:path>
              <a:path w="279400" h="581660">
                <a:moveTo>
                  <a:pt x="279400" y="563880"/>
                </a:moveTo>
                <a:lnTo>
                  <a:pt x="0" y="563880"/>
                </a:lnTo>
                <a:lnTo>
                  <a:pt x="0" y="566420"/>
                </a:lnTo>
                <a:lnTo>
                  <a:pt x="279400" y="566420"/>
                </a:lnTo>
                <a:lnTo>
                  <a:pt x="279400" y="563880"/>
                </a:lnTo>
                <a:close/>
              </a:path>
              <a:path w="279400" h="581660">
                <a:moveTo>
                  <a:pt x="279400" y="561340"/>
                </a:moveTo>
                <a:lnTo>
                  <a:pt x="0" y="561340"/>
                </a:lnTo>
                <a:lnTo>
                  <a:pt x="0" y="562610"/>
                </a:lnTo>
                <a:lnTo>
                  <a:pt x="279400" y="562610"/>
                </a:lnTo>
                <a:lnTo>
                  <a:pt x="279400" y="561340"/>
                </a:lnTo>
                <a:close/>
              </a:path>
              <a:path w="279400" h="581660">
                <a:moveTo>
                  <a:pt x="279400" y="557530"/>
                </a:moveTo>
                <a:lnTo>
                  <a:pt x="0" y="557530"/>
                </a:lnTo>
                <a:lnTo>
                  <a:pt x="0" y="560070"/>
                </a:lnTo>
                <a:lnTo>
                  <a:pt x="279400" y="560070"/>
                </a:lnTo>
                <a:lnTo>
                  <a:pt x="279400" y="557530"/>
                </a:lnTo>
                <a:close/>
              </a:path>
              <a:path w="279400" h="581660">
                <a:moveTo>
                  <a:pt x="279400" y="554990"/>
                </a:moveTo>
                <a:lnTo>
                  <a:pt x="0" y="554990"/>
                </a:lnTo>
                <a:lnTo>
                  <a:pt x="0" y="556272"/>
                </a:lnTo>
                <a:lnTo>
                  <a:pt x="279400" y="556272"/>
                </a:lnTo>
                <a:lnTo>
                  <a:pt x="279400" y="554990"/>
                </a:lnTo>
                <a:close/>
              </a:path>
              <a:path w="279400" h="581660">
                <a:moveTo>
                  <a:pt x="279400" y="551180"/>
                </a:moveTo>
                <a:lnTo>
                  <a:pt x="0" y="551180"/>
                </a:lnTo>
                <a:lnTo>
                  <a:pt x="0" y="553720"/>
                </a:lnTo>
                <a:lnTo>
                  <a:pt x="279400" y="553720"/>
                </a:lnTo>
                <a:lnTo>
                  <a:pt x="279400" y="551180"/>
                </a:lnTo>
                <a:close/>
              </a:path>
              <a:path w="279400" h="581660">
                <a:moveTo>
                  <a:pt x="279400" y="548640"/>
                </a:moveTo>
                <a:lnTo>
                  <a:pt x="0" y="548640"/>
                </a:lnTo>
                <a:lnTo>
                  <a:pt x="0" y="549910"/>
                </a:lnTo>
                <a:lnTo>
                  <a:pt x="279400" y="549910"/>
                </a:lnTo>
                <a:lnTo>
                  <a:pt x="279400" y="548640"/>
                </a:lnTo>
                <a:close/>
              </a:path>
              <a:path w="279400" h="581660">
                <a:moveTo>
                  <a:pt x="279400" y="544830"/>
                </a:moveTo>
                <a:lnTo>
                  <a:pt x="0" y="544830"/>
                </a:lnTo>
                <a:lnTo>
                  <a:pt x="0" y="547370"/>
                </a:lnTo>
                <a:lnTo>
                  <a:pt x="279400" y="547370"/>
                </a:lnTo>
                <a:lnTo>
                  <a:pt x="279400" y="544830"/>
                </a:lnTo>
                <a:close/>
              </a:path>
              <a:path w="279400" h="581660">
                <a:moveTo>
                  <a:pt x="279400" y="542290"/>
                </a:moveTo>
                <a:lnTo>
                  <a:pt x="0" y="542290"/>
                </a:lnTo>
                <a:lnTo>
                  <a:pt x="0" y="543560"/>
                </a:lnTo>
                <a:lnTo>
                  <a:pt x="279400" y="543560"/>
                </a:lnTo>
                <a:lnTo>
                  <a:pt x="279400" y="542290"/>
                </a:lnTo>
                <a:close/>
              </a:path>
              <a:path w="279400" h="581660">
                <a:moveTo>
                  <a:pt x="279400" y="538480"/>
                </a:moveTo>
                <a:lnTo>
                  <a:pt x="0" y="538480"/>
                </a:lnTo>
                <a:lnTo>
                  <a:pt x="0" y="541020"/>
                </a:lnTo>
                <a:lnTo>
                  <a:pt x="279400" y="541020"/>
                </a:lnTo>
                <a:lnTo>
                  <a:pt x="279400" y="538480"/>
                </a:lnTo>
                <a:close/>
              </a:path>
              <a:path w="279400" h="581660">
                <a:moveTo>
                  <a:pt x="279400" y="535952"/>
                </a:moveTo>
                <a:lnTo>
                  <a:pt x="0" y="535952"/>
                </a:lnTo>
                <a:lnTo>
                  <a:pt x="0" y="537210"/>
                </a:lnTo>
                <a:lnTo>
                  <a:pt x="279400" y="537210"/>
                </a:lnTo>
                <a:lnTo>
                  <a:pt x="279400" y="535952"/>
                </a:lnTo>
                <a:close/>
              </a:path>
              <a:path w="279400" h="581660">
                <a:moveTo>
                  <a:pt x="279400" y="532130"/>
                </a:moveTo>
                <a:lnTo>
                  <a:pt x="0" y="532130"/>
                </a:lnTo>
                <a:lnTo>
                  <a:pt x="0" y="534670"/>
                </a:lnTo>
                <a:lnTo>
                  <a:pt x="279400" y="534670"/>
                </a:lnTo>
                <a:lnTo>
                  <a:pt x="279400" y="532130"/>
                </a:lnTo>
                <a:close/>
              </a:path>
              <a:path w="279400" h="581660">
                <a:moveTo>
                  <a:pt x="279400" y="529590"/>
                </a:moveTo>
                <a:lnTo>
                  <a:pt x="0" y="529590"/>
                </a:lnTo>
                <a:lnTo>
                  <a:pt x="0" y="530860"/>
                </a:lnTo>
                <a:lnTo>
                  <a:pt x="279400" y="530860"/>
                </a:lnTo>
                <a:lnTo>
                  <a:pt x="279400" y="529590"/>
                </a:lnTo>
                <a:close/>
              </a:path>
              <a:path w="279400" h="581660">
                <a:moveTo>
                  <a:pt x="279400" y="525780"/>
                </a:moveTo>
                <a:lnTo>
                  <a:pt x="0" y="525780"/>
                </a:lnTo>
                <a:lnTo>
                  <a:pt x="0" y="528320"/>
                </a:lnTo>
                <a:lnTo>
                  <a:pt x="279400" y="528320"/>
                </a:lnTo>
                <a:lnTo>
                  <a:pt x="279400" y="525780"/>
                </a:lnTo>
                <a:close/>
              </a:path>
              <a:path w="279400" h="581660">
                <a:moveTo>
                  <a:pt x="279400" y="523240"/>
                </a:moveTo>
                <a:lnTo>
                  <a:pt x="0" y="523240"/>
                </a:lnTo>
                <a:lnTo>
                  <a:pt x="0" y="524510"/>
                </a:lnTo>
                <a:lnTo>
                  <a:pt x="279400" y="524510"/>
                </a:lnTo>
                <a:lnTo>
                  <a:pt x="279400" y="523240"/>
                </a:lnTo>
                <a:close/>
              </a:path>
              <a:path w="279400" h="581660">
                <a:moveTo>
                  <a:pt x="279400" y="519430"/>
                </a:moveTo>
                <a:lnTo>
                  <a:pt x="0" y="519430"/>
                </a:lnTo>
                <a:lnTo>
                  <a:pt x="0" y="521970"/>
                </a:lnTo>
                <a:lnTo>
                  <a:pt x="279400" y="521970"/>
                </a:lnTo>
                <a:lnTo>
                  <a:pt x="279400" y="519430"/>
                </a:lnTo>
                <a:close/>
              </a:path>
              <a:path w="279400" h="581660">
                <a:moveTo>
                  <a:pt x="279400" y="516890"/>
                </a:moveTo>
                <a:lnTo>
                  <a:pt x="0" y="516890"/>
                </a:lnTo>
                <a:lnTo>
                  <a:pt x="0" y="518160"/>
                </a:lnTo>
                <a:lnTo>
                  <a:pt x="279400" y="518160"/>
                </a:lnTo>
                <a:lnTo>
                  <a:pt x="279400" y="516890"/>
                </a:lnTo>
                <a:close/>
              </a:path>
              <a:path w="279400" h="581660">
                <a:moveTo>
                  <a:pt x="279400" y="513080"/>
                </a:moveTo>
                <a:lnTo>
                  <a:pt x="0" y="513080"/>
                </a:lnTo>
                <a:lnTo>
                  <a:pt x="0" y="515620"/>
                </a:lnTo>
                <a:lnTo>
                  <a:pt x="279400" y="515620"/>
                </a:lnTo>
                <a:lnTo>
                  <a:pt x="279400" y="513080"/>
                </a:lnTo>
                <a:close/>
              </a:path>
              <a:path w="279400" h="581660">
                <a:moveTo>
                  <a:pt x="279400" y="510540"/>
                </a:moveTo>
                <a:lnTo>
                  <a:pt x="0" y="510540"/>
                </a:lnTo>
                <a:lnTo>
                  <a:pt x="0" y="511810"/>
                </a:lnTo>
                <a:lnTo>
                  <a:pt x="279400" y="511810"/>
                </a:lnTo>
                <a:lnTo>
                  <a:pt x="279400" y="510540"/>
                </a:lnTo>
                <a:close/>
              </a:path>
              <a:path w="279400" h="581660">
                <a:moveTo>
                  <a:pt x="279400" y="506730"/>
                </a:moveTo>
                <a:lnTo>
                  <a:pt x="0" y="506730"/>
                </a:lnTo>
                <a:lnTo>
                  <a:pt x="0" y="509270"/>
                </a:lnTo>
                <a:lnTo>
                  <a:pt x="279400" y="509270"/>
                </a:lnTo>
                <a:lnTo>
                  <a:pt x="279400" y="506730"/>
                </a:lnTo>
                <a:close/>
              </a:path>
              <a:path w="279400" h="581660">
                <a:moveTo>
                  <a:pt x="279400" y="504190"/>
                </a:moveTo>
                <a:lnTo>
                  <a:pt x="0" y="504190"/>
                </a:lnTo>
                <a:lnTo>
                  <a:pt x="0" y="505460"/>
                </a:lnTo>
                <a:lnTo>
                  <a:pt x="279400" y="505460"/>
                </a:lnTo>
                <a:lnTo>
                  <a:pt x="279400" y="504190"/>
                </a:lnTo>
                <a:close/>
              </a:path>
              <a:path w="279400" h="581660">
                <a:moveTo>
                  <a:pt x="279400" y="500380"/>
                </a:moveTo>
                <a:lnTo>
                  <a:pt x="0" y="500380"/>
                </a:lnTo>
                <a:lnTo>
                  <a:pt x="0" y="502920"/>
                </a:lnTo>
                <a:lnTo>
                  <a:pt x="279400" y="502920"/>
                </a:lnTo>
                <a:lnTo>
                  <a:pt x="279400" y="500380"/>
                </a:lnTo>
                <a:close/>
              </a:path>
              <a:path w="279400" h="581660">
                <a:moveTo>
                  <a:pt x="279400" y="497840"/>
                </a:moveTo>
                <a:lnTo>
                  <a:pt x="0" y="497840"/>
                </a:lnTo>
                <a:lnTo>
                  <a:pt x="0" y="499110"/>
                </a:lnTo>
                <a:lnTo>
                  <a:pt x="279400" y="499110"/>
                </a:lnTo>
                <a:lnTo>
                  <a:pt x="279400" y="497840"/>
                </a:lnTo>
                <a:close/>
              </a:path>
              <a:path w="279400" h="581660">
                <a:moveTo>
                  <a:pt x="279400" y="494030"/>
                </a:moveTo>
                <a:lnTo>
                  <a:pt x="0" y="494030"/>
                </a:lnTo>
                <a:lnTo>
                  <a:pt x="0" y="496570"/>
                </a:lnTo>
                <a:lnTo>
                  <a:pt x="279400" y="496570"/>
                </a:lnTo>
                <a:lnTo>
                  <a:pt x="279400" y="494030"/>
                </a:lnTo>
                <a:close/>
              </a:path>
              <a:path w="279400" h="581660">
                <a:moveTo>
                  <a:pt x="279400" y="491490"/>
                </a:moveTo>
                <a:lnTo>
                  <a:pt x="0" y="491490"/>
                </a:lnTo>
                <a:lnTo>
                  <a:pt x="0" y="492760"/>
                </a:lnTo>
                <a:lnTo>
                  <a:pt x="279400" y="492760"/>
                </a:lnTo>
                <a:lnTo>
                  <a:pt x="279400" y="491490"/>
                </a:lnTo>
                <a:close/>
              </a:path>
              <a:path w="279400" h="581660">
                <a:moveTo>
                  <a:pt x="279400" y="487680"/>
                </a:moveTo>
                <a:lnTo>
                  <a:pt x="0" y="487680"/>
                </a:lnTo>
                <a:lnTo>
                  <a:pt x="0" y="490220"/>
                </a:lnTo>
                <a:lnTo>
                  <a:pt x="279400" y="490220"/>
                </a:lnTo>
                <a:lnTo>
                  <a:pt x="279400" y="487680"/>
                </a:lnTo>
                <a:close/>
              </a:path>
              <a:path w="279400" h="581660">
                <a:moveTo>
                  <a:pt x="279400" y="485140"/>
                </a:moveTo>
                <a:lnTo>
                  <a:pt x="0" y="485140"/>
                </a:lnTo>
                <a:lnTo>
                  <a:pt x="0" y="486410"/>
                </a:lnTo>
                <a:lnTo>
                  <a:pt x="279400" y="486410"/>
                </a:lnTo>
                <a:lnTo>
                  <a:pt x="279400" y="485140"/>
                </a:lnTo>
                <a:close/>
              </a:path>
              <a:path w="279400" h="581660">
                <a:moveTo>
                  <a:pt x="279400" y="481330"/>
                </a:moveTo>
                <a:lnTo>
                  <a:pt x="0" y="481330"/>
                </a:lnTo>
                <a:lnTo>
                  <a:pt x="0" y="483870"/>
                </a:lnTo>
                <a:lnTo>
                  <a:pt x="279400" y="483870"/>
                </a:lnTo>
                <a:lnTo>
                  <a:pt x="279400" y="481330"/>
                </a:lnTo>
                <a:close/>
              </a:path>
              <a:path w="279400" h="581660">
                <a:moveTo>
                  <a:pt x="279400" y="478790"/>
                </a:moveTo>
                <a:lnTo>
                  <a:pt x="0" y="478790"/>
                </a:lnTo>
                <a:lnTo>
                  <a:pt x="0" y="480060"/>
                </a:lnTo>
                <a:lnTo>
                  <a:pt x="279400" y="480060"/>
                </a:lnTo>
                <a:lnTo>
                  <a:pt x="279400" y="478790"/>
                </a:lnTo>
                <a:close/>
              </a:path>
              <a:path w="279400" h="581660">
                <a:moveTo>
                  <a:pt x="279400" y="474980"/>
                </a:moveTo>
                <a:lnTo>
                  <a:pt x="0" y="474980"/>
                </a:lnTo>
                <a:lnTo>
                  <a:pt x="0" y="477520"/>
                </a:lnTo>
                <a:lnTo>
                  <a:pt x="279400" y="477520"/>
                </a:lnTo>
                <a:lnTo>
                  <a:pt x="279400" y="474980"/>
                </a:lnTo>
                <a:close/>
              </a:path>
              <a:path w="279400" h="581660">
                <a:moveTo>
                  <a:pt x="279400" y="472440"/>
                </a:moveTo>
                <a:lnTo>
                  <a:pt x="0" y="472440"/>
                </a:lnTo>
                <a:lnTo>
                  <a:pt x="0" y="473710"/>
                </a:lnTo>
                <a:lnTo>
                  <a:pt x="279400" y="473710"/>
                </a:lnTo>
                <a:lnTo>
                  <a:pt x="279400" y="472440"/>
                </a:lnTo>
                <a:close/>
              </a:path>
              <a:path w="279400" h="581660">
                <a:moveTo>
                  <a:pt x="279400" y="468630"/>
                </a:moveTo>
                <a:lnTo>
                  <a:pt x="0" y="468630"/>
                </a:lnTo>
                <a:lnTo>
                  <a:pt x="0" y="471170"/>
                </a:lnTo>
                <a:lnTo>
                  <a:pt x="279400" y="471170"/>
                </a:lnTo>
                <a:lnTo>
                  <a:pt x="279400" y="468630"/>
                </a:lnTo>
                <a:close/>
              </a:path>
              <a:path w="279400" h="581660">
                <a:moveTo>
                  <a:pt x="279400" y="466090"/>
                </a:moveTo>
                <a:lnTo>
                  <a:pt x="0" y="466090"/>
                </a:lnTo>
                <a:lnTo>
                  <a:pt x="0" y="467360"/>
                </a:lnTo>
                <a:lnTo>
                  <a:pt x="279400" y="467360"/>
                </a:lnTo>
                <a:lnTo>
                  <a:pt x="279400" y="466090"/>
                </a:lnTo>
                <a:close/>
              </a:path>
              <a:path w="279400" h="581660">
                <a:moveTo>
                  <a:pt x="279400" y="462280"/>
                </a:moveTo>
                <a:lnTo>
                  <a:pt x="0" y="462280"/>
                </a:lnTo>
                <a:lnTo>
                  <a:pt x="0" y="464820"/>
                </a:lnTo>
                <a:lnTo>
                  <a:pt x="279400" y="464820"/>
                </a:lnTo>
                <a:lnTo>
                  <a:pt x="279400" y="462280"/>
                </a:lnTo>
                <a:close/>
              </a:path>
              <a:path w="279400" h="581660">
                <a:moveTo>
                  <a:pt x="279400" y="459740"/>
                </a:moveTo>
                <a:lnTo>
                  <a:pt x="0" y="459740"/>
                </a:lnTo>
                <a:lnTo>
                  <a:pt x="0" y="461010"/>
                </a:lnTo>
                <a:lnTo>
                  <a:pt x="279400" y="461010"/>
                </a:lnTo>
                <a:lnTo>
                  <a:pt x="279400" y="459740"/>
                </a:lnTo>
                <a:close/>
              </a:path>
              <a:path w="279400" h="581660">
                <a:moveTo>
                  <a:pt x="279400" y="455930"/>
                </a:moveTo>
                <a:lnTo>
                  <a:pt x="0" y="455930"/>
                </a:lnTo>
                <a:lnTo>
                  <a:pt x="0" y="458470"/>
                </a:lnTo>
                <a:lnTo>
                  <a:pt x="279400" y="458470"/>
                </a:lnTo>
                <a:lnTo>
                  <a:pt x="279400" y="455930"/>
                </a:lnTo>
                <a:close/>
              </a:path>
              <a:path w="279400" h="581660">
                <a:moveTo>
                  <a:pt x="279400" y="453390"/>
                </a:moveTo>
                <a:lnTo>
                  <a:pt x="0" y="453390"/>
                </a:lnTo>
                <a:lnTo>
                  <a:pt x="0" y="454660"/>
                </a:lnTo>
                <a:lnTo>
                  <a:pt x="279400" y="454660"/>
                </a:lnTo>
                <a:lnTo>
                  <a:pt x="279400" y="453390"/>
                </a:lnTo>
                <a:close/>
              </a:path>
              <a:path w="279400" h="581660">
                <a:moveTo>
                  <a:pt x="279400" y="449580"/>
                </a:moveTo>
                <a:lnTo>
                  <a:pt x="0" y="449580"/>
                </a:lnTo>
                <a:lnTo>
                  <a:pt x="0" y="452120"/>
                </a:lnTo>
                <a:lnTo>
                  <a:pt x="279400" y="452120"/>
                </a:lnTo>
                <a:lnTo>
                  <a:pt x="279400" y="449580"/>
                </a:lnTo>
                <a:close/>
              </a:path>
              <a:path w="279400" h="581660">
                <a:moveTo>
                  <a:pt x="279400" y="447040"/>
                </a:moveTo>
                <a:lnTo>
                  <a:pt x="0" y="447040"/>
                </a:lnTo>
                <a:lnTo>
                  <a:pt x="0" y="448310"/>
                </a:lnTo>
                <a:lnTo>
                  <a:pt x="279400" y="448310"/>
                </a:lnTo>
                <a:lnTo>
                  <a:pt x="279400" y="447040"/>
                </a:lnTo>
                <a:close/>
              </a:path>
              <a:path w="279400" h="581660">
                <a:moveTo>
                  <a:pt x="279400" y="443230"/>
                </a:moveTo>
                <a:lnTo>
                  <a:pt x="0" y="443230"/>
                </a:lnTo>
                <a:lnTo>
                  <a:pt x="0" y="445770"/>
                </a:lnTo>
                <a:lnTo>
                  <a:pt x="279400" y="445770"/>
                </a:lnTo>
                <a:lnTo>
                  <a:pt x="279400" y="443230"/>
                </a:lnTo>
                <a:close/>
              </a:path>
              <a:path w="279400" h="581660">
                <a:moveTo>
                  <a:pt x="279400" y="440690"/>
                </a:moveTo>
                <a:lnTo>
                  <a:pt x="0" y="440690"/>
                </a:lnTo>
                <a:lnTo>
                  <a:pt x="0" y="441960"/>
                </a:lnTo>
                <a:lnTo>
                  <a:pt x="279400" y="441960"/>
                </a:lnTo>
                <a:lnTo>
                  <a:pt x="279400" y="440690"/>
                </a:lnTo>
                <a:close/>
              </a:path>
              <a:path w="279400" h="581660">
                <a:moveTo>
                  <a:pt x="279400" y="436880"/>
                </a:moveTo>
                <a:lnTo>
                  <a:pt x="0" y="436880"/>
                </a:lnTo>
                <a:lnTo>
                  <a:pt x="0" y="439420"/>
                </a:lnTo>
                <a:lnTo>
                  <a:pt x="279400" y="439420"/>
                </a:lnTo>
                <a:lnTo>
                  <a:pt x="279400" y="436880"/>
                </a:lnTo>
                <a:close/>
              </a:path>
              <a:path w="279400" h="581660">
                <a:moveTo>
                  <a:pt x="279400" y="434340"/>
                </a:moveTo>
                <a:lnTo>
                  <a:pt x="0" y="434340"/>
                </a:lnTo>
                <a:lnTo>
                  <a:pt x="0" y="435610"/>
                </a:lnTo>
                <a:lnTo>
                  <a:pt x="279400" y="435610"/>
                </a:lnTo>
                <a:lnTo>
                  <a:pt x="279400" y="434340"/>
                </a:lnTo>
                <a:close/>
              </a:path>
              <a:path w="279400" h="581660">
                <a:moveTo>
                  <a:pt x="279400" y="430530"/>
                </a:moveTo>
                <a:lnTo>
                  <a:pt x="0" y="430530"/>
                </a:lnTo>
                <a:lnTo>
                  <a:pt x="0" y="433070"/>
                </a:lnTo>
                <a:lnTo>
                  <a:pt x="279400" y="433070"/>
                </a:lnTo>
                <a:lnTo>
                  <a:pt x="279400" y="430530"/>
                </a:lnTo>
                <a:close/>
              </a:path>
              <a:path w="279400" h="581660">
                <a:moveTo>
                  <a:pt x="279400" y="427990"/>
                </a:moveTo>
                <a:lnTo>
                  <a:pt x="0" y="427990"/>
                </a:lnTo>
                <a:lnTo>
                  <a:pt x="0" y="429260"/>
                </a:lnTo>
                <a:lnTo>
                  <a:pt x="279400" y="429260"/>
                </a:lnTo>
                <a:lnTo>
                  <a:pt x="279400" y="427990"/>
                </a:lnTo>
                <a:close/>
              </a:path>
              <a:path w="279400" h="581660">
                <a:moveTo>
                  <a:pt x="279400" y="424180"/>
                </a:moveTo>
                <a:lnTo>
                  <a:pt x="0" y="424180"/>
                </a:lnTo>
                <a:lnTo>
                  <a:pt x="0" y="426720"/>
                </a:lnTo>
                <a:lnTo>
                  <a:pt x="279400" y="426720"/>
                </a:lnTo>
                <a:lnTo>
                  <a:pt x="279400" y="424180"/>
                </a:lnTo>
                <a:close/>
              </a:path>
              <a:path w="279400" h="581660">
                <a:moveTo>
                  <a:pt x="279400" y="421640"/>
                </a:moveTo>
                <a:lnTo>
                  <a:pt x="0" y="421640"/>
                </a:lnTo>
                <a:lnTo>
                  <a:pt x="0" y="422910"/>
                </a:lnTo>
                <a:lnTo>
                  <a:pt x="279400" y="422910"/>
                </a:lnTo>
                <a:lnTo>
                  <a:pt x="279400" y="421640"/>
                </a:lnTo>
                <a:close/>
              </a:path>
              <a:path w="279400" h="581660">
                <a:moveTo>
                  <a:pt x="279400" y="417830"/>
                </a:moveTo>
                <a:lnTo>
                  <a:pt x="0" y="417830"/>
                </a:lnTo>
                <a:lnTo>
                  <a:pt x="0" y="420370"/>
                </a:lnTo>
                <a:lnTo>
                  <a:pt x="279400" y="420370"/>
                </a:lnTo>
                <a:lnTo>
                  <a:pt x="279400" y="417830"/>
                </a:lnTo>
                <a:close/>
              </a:path>
              <a:path w="279400" h="581660">
                <a:moveTo>
                  <a:pt x="279400" y="415290"/>
                </a:moveTo>
                <a:lnTo>
                  <a:pt x="0" y="415290"/>
                </a:lnTo>
                <a:lnTo>
                  <a:pt x="0" y="416560"/>
                </a:lnTo>
                <a:lnTo>
                  <a:pt x="279400" y="416560"/>
                </a:lnTo>
                <a:lnTo>
                  <a:pt x="279400" y="415290"/>
                </a:lnTo>
                <a:close/>
              </a:path>
              <a:path w="279400" h="581660">
                <a:moveTo>
                  <a:pt x="279400" y="411480"/>
                </a:moveTo>
                <a:lnTo>
                  <a:pt x="0" y="411480"/>
                </a:lnTo>
                <a:lnTo>
                  <a:pt x="0" y="414020"/>
                </a:lnTo>
                <a:lnTo>
                  <a:pt x="279400" y="414020"/>
                </a:lnTo>
                <a:lnTo>
                  <a:pt x="279400" y="411480"/>
                </a:lnTo>
                <a:close/>
              </a:path>
              <a:path w="279400" h="581660">
                <a:moveTo>
                  <a:pt x="279400" y="408940"/>
                </a:moveTo>
                <a:lnTo>
                  <a:pt x="0" y="408940"/>
                </a:lnTo>
                <a:lnTo>
                  <a:pt x="0" y="410210"/>
                </a:lnTo>
                <a:lnTo>
                  <a:pt x="279400" y="410210"/>
                </a:lnTo>
                <a:lnTo>
                  <a:pt x="279400" y="408940"/>
                </a:lnTo>
                <a:close/>
              </a:path>
              <a:path w="279400" h="581660">
                <a:moveTo>
                  <a:pt x="279400" y="405130"/>
                </a:moveTo>
                <a:lnTo>
                  <a:pt x="0" y="405130"/>
                </a:lnTo>
                <a:lnTo>
                  <a:pt x="0" y="407670"/>
                </a:lnTo>
                <a:lnTo>
                  <a:pt x="279400" y="407670"/>
                </a:lnTo>
                <a:lnTo>
                  <a:pt x="279400" y="405130"/>
                </a:lnTo>
                <a:close/>
              </a:path>
              <a:path w="279400" h="581660">
                <a:moveTo>
                  <a:pt x="279400" y="402590"/>
                </a:moveTo>
                <a:lnTo>
                  <a:pt x="0" y="402590"/>
                </a:lnTo>
                <a:lnTo>
                  <a:pt x="0" y="403860"/>
                </a:lnTo>
                <a:lnTo>
                  <a:pt x="279400" y="403860"/>
                </a:lnTo>
                <a:lnTo>
                  <a:pt x="279400" y="402590"/>
                </a:lnTo>
                <a:close/>
              </a:path>
              <a:path w="279400" h="581660">
                <a:moveTo>
                  <a:pt x="279400" y="398780"/>
                </a:moveTo>
                <a:lnTo>
                  <a:pt x="0" y="398780"/>
                </a:lnTo>
                <a:lnTo>
                  <a:pt x="0" y="401320"/>
                </a:lnTo>
                <a:lnTo>
                  <a:pt x="279400" y="401320"/>
                </a:lnTo>
                <a:lnTo>
                  <a:pt x="279400" y="398780"/>
                </a:lnTo>
                <a:close/>
              </a:path>
              <a:path w="279400" h="581660">
                <a:moveTo>
                  <a:pt x="279400" y="396240"/>
                </a:moveTo>
                <a:lnTo>
                  <a:pt x="0" y="396240"/>
                </a:lnTo>
                <a:lnTo>
                  <a:pt x="0" y="397510"/>
                </a:lnTo>
                <a:lnTo>
                  <a:pt x="279400" y="397510"/>
                </a:lnTo>
                <a:lnTo>
                  <a:pt x="279400" y="396240"/>
                </a:lnTo>
                <a:close/>
              </a:path>
              <a:path w="279400" h="581660">
                <a:moveTo>
                  <a:pt x="279400" y="392430"/>
                </a:moveTo>
                <a:lnTo>
                  <a:pt x="0" y="392430"/>
                </a:lnTo>
                <a:lnTo>
                  <a:pt x="0" y="394970"/>
                </a:lnTo>
                <a:lnTo>
                  <a:pt x="279400" y="394970"/>
                </a:lnTo>
                <a:lnTo>
                  <a:pt x="279400" y="392430"/>
                </a:lnTo>
                <a:close/>
              </a:path>
              <a:path w="279400" h="581660">
                <a:moveTo>
                  <a:pt x="279400" y="389890"/>
                </a:moveTo>
                <a:lnTo>
                  <a:pt x="0" y="389890"/>
                </a:lnTo>
                <a:lnTo>
                  <a:pt x="0" y="391160"/>
                </a:lnTo>
                <a:lnTo>
                  <a:pt x="279400" y="391160"/>
                </a:lnTo>
                <a:lnTo>
                  <a:pt x="279400" y="389890"/>
                </a:lnTo>
                <a:close/>
              </a:path>
              <a:path w="279400" h="581660">
                <a:moveTo>
                  <a:pt x="279400" y="386080"/>
                </a:moveTo>
                <a:lnTo>
                  <a:pt x="0" y="386080"/>
                </a:lnTo>
                <a:lnTo>
                  <a:pt x="0" y="388620"/>
                </a:lnTo>
                <a:lnTo>
                  <a:pt x="279400" y="388620"/>
                </a:lnTo>
                <a:lnTo>
                  <a:pt x="279400" y="386080"/>
                </a:lnTo>
                <a:close/>
              </a:path>
              <a:path w="279400" h="581660">
                <a:moveTo>
                  <a:pt x="279400" y="383540"/>
                </a:moveTo>
                <a:lnTo>
                  <a:pt x="0" y="383540"/>
                </a:lnTo>
                <a:lnTo>
                  <a:pt x="0" y="384810"/>
                </a:lnTo>
                <a:lnTo>
                  <a:pt x="279400" y="384810"/>
                </a:lnTo>
                <a:lnTo>
                  <a:pt x="279400" y="383540"/>
                </a:lnTo>
                <a:close/>
              </a:path>
              <a:path w="279400" h="581660">
                <a:moveTo>
                  <a:pt x="279400" y="379730"/>
                </a:moveTo>
                <a:lnTo>
                  <a:pt x="0" y="379730"/>
                </a:lnTo>
                <a:lnTo>
                  <a:pt x="0" y="382270"/>
                </a:lnTo>
                <a:lnTo>
                  <a:pt x="279400" y="382270"/>
                </a:lnTo>
                <a:lnTo>
                  <a:pt x="279400" y="379730"/>
                </a:lnTo>
                <a:close/>
              </a:path>
              <a:path w="279400" h="581660">
                <a:moveTo>
                  <a:pt x="279400" y="377202"/>
                </a:moveTo>
                <a:lnTo>
                  <a:pt x="0" y="377202"/>
                </a:lnTo>
                <a:lnTo>
                  <a:pt x="0" y="378460"/>
                </a:lnTo>
                <a:lnTo>
                  <a:pt x="279400" y="378460"/>
                </a:lnTo>
                <a:lnTo>
                  <a:pt x="279400" y="377202"/>
                </a:lnTo>
                <a:close/>
              </a:path>
              <a:path w="279400" h="581660">
                <a:moveTo>
                  <a:pt x="27940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9400" y="375920"/>
                </a:lnTo>
                <a:lnTo>
                  <a:pt x="279400" y="373380"/>
                </a:lnTo>
                <a:close/>
              </a:path>
              <a:path w="279400" h="581660">
                <a:moveTo>
                  <a:pt x="27940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9400" y="372110"/>
                </a:lnTo>
                <a:lnTo>
                  <a:pt x="279400" y="370840"/>
                </a:lnTo>
                <a:close/>
              </a:path>
              <a:path w="279400" h="581660">
                <a:moveTo>
                  <a:pt x="279400" y="0"/>
                </a:moveTo>
                <a:lnTo>
                  <a:pt x="0" y="0"/>
                </a:lnTo>
                <a:lnTo>
                  <a:pt x="0" y="369570"/>
                </a:lnTo>
                <a:lnTo>
                  <a:pt x="279400" y="369570"/>
                </a:lnTo>
                <a:lnTo>
                  <a:pt x="279400" y="0"/>
                </a:lnTo>
                <a:close/>
              </a:path>
            </a:pathLst>
          </a:custGeom>
          <a:solidFill>
            <a:srgbClr val="8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0"/>
            <a:ext cx="276860" cy="1905000"/>
          </a:xfrm>
          <a:custGeom>
            <a:avLst/>
            <a:gdLst/>
            <a:ahLst/>
            <a:cxnLst/>
            <a:rect l="l" t="t" r="r" b="b"/>
            <a:pathLst>
              <a:path w="276860" h="1905000">
                <a:moveTo>
                  <a:pt x="1270" y="1903730"/>
                </a:moveTo>
                <a:lnTo>
                  <a:pt x="0" y="1903730"/>
                </a:lnTo>
                <a:lnTo>
                  <a:pt x="0" y="1905000"/>
                </a:lnTo>
                <a:lnTo>
                  <a:pt x="1270" y="1905000"/>
                </a:lnTo>
                <a:lnTo>
                  <a:pt x="1270" y="1903730"/>
                </a:lnTo>
                <a:close/>
              </a:path>
              <a:path w="276860" h="1905000">
                <a:moveTo>
                  <a:pt x="54610" y="1901190"/>
                </a:moveTo>
                <a:lnTo>
                  <a:pt x="0" y="1901190"/>
                </a:lnTo>
                <a:lnTo>
                  <a:pt x="0" y="1902460"/>
                </a:lnTo>
                <a:lnTo>
                  <a:pt x="33020" y="1902460"/>
                </a:lnTo>
                <a:lnTo>
                  <a:pt x="33020" y="1903730"/>
                </a:lnTo>
                <a:lnTo>
                  <a:pt x="54610" y="1903730"/>
                </a:lnTo>
                <a:lnTo>
                  <a:pt x="54610" y="1902460"/>
                </a:lnTo>
                <a:lnTo>
                  <a:pt x="54610" y="1901190"/>
                </a:lnTo>
                <a:close/>
              </a:path>
              <a:path w="276860" h="1905000">
                <a:moveTo>
                  <a:pt x="119380" y="1897380"/>
                </a:moveTo>
                <a:lnTo>
                  <a:pt x="0" y="1897380"/>
                </a:lnTo>
                <a:lnTo>
                  <a:pt x="0" y="1898650"/>
                </a:lnTo>
                <a:lnTo>
                  <a:pt x="0" y="1899920"/>
                </a:lnTo>
                <a:lnTo>
                  <a:pt x="76200" y="1899920"/>
                </a:lnTo>
                <a:lnTo>
                  <a:pt x="76200" y="1901190"/>
                </a:lnTo>
                <a:lnTo>
                  <a:pt x="97790" y="1901190"/>
                </a:lnTo>
                <a:lnTo>
                  <a:pt x="97790" y="1899920"/>
                </a:lnTo>
                <a:lnTo>
                  <a:pt x="97790" y="1898650"/>
                </a:lnTo>
                <a:lnTo>
                  <a:pt x="119380" y="1898650"/>
                </a:lnTo>
                <a:lnTo>
                  <a:pt x="119380" y="1897380"/>
                </a:lnTo>
                <a:close/>
              </a:path>
              <a:path w="276860" h="1905000">
                <a:moveTo>
                  <a:pt x="162560" y="1894840"/>
                </a:moveTo>
                <a:lnTo>
                  <a:pt x="0" y="1894840"/>
                </a:lnTo>
                <a:lnTo>
                  <a:pt x="0" y="1896110"/>
                </a:lnTo>
                <a:lnTo>
                  <a:pt x="140970" y="1896110"/>
                </a:lnTo>
                <a:lnTo>
                  <a:pt x="140970" y="1897380"/>
                </a:lnTo>
                <a:lnTo>
                  <a:pt x="162560" y="1897380"/>
                </a:lnTo>
                <a:lnTo>
                  <a:pt x="162560" y="1896110"/>
                </a:lnTo>
                <a:lnTo>
                  <a:pt x="162560" y="1894840"/>
                </a:lnTo>
                <a:close/>
              </a:path>
              <a:path w="276860" h="1905000">
                <a:moveTo>
                  <a:pt x="228600" y="1891030"/>
                </a:moveTo>
                <a:lnTo>
                  <a:pt x="0" y="1891030"/>
                </a:lnTo>
                <a:lnTo>
                  <a:pt x="0" y="1892300"/>
                </a:lnTo>
                <a:lnTo>
                  <a:pt x="0" y="1893570"/>
                </a:lnTo>
                <a:lnTo>
                  <a:pt x="185420" y="1893570"/>
                </a:lnTo>
                <a:lnTo>
                  <a:pt x="185420" y="1894840"/>
                </a:lnTo>
                <a:lnTo>
                  <a:pt x="207010" y="1894840"/>
                </a:lnTo>
                <a:lnTo>
                  <a:pt x="207010" y="1893570"/>
                </a:lnTo>
                <a:lnTo>
                  <a:pt x="207010" y="1892300"/>
                </a:lnTo>
                <a:lnTo>
                  <a:pt x="228600" y="1892300"/>
                </a:lnTo>
                <a:lnTo>
                  <a:pt x="228600" y="1891030"/>
                </a:lnTo>
                <a:close/>
              </a:path>
              <a:path w="276860" h="1905000">
                <a:moveTo>
                  <a:pt x="271780" y="1888490"/>
                </a:moveTo>
                <a:lnTo>
                  <a:pt x="0" y="1888490"/>
                </a:lnTo>
                <a:lnTo>
                  <a:pt x="0" y="1889760"/>
                </a:lnTo>
                <a:lnTo>
                  <a:pt x="250190" y="1889760"/>
                </a:lnTo>
                <a:lnTo>
                  <a:pt x="250190" y="1891030"/>
                </a:lnTo>
                <a:lnTo>
                  <a:pt x="271780" y="1891030"/>
                </a:lnTo>
                <a:lnTo>
                  <a:pt x="271780" y="1889760"/>
                </a:lnTo>
                <a:lnTo>
                  <a:pt x="271780" y="1888490"/>
                </a:lnTo>
                <a:close/>
              </a:path>
              <a:path w="276860" h="1905000">
                <a:moveTo>
                  <a:pt x="276860" y="1884680"/>
                </a:moveTo>
                <a:lnTo>
                  <a:pt x="0" y="1884680"/>
                </a:lnTo>
                <a:lnTo>
                  <a:pt x="0" y="1887220"/>
                </a:lnTo>
                <a:lnTo>
                  <a:pt x="276860" y="1887220"/>
                </a:lnTo>
                <a:lnTo>
                  <a:pt x="276860" y="1884680"/>
                </a:lnTo>
                <a:close/>
              </a:path>
              <a:path w="276860" h="1905000">
                <a:moveTo>
                  <a:pt x="276860" y="1882140"/>
                </a:moveTo>
                <a:lnTo>
                  <a:pt x="0" y="1882140"/>
                </a:lnTo>
                <a:lnTo>
                  <a:pt x="0" y="1883410"/>
                </a:lnTo>
                <a:lnTo>
                  <a:pt x="276860" y="1883410"/>
                </a:lnTo>
                <a:lnTo>
                  <a:pt x="276860" y="1882140"/>
                </a:lnTo>
                <a:close/>
              </a:path>
              <a:path w="276860" h="1905000">
                <a:moveTo>
                  <a:pt x="276860" y="1878330"/>
                </a:moveTo>
                <a:lnTo>
                  <a:pt x="0" y="1878330"/>
                </a:lnTo>
                <a:lnTo>
                  <a:pt x="0" y="1880870"/>
                </a:lnTo>
                <a:lnTo>
                  <a:pt x="276860" y="1880870"/>
                </a:lnTo>
                <a:lnTo>
                  <a:pt x="276860" y="1878330"/>
                </a:lnTo>
                <a:close/>
              </a:path>
              <a:path w="276860" h="1905000">
                <a:moveTo>
                  <a:pt x="276860" y="1875790"/>
                </a:moveTo>
                <a:lnTo>
                  <a:pt x="0" y="1875790"/>
                </a:lnTo>
                <a:lnTo>
                  <a:pt x="0" y="1877072"/>
                </a:lnTo>
                <a:lnTo>
                  <a:pt x="276860" y="1877072"/>
                </a:lnTo>
                <a:lnTo>
                  <a:pt x="276860" y="1875790"/>
                </a:lnTo>
                <a:close/>
              </a:path>
              <a:path w="276860" h="1905000">
                <a:moveTo>
                  <a:pt x="276860" y="1871980"/>
                </a:moveTo>
                <a:lnTo>
                  <a:pt x="0" y="1871980"/>
                </a:lnTo>
                <a:lnTo>
                  <a:pt x="0" y="1874520"/>
                </a:lnTo>
                <a:lnTo>
                  <a:pt x="276860" y="1874520"/>
                </a:lnTo>
                <a:lnTo>
                  <a:pt x="276860" y="1871980"/>
                </a:lnTo>
                <a:close/>
              </a:path>
              <a:path w="276860" h="1905000">
                <a:moveTo>
                  <a:pt x="276860" y="1869440"/>
                </a:moveTo>
                <a:lnTo>
                  <a:pt x="0" y="1869440"/>
                </a:lnTo>
                <a:lnTo>
                  <a:pt x="0" y="1870710"/>
                </a:lnTo>
                <a:lnTo>
                  <a:pt x="276860" y="1870710"/>
                </a:lnTo>
                <a:lnTo>
                  <a:pt x="276860" y="1869440"/>
                </a:lnTo>
                <a:close/>
              </a:path>
              <a:path w="276860" h="1905000">
                <a:moveTo>
                  <a:pt x="276860" y="1865630"/>
                </a:moveTo>
                <a:lnTo>
                  <a:pt x="0" y="1865630"/>
                </a:lnTo>
                <a:lnTo>
                  <a:pt x="0" y="1868170"/>
                </a:lnTo>
                <a:lnTo>
                  <a:pt x="276860" y="1868170"/>
                </a:lnTo>
                <a:lnTo>
                  <a:pt x="276860" y="1865630"/>
                </a:lnTo>
                <a:close/>
              </a:path>
              <a:path w="276860" h="1905000">
                <a:moveTo>
                  <a:pt x="276860" y="1863090"/>
                </a:moveTo>
                <a:lnTo>
                  <a:pt x="0" y="1863090"/>
                </a:lnTo>
                <a:lnTo>
                  <a:pt x="0" y="1864360"/>
                </a:lnTo>
                <a:lnTo>
                  <a:pt x="276860" y="1864360"/>
                </a:lnTo>
                <a:lnTo>
                  <a:pt x="276860" y="1863090"/>
                </a:lnTo>
                <a:close/>
              </a:path>
              <a:path w="276860" h="1905000">
                <a:moveTo>
                  <a:pt x="276860" y="1859280"/>
                </a:moveTo>
                <a:lnTo>
                  <a:pt x="0" y="1859280"/>
                </a:lnTo>
                <a:lnTo>
                  <a:pt x="0" y="1861820"/>
                </a:lnTo>
                <a:lnTo>
                  <a:pt x="276860" y="1861820"/>
                </a:lnTo>
                <a:lnTo>
                  <a:pt x="276860" y="1859280"/>
                </a:lnTo>
                <a:close/>
              </a:path>
              <a:path w="276860" h="1905000">
                <a:moveTo>
                  <a:pt x="276860" y="1856740"/>
                </a:moveTo>
                <a:lnTo>
                  <a:pt x="0" y="1856740"/>
                </a:lnTo>
                <a:lnTo>
                  <a:pt x="0" y="1858010"/>
                </a:lnTo>
                <a:lnTo>
                  <a:pt x="276860" y="1858010"/>
                </a:lnTo>
                <a:lnTo>
                  <a:pt x="276860" y="1856740"/>
                </a:lnTo>
                <a:close/>
              </a:path>
              <a:path w="276860" h="1905000">
                <a:moveTo>
                  <a:pt x="276860" y="1852930"/>
                </a:moveTo>
                <a:lnTo>
                  <a:pt x="0" y="1852930"/>
                </a:lnTo>
                <a:lnTo>
                  <a:pt x="0" y="1855470"/>
                </a:lnTo>
                <a:lnTo>
                  <a:pt x="276860" y="1855470"/>
                </a:lnTo>
                <a:lnTo>
                  <a:pt x="276860" y="1852930"/>
                </a:lnTo>
                <a:close/>
              </a:path>
              <a:path w="276860" h="1905000">
                <a:moveTo>
                  <a:pt x="276860" y="1850390"/>
                </a:moveTo>
                <a:lnTo>
                  <a:pt x="0" y="1850390"/>
                </a:lnTo>
                <a:lnTo>
                  <a:pt x="0" y="1851660"/>
                </a:lnTo>
                <a:lnTo>
                  <a:pt x="276860" y="1851660"/>
                </a:lnTo>
                <a:lnTo>
                  <a:pt x="276860" y="1850390"/>
                </a:lnTo>
                <a:close/>
              </a:path>
              <a:path w="276860" h="1905000">
                <a:moveTo>
                  <a:pt x="276860" y="1846580"/>
                </a:moveTo>
                <a:lnTo>
                  <a:pt x="0" y="1846580"/>
                </a:lnTo>
                <a:lnTo>
                  <a:pt x="0" y="1849120"/>
                </a:lnTo>
                <a:lnTo>
                  <a:pt x="276860" y="1849120"/>
                </a:lnTo>
                <a:lnTo>
                  <a:pt x="276860" y="1846580"/>
                </a:lnTo>
                <a:close/>
              </a:path>
              <a:path w="276860" h="1905000">
                <a:moveTo>
                  <a:pt x="276860" y="1844040"/>
                </a:moveTo>
                <a:lnTo>
                  <a:pt x="0" y="1844040"/>
                </a:lnTo>
                <a:lnTo>
                  <a:pt x="0" y="1845322"/>
                </a:lnTo>
                <a:lnTo>
                  <a:pt x="276860" y="1845322"/>
                </a:lnTo>
                <a:lnTo>
                  <a:pt x="276860" y="1844040"/>
                </a:lnTo>
                <a:close/>
              </a:path>
              <a:path w="276860" h="1905000">
                <a:moveTo>
                  <a:pt x="276860" y="1840230"/>
                </a:moveTo>
                <a:lnTo>
                  <a:pt x="0" y="1840230"/>
                </a:lnTo>
                <a:lnTo>
                  <a:pt x="0" y="1842770"/>
                </a:lnTo>
                <a:lnTo>
                  <a:pt x="276860" y="1842770"/>
                </a:lnTo>
                <a:lnTo>
                  <a:pt x="276860" y="1840230"/>
                </a:lnTo>
                <a:close/>
              </a:path>
              <a:path w="276860" h="1905000">
                <a:moveTo>
                  <a:pt x="276860" y="1837690"/>
                </a:moveTo>
                <a:lnTo>
                  <a:pt x="0" y="1837690"/>
                </a:lnTo>
                <a:lnTo>
                  <a:pt x="0" y="1838960"/>
                </a:lnTo>
                <a:lnTo>
                  <a:pt x="276860" y="1838960"/>
                </a:lnTo>
                <a:lnTo>
                  <a:pt x="276860" y="1837690"/>
                </a:lnTo>
                <a:close/>
              </a:path>
              <a:path w="276860" h="1905000">
                <a:moveTo>
                  <a:pt x="276860" y="1833880"/>
                </a:moveTo>
                <a:lnTo>
                  <a:pt x="0" y="1833880"/>
                </a:lnTo>
                <a:lnTo>
                  <a:pt x="0" y="1836420"/>
                </a:lnTo>
                <a:lnTo>
                  <a:pt x="276860" y="1836420"/>
                </a:lnTo>
                <a:lnTo>
                  <a:pt x="276860" y="1833880"/>
                </a:lnTo>
                <a:close/>
              </a:path>
              <a:path w="276860" h="1905000">
                <a:moveTo>
                  <a:pt x="276860" y="1831340"/>
                </a:moveTo>
                <a:lnTo>
                  <a:pt x="0" y="1831340"/>
                </a:lnTo>
                <a:lnTo>
                  <a:pt x="0" y="1832610"/>
                </a:lnTo>
                <a:lnTo>
                  <a:pt x="276860" y="1832610"/>
                </a:lnTo>
                <a:lnTo>
                  <a:pt x="276860" y="1831340"/>
                </a:lnTo>
                <a:close/>
              </a:path>
              <a:path w="276860" h="1905000">
                <a:moveTo>
                  <a:pt x="276860" y="1827530"/>
                </a:moveTo>
                <a:lnTo>
                  <a:pt x="0" y="1827530"/>
                </a:lnTo>
                <a:lnTo>
                  <a:pt x="0" y="1830070"/>
                </a:lnTo>
                <a:lnTo>
                  <a:pt x="276860" y="1830070"/>
                </a:lnTo>
                <a:lnTo>
                  <a:pt x="276860" y="1827530"/>
                </a:lnTo>
                <a:close/>
              </a:path>
              <a:path w="276860" h="1905000">
                <a:moveTo>
                  <a:pt x="276860" y="1824990"/>
                </a:moveTo>
                <a:lnTo>
                  <a:pt x="0" y="1824990"/>
                </a:lnTo>
                <a:lnTo>
                  <a:pt x="0" y="1826260"/>
                </a:lnTo>
                <a:lnTo>
                  <a:pt x="276860" y="1826260"/>
                </a:lnTo>
                <a:lnTo>
                  <a:pt x="276860" y="1824990"/>
                </a:lnTo>
                <a:close/>
              </a:path>
              <a:path w="276860" h="1905000">
                <a:moveTo>
                  <a:pt x="276860" y="1821180"/>
                </a:moveTo>
                <a:lnTo>
                  <a:pt x="0" y="1821180"/>
                </a:lnTo>
                <a:lnTo>
                  <a:pt x="0" y="1823720"/>
                </a:lnTo>
                <a:lnTo>
                  <a:pt x="276860" y="1823720"/>
                </a:lnTo>
                <a:lnTo>
                  <a:pt x="276860" y="1821180"/>
                </a:lnTo>
                <a:close/>
              </a:path>
              <a:path w="276860" h="1905000">
                <a:moveTo>
                  <a:pt x="276860" y="1818640"/>
                </a:moveTo>
                <a:lnTo>
                  <a:pt x="0" y="1818640"/>
                </a:lnTo>
                <a:lnTo>
                  <a:pt x="0" y="1819910"/>
                </a:lnTo>
                <a:lnTo>
                  <a:pt x="276860" y="1819910"/>
                </a:lnTo>
                <a:lnTo>
                  <a:pt x="276860" y="1818640"/>
                </a:lnTo>
                <a:close/>
              </a:path>
              <a:path w="276860" h="1905000">
                <a:moveTo>
                  <a:pt x="276860" y="1814830"/>
                </a:moveTo>
                <a:lnTo>
                  <a:pt x="0" y="1814830"/>
                </a:lnTo>
                <a:lnTo>
                  <a:pt x="0" y="1817370"/>
                </a:lnTo>
                <a:lnTo>
                  <a:pt x="276860" y="1817370"/>
                </a:lnTo>
                <a:lnTo>
                  <a:pt x="276860" y="1814830"/>
                </a:lnTo>
                <a:close/>
              </a:path>
              <a:path w="276860" h="1905000">
                <a:moveTo>
                  <a:pt x="276860" y="1812290"/>
                </a:moveTo>
                <a:lnTo>
                  <a:pt x="0" y="1812290"/>
                </a:lnTo>
                <a:lnTo>
                  <a:pt x="0" y="1813560"/>
                </a:lnTo>
                <a:lnTo>
                  <a:pt x="276860" y="1813560"/>
                </a:lnTo>
                <a:lnTo>
                  <a:pt x="276860" y="1812290"/>
                </a:lnTo>
                <a:close/>
              </a:path>
              <a:path w="276860" h="1905000">
                <a:moveTo>
                  <a:pt x="276860" y="1808480"/>
                </a:moveTo>
                <a:lnTo>
                  <a:pt x="0" y="1808480"/>
                </a:lnTo>
                <a:lnTo>
                  <a:pt x="0" y="1811020"/>
                </a:lnTo>
                <a:lnTo>
                  <a:pt x="276860" y="1811020"/>
                </a:lnTo>
                <a:lnTo>
                  <a:pt x="276860" y="1808480"/>
                </a:lnTo>
                <a:close/>
              </a:path>
              <a:path w="276860" h="1905000">
                <a:moveTo>
                  <a:pt x="276860" y="1805952"/>
                </a:moveTo>
                <a:lnTo>
                  <a:pt x="0" y="1805952"/>
                </a:lnTo>
                <a:lnTo>
                  <a:pt x="0" y="1807210"/>
                </a:lnTo>
                <a:lnTo>
                  <a:pt x="276860" y="1807210"/>
                </a:lnTo>
                <a:lnTo>
                  <a:pt x="276860" y="1805952"/>
                </a:lnTo>
                <a:close/>
              </a:path>
              <a:path w="276860" h="1905000">
                <a:moveTo>
                  <a:pt x="276860" y="1802130"/>
                </a:moveTo>
                <a:lnTo>
                  <a:pt x="0" y="1802130"/>
                </a:lnTo>
                <a:lnTo>
                  <a:pt x="0" y="1804670"/>
                </a:lnTo>
                <a:lnTo>
                  <a:pt x="276860" y="1804670"/>
                </a:lnTo>
                <a:lnTo>
                  <a:pt x="276860" y="1802130"/>
                </a:lnTo>
                <a:close/>
              </a:path>
              <a:path w="276860" h="1905000">
                <a:moveTo>
                  <a:pt x="276860" y="1799602"/>
                </a:moveTo>
                <a:lnTo>
                  <a:pt x="0" y="1799602"/>
                </a:lnTo>
                <a:lnTo>
                  <a:pt x="0" y="1800860"/>
                </a:lnTo>
                <a:lnTo>
                  <a:pt x="276860" y="1800860"/>
                </a:lnTo>
                <a:lnTo>
                  <a:pt x="276860" y="1799602"/>
                </a:lnTo>
                <a:close/>
              </a:path>
              <a:path w="276860" h="1905000">
                <a:moveTo>
                  <a:pt x="276860" y="1795780"/>
                </a:moveTo>
                <a:lnTo>
                  <a:pt x="0" y="1795780"/>
                </a:lnTo>
                <a:lnTo>
                  <a:pt x="0" y="1798320"/>
                </a:lnTo>
                <a:lnTo>
                  <a:pt x="276860" y="1798320"/>
                </a:lnTo>
                <a:lnTo>
                  <a:pt x="276860" y="1795780"/>
                </a:lnTo>
                <a:close/>
              </a:path>
              <a:path w="276860" h="1905000">
                <a:moveTo>
                  <a:pt x="276860" y="1793240"/>
                </a:moveTo>
                <a:lnTo>
                  <a:pt x="0" y="1793240"/>
                </a:lnTo>
                <a:lnTo>
                  <a:pt x="0" y="1794510"/>
                </a:lnTo>
                <a:lnTo>
                  <a:pt x="276860" y="1794510"/>
                </a:lnTo>
                <a:lnTo>
                  <a:pt x="276860" y="1793240"/>
                </a:lnTo>
                <a:close/>
              </a:path>
              <a:path w="276860" h="1905000">
                <a:moveTo>
                  <a:pt x="276860" y="1789430"/>
                </a:moveTo>
                <a:lnTo>
                  <a:pt x="0" y="1789430"/>
                </a:lnTo>
                <a:lnTo>
                  <a:pt x="0" y="1791970"/>
                </a:lnTo>
                <a:lnTo>
                  <a:pt x="276860" y="1791970"/>
                </a:lnTo>
                <a:lnTo>
                  <a:pt x="276860" y="1789430"/>
                </a:lnTo>
                <a:close/>
              </a:path>
              <a:path w="276860" h="1905000">
                <a:moveTo>
                  <a:pt x="276860" y="1786890"/>
                </a:moveTo>
                <a:lnTo>
                  <a:pt x="0" y="1786890"/>
                </a:lnTo>
                <a:lnTo>
                  <a:pt x="0" y="1788160"/>
                </a:lnTo>
                <a:lnTo>
                  <a:pt x="276860" y="1788160"/>
                </a:lnTo>
                <a:lnTo>
                  <a:pt x="276860" y="1786890"/>
                </a:lnTo>
                <a:close/>
              </a:path>
              <a:path w="276860" h="1905000">
                <a:moveTo>
                  <a:pt x="276860" y="1783080"/>
                </a:moveTo>
                <a:lnTo>
                  <a:pt x="0" y="1783080"/>
                </a:lnTo>
                <a:lnTo>
                  <a:pt x="0" y="1785620"/>
                </a:lnTo>
                <a:lnTo>
                  <a:pt x="276860" y="1785620"/>
                </a:lnTo>
                <a:lnTo>
                  <a:pt x="276860" y="1783080"/>
                </a:lnTo>
                <a:close/>
              </a:path>
              <a:path w="276860" h="1905000">
                <a:moveTo>
                  <a:pt x="276860" y="1780540"/>
                </a:moveTo>
                <a:lnTo>
                  <a:pt x="0" y="1780540"/>
                </a:lnTo>
                <a:lnTo>
                  <a:pt x="0" y="1781810"/>
                </a:lnTo>
                <a:lnTo>
                  <a:pt x="276860" y="1781810"/>
                </a:lnTo>
                <a:lnTo>
                  <a:pt x="276860" y="1780540"/>
                </a:lnTo>
                <a:close/>
              </a:path>
              <a:path w="276860" h="1905000">
                <a:moveTo>
                  <a:pt x="276860" y="1776730"/>
                </a:moveTo>
                <a:lnTo>
                  <a:pt x="0" y="1776730"/>
                </a:lnTo>
                <a:lnTo>
                  <a:pt x="0" y="1779270"/>
                </a:lnTo>
                <a:lnTo>
                  <a:pt x="276860" y="1779270"/>
                </a:lnTo>
                <a:lnTo>
                  <a:pt x="276860" y="1776730"/>
                </a:lnTo>
                <a:close/>
              </a:path>
              <a:path w="276860" h="1905000">
                <a:moveTo>
                  <a:pt x="276860" y="1774190"/>
                </a:moveTo>
                <a:lnTo>
                  <a:pt x="0" y="1774190"/>
                </a:lnTo>
                <a:lnTo>
                  <a:pt x="0" y="1775472"/>
                </a:lnTo>
                <a:lnTo>
                  <a:pt x="276860" y="1775472"/>
                </a:lnTo>
                <a:lnTo>
                  <a:pt x="276860" y="1774190"/>
                </a:lnTo>
                <a:close/>
              </a:path>
              <a:path w="276860" h="1905000">
                <a:moveTo>
                  <a:pt x="276860" y="1770380"/>
                </a:moveTo>
                <a:lnTo>
                  <a:pt x="0" y="1770380"/>
                </a:lnTo>
                <a:lnTo>
                  <a:pt x="0" y="1772920"/>
                </a:lnTo>
                <a:lnTo>
                  <a:pt x="276860" y="1772920"/>
                </a:lnTo>
                <a:lnTo>
                  <a:pt x="276860" y="1770380"/>
                </a:lnTo>
                <a:close/>
              </a:path>
              <a:path w="276860" h="1905000">
                <a:moveTo>
                  <a:pt x="276860" y="1767840"/>
                </a:moveTo>
                <a:lnTo>
                  <a:pt x="0" y="1767840"/>
                </a:lnTo>
                <a:lnTo>
                  <a:pt x="0" y="1769110"/>
                </a:lnTo>
                <a:lnTo>
                  <a:pt x="276860" y="1769110"/>
                </a:lnTo>
                <a:lnTo>
                  <a:pt x="276860" y="1767840"/>
                </a:lnTo>
                <a:close/>
              </a:path>
              <a:path w="276860" h="1905000">
                <a:moveTo>
                  <a:pt x="276860" y="1764030"/>
                </a:moveTo>
                <a:lnTo>
                  <a:pt x="0" y="1764030"/>
                </a:lnTo>
                <a:lnTo>
                  <a:pt x="0" y="1766570"/>
                </a:lnTo>
                <a:lnTo>
                  <a:pt x="276860" y="1766570"/>
                </a:lnTo>
                <a:lnTo>
                  <a:pt x="276860" y="1764030"/>
                </a:lnTo>
                <a:close/>
              </a:path>
              <a:path w="276860" h="1905000">
                <a:moveTo>
                  <a:pt x="276860" y="1761490"/>
                </a:moveTo>
                <a:lnTo>
                  <a:pt x="0" y="1761490"/>
                </a:lnTo>
                <a:lnTo>
                  <a:pt x="0" y="1762760"/>
                </a:lnTo>
                <a:lnTo>
                  <a:pt x="276860" y="1762760"/>
                </a:lnTo>
                <a:lnTo>
                  <a:pt x="276860" y="1761490"/>
                </a:lnTo>
                <a:close/>
              </a:path>
              <a:path w="276860" h="1905000">
                <a:moveTo>
                  <a:pt x="276860" y="1757680"/>
                </a:moveTo>
                <a:lnTo>
                  <a:pt x="0" y="1757680"/>
                </a:lnTo>
                <a:lnTo>
                  <a:pt x="0" y="1760220"/>
                </a:lnTo>
                <a:lnTo>
                  <a:pt x="276860" y="1760220"/>
                </a:lnTo>
                <a:lnTo>
                  <a:pt x="276860" y="1757680"/>
                </a:lnTo>
                <a:close/>
              </a:path>
              <a:path w="276860" h="1905000">
                <a:moveTo>
                  <a:pt x="276860" y="1755140"/>
                </a:moveTo>
                <a:lnTo>
                  <a:pt x="0" y="1755140"/>
                </a:lnTo>
                <a:lnTo>
                  <a:pt x="0" y="1756410"/>
                </a:lnTo>
                <a:lnTo>
                  <a:pt x="276860" y="1756410"/>
                </a:lnTo>
                <a:lnTo>
                  <a:pt x="276860" y="1755140"/>
                </a:lnTo>
                <a:close/>
              </a:path>
              <a:path w="276860" h="1905000">
                <a:moveTo>
                  <a:pt x="276860" y="1751330"/>
                </a:moveTo>
                <a:lnTo>
                  <a:pt x="0" y="1751330"/>
                </a:lnTo>
                <a:lnTo>
                  <a:pt x="0" y="1753870"/>
                </a:lnTo>
                <a:lnTo>
                  <a:pt x="276860" y="1753870"/>
                </a:lnTo>
                <a:lnTo>
                  <a:pt x="276860" y="1751330"/>
                </a:lnTo>
                <a:close/>
              </a:path>
              <a:path w="276860" h="1905000">
                <a:moveTo>
                  <a:pt x="276860" y="1748790"/>
                </a:moveTo>
                <a:lnTo>
                  <a:pt x="0" y="1748790"/>
                </a:lnTo>
                <a:lnTo>
                  <a:pt x="0" y="1750072"/>
                </a:lnTo>
                <a:lnTo>
                  <a:pt x="276860" y="1750072"/>
                </a:lnTo>
                <a:lnTo>
                  <a:pt x="276860" y="1748790"/>
                </a:lnTo>
                <a:close/>
              </a:path>
              <a:path w="276860" h="1905000">
                <a:moveTo>
                  <a:pt x="276860" y="1744980"/>
                </a:moveTo>
                <a:lnTo>
                  <a:pt x="0" y="1744980"/>
                </a:lnTo>
                <a:lnTo>
                  <a:pt x="0" y="1747520"/>
                </a:lnTo>
                <a:lnTo>
                  <a:pt x="276860" y="1747520"/>
                </a:lnTo>
                <a:lnTo>
                  <a:pt x="276860" y="1744980"/>
                </a:lnTo>
                <a:close/>
              </a:path>
              <a:path w="276860" h="1905000">
                <a:moveTo>
                  <a:pt x="276860" y="1742440"/>
                </a:moveTo>
                <a:lnTo>
                  <a:pt x="0" y="1742440"/>
                </a:lnTo>
                <a:lnTo>
                  <a:pt x="0" y="1743710"/>
                </a:lnTo>
                <a:lnTo>
                  <a:pt x="276860" y="1743710"/>
                </a:lnTo>
                <a:lnTo>
                  <a:pt x="276860" y="1742440"/>
                </a:lnTo>
                <a:close/>
              </a:path>
              <a:path w="276860" h="1905000">
                <a:moveTo>
                  <a:pt x="276860" y="1738630"/>
                </a:moveTo>
                <a:lnTo>
                  <a:pt x="0" y="1738630"/>
                </a:lnTo>
                <a:lnTo>
                  <a:pt x="0" y="1741170"/>
                </a:lnTo>
                <a:lnTo>
                  <a:pt x="276860" y="1741170"/>
                </a:lnTo>
                <a:lnTo>
                  <a:pt x="276860" y="1738630"/>
                </a:lnTo>
                <a:close/>
              </a:path>
              <a:path w="276860" h="1905000">
                <a:moveTo>
                  <a:pt x="276860" y="1736090"/>
                </a:moveTo>
                <a:lnTo>
                  <a:pt x="0" y="1736090"/>
                </a:lnTo>
                <a:lnTo>
                  <a:pt x="0" y="1737360"/>
                </a:lnTo>
                <a:lnTo>
                  <a:pt x="276860" y="1737360"/>
                </a:lnTo>
                <a:lnTo>
                  <a:pt x="276860" y="1736090"/>
                </a:lnTo>
                <a:close/>
              </a:path>
              <a:path w="276860" h="1905000">
                <a:moveTo>
                  <a:pt x="276860" y="1732280"/>
                </a:moveTo>
                <a:lnTo>
                  <a:pt x="0" y="1732280"/>
                </a:lnTo>
                <a:lnTo>
                  <a:pt x="0" y="1734820"/>
                </a:lnTo>
                <a:lnTo>
                  <a:pt x="276860" y="1734820"/>
                </a:lnTo>
                <a:lnTo>
                  <a:pt x="276860" y="1732280"/>
                </a:lnTo>
                <a:close/>
              </a:path>
              <a:path w="276860" h="1905000">
                <a:moveTo>
                  <a:pt x="276860" y="1729740"/>
                </a:moveTo>
                <a:lnTo>
                  <a:pt x="0" y="1729740"/>
                </a:lnTo>
                <a:lnTo>
                  <a:pt x="0" y="1731010"/>
                </a:lnTo>
                <a:lnTo>
                  <a:pt x="276860" y="1731010"/>
                </a:lnTo>
                <a:lnTo>
                  <a:pt x="276860" y="1729740"/>
                </a:lnTo>
                <a:close/>
              </a:path>
              <a:path w="276860" h="1905000">
                <a:moveTo>
                  <a:pt x="276860" y="1725930"/>
                </a:moveTo>
                <a:lnTo>
                  <a:pt x="0" y="1725930"/>
                </a:lnTo>
                <a:lnTo>
                  <a:pt x="0" y="1728470"/>
                </a:lnTo>
                <a:lnTo>
                  <a:pt x="276860" y="1728470"/>
                </a:lnTo>
                <a:lnTo>
                  <a:pt x="276860" y="1725930"/>
                </a:lnTo>
                <a:close/>
              </a:path>
              <a:path w="276860" h="1905000">
                <a:moveTo>
                  <a:pt x="276860" y="1723390"/>
                </a:moveTo>
                <a:lnTo>
                  <a:pt x="0" y="1723390"/>
                </a:lnTo>
                <a:lnTo>
                  <a:pt x="0" y="1724660"/>
                </a:lnTo>
                <a:lnTo>
                  <a:pt x="276860" y="1724660"/>
                </a:lnTo>
                <a:lnTo>
                  <a:pt x="276860" y="1723390"/>
                </a:lnTo>
                <a:close/>
              </a:path>
              <a:path w="276860" h="1905000">
                <a:moveTo>
                  <a:pt x="276860" y="1719580"/>
                </a:moveTo>
                <a:lnTo>
                  <a:pt x="0" y="1719580"/>
                </a:lnTo>
                <a:lnTo>
                  <a:pt x="0" y="1722120"/>
                </a:lnTo>
                <a:lnTo>
                  <a:pt x="276860" y="1722120"/>
                </a:lnTo>
                <a:lnTo>
                  <a:pt x="276860" y="1719580"/>
                </a:lnTo>
                <a:close/>
              </a:path>
              <a:path w="276860" h="1905000">
                <a:moveTo>
                  <a:pt x="276860" y="1717040"/>
                </a:moveTo>
                <a:lnTo>
                  <a:pt x="0" y="1717040"/>
                </a:lnTo>
                <a:lnTo>
                  <a:pt x="0" y="1718310"/>
                </a:lnTo>
                <a:lnTo>
                  <a:pt x="276860" y="1718310"/>
                </a:lnTo>
                <a:lnTo>
                  <a:pt x="276860" y="1717040"/>
                </a:lnTo>
                <a:close/>
              </a:path>
              <a:path w="276860" h="1905000">
                <a:moveTo>
                  <a:pt x="276860" y="1713230"/>
                </a:moveTo>
                <a:lnTo>
                  <a:pt x="0" y="1713230"/>
                </a:lnTo>
                <a:lnTo>
                  <a:pt x="0" y="1715770"/>
                </a:lnTo>
                <a:lnTo>
                  <a:pt x="276860" y="1715770"/>
                </a:lnTo>
                <a:lnTo>
                  <a:pt x="276860" y="1713230"/>
                </a:lnTo>
                <a:close/>
              </a:path>
              <a:path w="276860" h="1905000">
                <a:moveTo>
                  <a:pt x="276860" y="1710690"/>
                </a:moveTo>
                <a:lnTo>
                  <a:pt x="0" y="1710690"/>
                </a:lnTo>
                <a:lnTo>
                  <a:pt x="0" y="1711960"/>
                </a:lnTo>
                <a:lnTo>
                  <a:pt x="276860" y="1711960"/>
                </a:lnTo>
                <a:lnTo>
                  <a:pt x="276860" y="1710690"/>
                </a:lnTo>
                <a:close/>
              </a:path>
              <a:path w="276860" h="1905000">
                <a:moveTo>
                  <a:pt x="276860" y="1706880"/>
                </a:moveTo>
                <a:lnTo>
                  <a:pt x="0" y="1706880"/>
                </a:lnTo>
                <a:lnTo>
                  <a:pt x="0" y="1709420"/>
                </a:lnTo>
                <a:lnTo>
                  <a:pt x="276860" y="1709420"/>
                </a:lnTo>
                <a:lnTo>
                  <a:pt x="276860" y="1706880"/>
                </a:lnTo>
                <a:close/>
              </a:path>
              <a:path w="276860" h="1905000">
                <a:moveTo>
                  <a:pt x="276860" y="0"/>
                </a:moveTo>
                <a:lnTo>
                  <a:pt x="0" y="0"/>
                </a:lnTo>
                <a:lnTo>
                  <a:pt x="0" y="1109980"/>
                </a:lnTo>
                <a:lnTo>
                  <a:pt x="276860" y="1109980"/>
                </a:lnTo>
                <a:lnTo>
                  <a:pt x="276860" y="0"/>
                </a:lnTo>
                <a:close/>
              </a:path>
            </a:pathLst>
          </a:custGeom>
          <a:solidFill>
            <a:srgbClr val="8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1484629"/>
            <a:ext cx="276860" cy="224790"/>
          </a:xfrm>
          <a:custGeom>
            <a:avLst/>
            <a:gdLst/>
            <a:ahLst/>
            <a:cxnLst/>
            <a:rect l="l" t="t" r="r" b="b"/>
            <a:pathLst>
              <a:path w="276860" h="224789">
                <a:moveTo>
                  <a:pt x="276860" y="222250"/>
                </a:moveTo>
                <a:lnTo>
                  <a:pt x="0" y="222250"/>
                </a:lnTo>
                <a:lnTo>
                  <a:pt x="0" y="224790"/>
                </a:lnTo>
                <a:lnTo>
                  <a:pt x="276860" y="224790"/>
                </a:lnTo>
                <a:lnTo>
                  <a:pt x="276860" y="222250"/>
                </a:lnTo>
                <a:close/>
              </a:path>
              <a:path w="276860" h="224789">
                <a:moveTo>
                  <a:pt x="276860" y="219710"/>
                </a:moveTo>
                <a:lnTo>
                  <a:pt x="0" y="219710"/>
                </a:lnTo>
                <a:lnTo>
                  <a:pt x="0" y="220980"/>
                </a:lnTo>
                <a:lnTo>
                  <a:pt x="276860" y="220980"/>
                </a:lnTo>
                <a:lnTo>
                  <a:pt x="276860" y="219710"/>
                </a:lnTo>
                <a:close/>
              </a:path>
              <a:path w="276860" h="224789">
                <a:moveTo>
                  <a:pt x="276860" y="215900"/>
                </a:moveTo>
                <a:lnTo>
                  <a:pt x="0" y="215900"/>
                </a:lnTo>
                <a:lnTo>
                  <a:pt x="0" y="218440"/>
                </a:lnTo>
                <a:lnTo>
                  <a:pt x="276860" y="218440"/>
                </a:lnTo>
                <a:lnTo>
                  <a:pt x="276860" y="215900"/>
                </a:lnTo>
                <a:close/>
              </a:path>
              <a:path w="276860" h="224789">
                <a:moveTo>
                  <a:pt x="276860" y="213360"/>
                </a:moveTo>
                <a:lnTo>
                  <a:pt x="0" y="213360"/>
                </a:lnTo>
                <a:lnTo>
                  <a:pt x="0" y="214630"/>
                </a:lnTo>
                <a:lnTo>
                  <a:pt x="276860" y="214630"/>
                </a:lnTo>
                <a:lnTo>
                  <a:pt x="276860" y="213360"/>
                </a:lnTo>
                <a:close/>
              </a:path>
              <a:path w="276860" h="224789">
                <a:moveTo>
                  <a:pt x="276860" y="209550"/>
                </a:moveTo>
                <a:lnTo>
                  <a:pt x="0" y="209550"/>
                </a:lnTo>
                <a:lnTo>
                  <a:pt x="0" y="212090"/>
                </a:lnTo>
                <a:lnTo>
                  <a:pt x="276860" y="212090"/>
                </a:lnTo>
                <a:lnTo>
                  <a:pt x="276860" y="209550"/>
                </a:lnTo>
                <a:close/>
              </a:path>
              <a:path w="276860" h="224789">
                <a:moveTo>
                  <a:pt x="276860" y="207010"/>
                </a:moveTo>
                <a:lnTo>
                  <a:pt x="0" y="207010"/>
                </a:lnTo>
                <a:lnTo>
                  <a:pt x="0" y="208280"/>
                </a:lnTo>
                <a:lnTo>
                  <a:pt x="276860" y="208280"/>
                </a:lnTo>
                <a:lnTo>
                  <a:pt x="276860" y="207010"/>
                </a:lnTo>
                <a:close/>
              </a:path>
              <a:path w="276860" h="224789">
                <a:moveTo>
                  <a:pt x="276860" y="203200"/>
                </a:moveTo>
                <a:lnTo>
                  <a:pt x="0" y="203200"/>
                </a:lnTo>
                <a:lnTo>
                  <a:pt x="0" y="205740"/>
                </a:lnTo>
                <a:lnTo>
                  <a:pt x="276860" y="205740"/>
                </a:lnTo>
                <a:lnTo>
                  <a:pt x="276860" y="203200"/>
                </a:lnTo>
                <a:close/>
              </a:path>
              <a:path w="276860" h="224789">
                <a:moveTo>
                  <a:pt x="276860" y="200660"/>
                </a:moveTo>
                <a:lnTo>
                  <a:pt x="0" y="200660"/>
                </a:lnTo>
                <a:lnTo>
                  <a:pt x="0" y="201930"/>
                </a:lnTo>
                <a:lnTo>
                  <a:pt x="276860" y="201930"/>
                </a:lnTo>
                <a:lnTo>
                  <a:pt x="276860" y="200660"/>
                </a:lnTo>
                <a:close/>
              </a:path>
              <a:path w="276860" h="224789">
                <a:moveTo>
                  <a:pt x="276860" y="196850"/>
                </a:moveTo>
                <a:lnTo>
                  <a:pt x="0" y="196850"/>
                </a:lnTo>
                <a:lnTo>
                  <a:pt x="0" y="199390"/>
                </a:lnTo>
                <a:lnTo>
                  <a:pt x="276860" y="199390"/>
                </a:lnTo>
                <a:lnTo>
                  <a:pt x="276860" y="196850"/>
                </a:lnTo>
                <a:close/>
              </a:path>
              <a:path w="276860" h="224789">
                <a:moveTo>
                  <a:pt x="276860" y="194310"/>
                </a:moveTo>
                <a:lnTo>
                  <a:pt x="0" y="194310"/>
                </a:lnTo>
                <a:lnTo>
                  <a:pt x="0" y="195580"/>
                </a:lnTo>
                <a:lnTo>
                  <a:pt x="276860" y="195580"/>
                </a:lnTo>
                <a:lnTo>
                  <a:pt x="276860" y="194310"/>
                </a:lnTo>
                <a:close/>
              </a:path>
              <a:path w="276860" h="224789">
                <a:moveTo>
                  <a:pt x="276860" y="190500"/>
                </a:moveTo>
                <a:lnTo>
                  <a:pt x="0" y="190500"/>
                </a:lnTo>
                <a:lnTo>
                  <a:pt x="0" y="193040"/>
                </a:lnTo>
                <a:lnTo>
                  <a:pt x="276860" y="193040"/>
                </a:lnTo>
                <a:lnTo>
                  <a:pt x="276860" y="190500"/>
                </a:lnTo>
                <a:close/>
              </a:path>
              <a:path w="276860" h="224789">
                <a:moveTo>
                  <a:pt x="276860" y="187960"/>
                </a:moveTo>
                <a:lnTo>
                  <a:pt x="0" y="187960"/>
                </a:lnTo>
                <a:lnTo>
                  <a:pt x="0" y="189230"/>
                </a:lnTo>
                <a:lnTo>
                  <a:pt x="276860" y="189230"/>
                </a:lnTo>
                <a:lnTo>
                  <a:pt x="276860" y="187960"/>
                </a:lnTo>
                <a:close/>
              </a:path>
              <a:path w="276860" h="224789">
                <a:moveTo>
                  <a:pt x="276860" y="184150"/>
                </a:moveTo>
                <a:lnTo>
                  <a:pt x="0" y="184150"/>
                </a:lnTo>
                <a:lnTo>
                  <a:pt x="0" y="186690"/>
                </a:lnTo>
                <a:lnTo>
                  <a:pt x="276860" y="186690"/>
                </a:lnTo>
                <a:lnTo>
                  <a:pt x="276860" y="184150"/>
                </a:lnTo>
                <a:close/>
              </a:path>
              <a:path w="276860" h="224789">
                <a:moveTo>
                  <a:pt x="276860" y="181610"/>
                </a:moveTo>
                <a:lnTo>
                  <a:pt x="0" y="181610"/>
                </a:lnTo>
                <a:lnTo>
                  <a:pt x="0" y="182892"/>
                </a:lnTo>
                <a:lnTo>
                  <a:pt x="276860" y="182892"/>
                </a:lnTo>
                <a:lnTo>
                  <a:pt x="276860" y="181610"/>
                </a:lnTo>
                <a:close/>
              </a:path>
              <a:path w="276860" h="224789">
                <a:moveTo>
                  <a:pt x="276860" y="177800"/>
                </a:moveTo>
                <a:lnTo>
                  <a:pt x="0" y="177800"/>
                </a:lnTo>
                <a:lnTo>
                  <a:pt x="0" y="180340"/>
                </a:lnTo>
                <a:lnTo>
                  <a:pt x="276860" y="180340"/>
                </a:lnTo>
                <a:lnTo>
                  <a:pt x="276860" y="177800"/>
                </a:lnTo>
                <a:close/>
              </a:path>
              <a:path w="276860" h="224789">
                <a:moveTo>
                  <a:pt x="276860" y="175260"/>
                </a:moveTo>
                <a:lnTo>
                  <a:pt x="0" y="175260"/>
                </a:lnTo>
                <a:lnTo>
                  <a:pt x="0" y="176530"/>
                </a:lnTo>
                <a:lnTo>
                  <a:pt x="276860" y="176530"/>
                </a:lnTo>
                <a:lnTo>
                  <a:pt x="276860" y="175260"/>
                </a:lnTo>
                <a:close/>
              </a:path>
              <a:path w="276860" h="224789">
                <a:moveTo>
                  <a:pt x="276860" y="171450"/>
                </a:moveTo>
                <a:lnTo>
                  <a:pt x="0" y="171450"/>
                </a:lnTo>
                <a:lnTo>
                  <a:pt x="0" y="173990"/>
                </a:lnTo>
                <a:lnTo>
                  <a:pt x="276860" y="173990"/>
                </a:lnTo>
                <a:lnTo>
                  <a:pt x="276860" y="171450"/>
                </a:lnTo>
                <a:close/>
              </a:path>
              <a:path w="276860" h="224789">
                <a:moveTo>
                  <a:pt x="276860" y="168910"/>
                </a:moveTo>
                <a:lnTo>
                  <a:pt x="0" y="168910"/>
                </a:lnTo>
                <a:lnTo>
                  <a:pt x="0" y="170180"/>
                </a:lnTo>
                <a:lnTo>
                  <a:pt x="276860" y="170180"/>
                </a:lnTo>
                <a:lnTo>
                  <a:pt x="276860" y="168910"/>
                </a:lnTo>
                <a:close/>
              </a:path>
              <a:path w="276860" h="224789">
                <a:moveTo>
                  <a:pt x="276860" y="165100"/>
                </a:moveTo>
                <a:lnTo>
                  <a:pt x="0" y="165100"/>
                </a:lnTo>
                <a:lnTo>
                  <a:pt x="0" y="167640"/>
                </a:lnTo>
                <a:lnTo>
                  <a:pt x="276860" y="167640"/>
                </a:lnTo>
                <a:lnTo>
                  <a:pt x="276860" y="165100"/>
                </a:lnTo>
                <a:close/>
              </a:path>
              <a:path w="276860" h="224789">
                <a:moveTo>
                  <a:pt x="276860" y="162572"/>
                </a:moveTo>
                <a:lnTo>
                  <a:pt x="0" y="162572"/>
                </a:lnTo>
                <a:lnTo>
                  <a:pt x="0" y="163830"/>
                </a:lnTo>
                <a:lnTo>
                  <a:pt x="276860" y="163830"/>
                </a:lnTo>
                <a:lnTo>
                  <a:pt x="276860" y="162572"/>
                </a:lnTo>
                <a:close/>
              </a:path>
              <a:path w="276860" h="224789">
                <a:moveTo>
                  <a:pt x="276860" y="158750"/>
                </a:moveTo>
                <a:lnTo>
                  <a:pt x="0" y="158750"/>
                </a:lnTo>
                <a:lnTo>
                  <a:pt x="0" y="161290"/>
                </a:lnTo>
                <a:lnTo>
                  <a:pt x="276860" y="161290"/>
                </a:lnTo>
                <a:lnTo>
                  <a:pt x="276860" y="158750"/>
                </a:lnTo>
                <a:close/>
              </a:path>
              <a:path w="276860" h="224789">
                <a:moveTo>
                  <a:pt x="276860" y="156210"/>
                </a:moveTo>
                <a:lnTo>
                  <a:pt x="0" y="156210"/>
                </a:lnTo>
                <a:lnTo>
                  <a:pt x="0" y="157480"/>
                </a:lnTo>
                <a:lnTo>
                  <a:pt x="276860" y="157480"/>
                </a:lnTo>
                <a:lnTo>
                  <a:pt x="276860" y="156210"/>
                </a:lnTo>
                <a:close/>
              </a:path>
              <a:path w="276860" h="224789">
                <a:moveTo>
                  <a:pt x="276860" y="152400"/>
                </a:moveTo>
                <a:lnTo>
                  <a:pt x="0" y="152400"/>
                </a:lnTo>
                <a:lnTo>
                  <a:pt x="0" y="154940"/>
                </a:lnTo>
                <a:lnTo>
                  <a:pt x="276860" y="154940"/>
                </a:lnTo>
                <a:lnTo>
                  <a:pt x="276860" y="152400"/>
                </a:lnTo>
                <a:close/>
              </a:path>
              <a:path w="276860" h="224789">
                <a:moveTo>
                  <a:pt x="276860" y="149860"/>
                </a:moveTo>
                <a:lnTo>
                  <a:pt x="0" y="149860"/>
                </a:lnTo>
                <a:lnTo>
                  <a:pt x="0" y="151130"/>
                </a:lnTo>
                <a:lnTo>
                  <a:pt x="276860" y="151130"/>
                </a:lnTo>
                <a:lnTo>
                  <a:pt x="276860" y="149860"/>
                </a:lnTo>
                <a:close/>
              </a:path>
              <a:path w="276860" h="224789">
                <a:moveTo>
                  <a:pt x="276860" y="146050"/>
                </a:moveTo>
                <a:lnTo>
                  <a:pt x="0" y="146050"/>
                </a:lnTo>
                <a:lnTo>
                  <a:pt x="0" y="148590"/>
                </a:lnTo>
                <a:lnTo>
                  <a:pt x="276860" y="148590"/>
                </a:lnTo>
                <a:lnTo>
                  <a:pt x="276860" y="146050"/>
                </a:lnTo>
                <a:close/>
              </a:path>
              <a:path w="276860" h="224789">
                <a:moveTo>
                  <a:pt x="276860" y="143510"/>
                </a:moveTo>
                <a:lnTo>
                  <a:pt x="0" y="143510"/>
                </a:lnTo>
                <a:lnTo>
                  <a:pt x="0" y="144780"/>
                </a:lnTo>
                <a:lnTo>
                  <a:pt x="276860" y="144780"/>
                </a:lnTo>
                <a:lnTo>
                  <a:pt x="276860" y="143510"/>
                </a:lnTo>
                <a:close/>
              </a:path>
              <a:path w="276860" h="224789">
                <a:moveTo>
                  <a:pt x="276860" y="139700"/>
                </a:moveTo>
                <a:lnTo>
                  <a:pt x="0" y="139700"/>
                </a:lnTo>
                <a:lnTo>
                  <a:pt x="0" y="142240"/>
                </a:lnTo>
                <a:lnTo>
                  <a:pt x="276860" y="142240"/>
                </a:lnTo>
                <a:lnTo>
                  <a:pt x="276860" y="139700"/>
                </a:lnTo>
                <a:close/>
              </a:path>
              <a:path w="276860" h="224789">
                <a:moveTo>
                  <a:pt x="276860" y="137160"/>
                </a:moveTo>
                <a:lnTo>
                  <a:pt x="0" y="137160"/>
                </a:lnTo>
                <a:lnTo>
                  <a:pt x="0" y="138430"/>
                </a:lnTo>
                <a:lnTo>
                  <a:pt x="276860" y="138430"/>
                </a:lnTo>
                <a:lnTo>
                  <a:pt x="276860" y="137160"/>
                </a:lnTo>
                <a:close/>
              </a:path>
              <a:path w="276860" h="224789">
                <a:moveTo>
                  <a:pt x="276860" y="133350"/>
                </a:moveTo>
                <a:lnTo>
                  <a:pt x="0" y="133350"/>
                </a:lnTo>
                <a:lnTo>
                  <a:pt x="0" y="135890"/>
                </a:lnTo>
                <a:lnTo>
                  <a:pt x="276860" y="135890"/>
                </a:lnTo>
                <a:lnTo>
                  <a:pt x="276860" y="133350"/>
                </a:lnTo>
                <a:close/>
              </a:path>
              <a:path w="276860" h="224789">
                <a:moveTo>
                  <a:pt x="276860" y="130810"/>
                </a:moveTo>
                <a:lnTo>
                  <a:pt x="0" y="130810"/>
                </a:lnTo>
                <a:lnTo>
                  <a:pt x="0" y="132080"/>
                </a:lnTo>
                <a:lnTo>
                  <a:pt x="276860" y="132080"/>
                </a:lnTo>
                <a:lnTo>
                  <a:pt x="276860" y="130810"/>
                </a:lnTo>
                <a:close/>
              </a:path>
              <a:path w="276860" h="224789">
                <a:moveTo>
                  <a:pt x="276860" y="127000"/>
                </a:moveTo>
                <a:lnTo>
                  <a:pt x="0" y="127000"/>
                </a:lnTo>
                <a:lnTo>
                  <a:pt x="0" y="129540"/>
                </a:lnTo>
                <a:lnTo>
                  <a:pt x="276860" y="129540"/>
                </a:lnTo>
                <a:lnTo>
                  <a:pt x="276860" y="127000"/>
                </a:lnTo>
                <a:close/>
              </a:path>
              <a:path w="276860" h="224789">
                <a:moveTo>
                  <a:pt x="276860" y="124460"/>
                </a:moveTo>
                <a:lnTo>
                  <a:pt x="0" y="124460"/>
                </a:lnTo>
                <a:lnTo>
                  <a:pt x="0" y="125730"/>
                </a:lnTo>
                <a:lnTo>
                  <a:pt x="276860" y="125730"/>
                </a:lnTo>
                <a:lnTo>
                  <a:pt x="276860" y="124460"/>
                </a:lnTo>
                <a:close/>
              </a:path>
              <a:path w="276860" h="224789">
                <a:moveTo>
                  <a:pt x="276860" y="120650"/>
                </a:moveTo>
                <a:lnTo>
                  <a:pt x="0" y="120650"/>
                </a:lnTo>
                <a:lnTo>
                  <a:pt x="0" y="123190"/>
                </a:lnTo>
                <a:lnTo>
                  <a:pt x="276860" y="123190"/>
                </a:lnTo>
                <a:lnTo>
                  <a:pt x="276860" y="120650"/>
                </a:lnTo>
                <a:close/>
              </a:path>
              <a:path w="276860" h="224789">
                <a:moveTo>
                  <a:pt x="276860" y="118110"/>
                </a:moveTo>
                <a:lnTo>
                  <a:pt x="0" y="118110"/>
                </a:lnTo>
                <a:lnTo>
                  <a:pt x="0" y="119380"/>
                </a:lnTo>
                <a:lnTo>
                  <a:pt x="276860" y="119380"/>
                </a:lnTo>
                <a:lnTo>
                  <a:pt x="276860" y="118110"/>
                </a:lnTo>
                <a:close/>
              </a:path>
              <a:path w="276860" h="224789">
                <a:moveTo>
                  <a:pt x="276860" y="114300"/>
                </a:moveTo>
                <a:lnTo>
                  <a:pt x="0" y="114300"/>
                </a:lnTo>
                <a:lnTo>
                  <a:pt x="0" y="116840"/>
                </a:lnTo>
                <a:lnTo>
                  <a:pt x="276860" y="116840"/>
                </a:lnTo>
                <a:lnTo>
                  <a:pt x="276860" y="114300"/>
                </a:lnTo>
                <a:close/>
              </a:path>
              <a:path w="276860" h="224789">
                <a:moveTo>
                  <a:pt x="276860" y="111760"/>
                </a:moveTo>
                <a:lnTo>
                  <a:pt x="0" y="111760"/>
                </a:lnTo>
                <a:lnTo>
                  <a:pt x="0" y="113030"/>
                </a:lnTo>
                <a:lnTo>
                  <a:pt x="276860" y="113030"/>
                </a:lnTo>
                <a:lnTo>
                  <a:pt x="276860" y="111760"/>
                </a:lnTo>
                <a:close/>
              </a:path>
              <a:path w="276860" h="224789">
                <a:moveTo>
                  <a:pt x="276860" y="107950"/>
                </a:moveTo>
                <a:lnTo>
                  <a:pt x="0" y="107950"/>
                </a:lnTo>
                <a:lnTo>
                  <a:pt x="0" y="110490"/>
                </a:lnTo>
                <a:lnTo>
                  <a:pt x="276860" y="110490"/>
                </a:lnTo>
                <a:lnTo>
                  <a:pt x="276860" y="107950"/>
                </a:lnTo>
                <a:close/>
              </a:path>
              <a:path w="276860" h="224789">
                <a:moveTo>
                  <a:pt x="276860" y="105410"/>
                </a:moveTo>
                <a:lnTo>
                  <a:pt x="0" y="105410"/>
                </a:lnTo>
                <a:lnTo>
                  <a:pt x="0" y="106680"/>
                </a:lnTo>
                <a:lnTo>
                  <a:pt x="276860" y="106680"/>
                </a:lnTo>
                <a:lnTo>
                  <a:pt x="276860" y="105410"/>
                </a:lnTo>
                <a:close/>
              </a:path>
              <a:path w="276860" h="224789">
                <a:moveTo>
                  <a:pt x="276860" y="101600"/>
                </a:moveTo>
                <a:lnTo>
                  <a:pt x="0" y="101600"/>
                </a:lnTo>
                <a:lnTo>
                  <a:pt x="0" y="104140"/>
                </a:lnTo>
                <a:lnTo>
                  <a:pt x="276860" y="104140"/>
                </a:lnTo>
                <a:lnTo>
                  <a:pt x="276860" y="101600"/>
                </a:lnTo>
                <a:close/>
              </a:path>
              <a:path w="276860" h="224789">
                <a:moveTo>
                  <a:pt x="276860" y="99060"/>
                </a:moveTo>
                <a:lnTo>
                  <a:pt x="0" y="99060"/>
                </a:lnTo>
                <a:lnTo>
                  <a:pt x="0" y="100330"/>
                </a:lnTo>
                <a:lnTo>
                  <a:pt x="276860" y="100330"/>
                </a:lnTo>
                <a:lnTo>
                  <a:pt x="276860" y="99060"/>
                </a:lnTo>
                <a:close/>
              </a:path>
              <a:path w="276860" h="224789">
                <a:moveTo>
                  <a:pt x="276860" y="95250"/>
                </a:moveTo>
                <a:lnTo>
                  <a:pt x="0" y="95250"/>
                </a:lnTo>
                <a:lnTo>
                  <a:pt x="0" y="97790"/>
                </a:lnTo>
                <a:lnTo>
                  <a:pt x="276860" y="97790"/>
                </a:lnTo>
                <a:lnTo>
                  <a:pt x="276860" y="95250"/>
                </a:lnTo>
                <a:close/>
              </a:path>
              <a:path w="276860" h="224789">
                <a:moveTo>
                  <a:pt x="276860" y="92710"/>
                </a:moveTo>
                <a:lnTo>
                  <a:pt x="0" y="92710"/>
                </a:lnTo>
                <a:lnTo>
                  <a:pt x="0" y="93980"/>
                </a:lnTo>
                <a:lnTo>
                  <a:pt x="276860" y="93980"/>
                </a:lnTo>
                <a:lnTo>
                  <a:pt x="276860" y="92710"/>
                </a:lnTo>
                <a:close/>
              </a:path>
              <a:path w="276860" h="224789">
                <a:moveTo>
                  <a:pt x="276860" y="88900"/>
                </a:moveTo>
                <a:lnTo>
                  <a:pt x="0" y="88900"/>
                </a:lnTo>
                <a:lnTo>
                  <a:pt x="0" y="91440"/>
                </a:lnTo>
                <a:lnTo>
                  <a:pt x="276860" y="91440"/>
                </a:lnTo>
                <a:lnTo>
                  <a:pt x="276860" y="88900"/>
                </a:lnTo>
                <a:close/>
              </a:path>
              <a:path w="276860" h="224789">
                <a:moveTo>
                  <a:pt x="276860" y="86360"/>
                </a:moveTo>
                <a:lnTo>
                  <a:pt x="0" y="86360"/>
                </a:lnTo>
                <a:lnTo>
                  <a:pt x="0" y="87630"/>
                </a:lnTo>
                <a:lnTo>
                  <a:pt x="276860" y="87630"/>
                </a:lnTo>
                <a:lnTo>
                  <a:pt x="276860" y="86360"/>
                </a:lnTo>
                <a:close/>
              </a:path>
              <a:path w="276860" h="224789">
                <a:moveTo>
                  <a:pt x="276860" y="82550"/>
                </a:moveTo>
                <a:lnTo>
                  <a:pt x="0" y="82550"/>
                </a:lnTo>
                <a:lnTo>
                  <a:pt x="0" y="85090"/>
                </a:lnTo>
                <a:lnTo>
                  <a:pt x="276860" y="85090"/>
                </a:lnTo>
                <a:lnTo>
                  <a:pt x="276860" y="82550"/>
                </a:lnTo>
                <a:close/>
              </a:path>
              <a:path w="276860" h="224789">
                <a:moveTo>
                  <a:pt x="276860" y="80010"/>
                </a:moveTo>
                <a:lnTo>
                  <a:pt x="0" y="80010"/>
                </a:lnTo>
                <a:lnTo>
                  <a:pt x="0" y="81280"/>
                </a:lnTo>
                <a:lnTo>
                  <a:pt x="276860" y="81280"/>
                </a:lnTo>
                <a:lnTo>
                  <a:pt x="276860" y="80010"/>
                </a:lnTo>
                <a:close/>
              </a:path>
              <a:path w="276860" h="224789">
                <a:moveTo>
                  <a:pt x="276860" y="76200"/>
                </a:moveTo>
                <a:lnTo>
                  <a:pt x="0" y="76200"/>
                </a:lnTo>
                <a:lnTo>
                  <a:pt x="0" y="78740"/>
                </a:lnTo>
                <a:lnTo>
                  <a:pt x="276860" y="78740"/>
                </a:lnTo>
                <a:lnTo>
                  <a:pt x="276860" y="76200"/>
                </a:lnTo>
                <a:close/>
              </a:path>
              <a:path w="276860" h="224789">
                <a:moveTo>
                  <a:pt x="276860" y="73660"/>
                </a:moveTo>
                <a:lnTo>
                  <a:pt x="0" y="73660"/>
                </a:lnTo>
                <a:lnTo>
                  <a:pt x="0" y="74930"/>
                </a:lnTo>
                <a:lnTo>
                  <a:pt x="276860" y="74930"/>
                </a:lnTo>
                <a:lnTo>
                  <a:pt x="276860" y="73660"/>
                </a:lnTo>
                <a:close/>
              </a:path>
              <a:path w="276860" h="224789">
                <a:moveTo>
                  <a:pt x="276860" y="69850"/>
                </a:moveTo>
                <a:lnTo>
                  <a:pt x="0" y="69850"/>
                </a:lnTo>
                <a:lnTo>
                  <a:pt x="0" y="72390"/>
                </a:lnTo>
                <a:lnTo>
                  <a:pt x="276860" y="72390"/>
                </a:lnTo>
                <a:lnTo>
                  <a:pt x="276860" y="69850"/>
                </a:lnTo>
                <a:close/>
              </a:path>
              <a:path w="276860" h="224789">
                <a:moveTo>
                  <a:pt x="276860" y="67310"/>
                </a:moveTo>
                <a:lnTo>
                  <a:pt x="0" y="67310"/>
                </a:lnTo>
                <a:lnTo>
                  <a:pt x="0" y="68580"/>
                </a:lnTo>
                <a:lnTo>
                  <a:pt x="276860" y="68580"/>
                </a:lnTo>
                <a:lnTo>
                  <a:pt x="276860" y="67310"/>
                </a:lnTo>
                <a:close/>
              </a:path>
              <a:path w="276860" h="224789">
                <a:moveTo>
                  <a:pt x="276860" y="63500"/>
                </a:moveTo>
                <a:lnTo>
                  <a:pt x="0" y="63500"/>
                </a:lnTo>
                <a:lnTo>
                  <a:pt x="0" y="66040"/>
                </a:lnTo>
                <a:lnTo>
                  <a:pt x="276860" y="66040"/>
                </a:lnTo>
                <a:lnTo>
                  <a:pt x="276860" y="63500"/>
                </a:lnTo>
                <a:close/>
              </a:path>
              <a:path w="276860" h="224789">
                <a:moveTo>
                  <a:pt x="276860" y="60960"/>
                </a:moveTo>
                <a:lnTo>
                  <a:pt x="0" y="60960"/>
                </a:lnTo>
                <a:lnTo>
                  <a:pt x="0" y="62230"/>
                </a:lnTo>
                <a:lnTo>
                  <a:pt x="276860" y="62230"/>
                </a:lnTo>
                <a:lnTo>
                  <a:pt x="276860" y="60960"/>
                </a:lnTo>
                <a:close/>
              </a:path>
              <a:path w="276860" h="224789">
                <a:moveTo>
                  <a:pt x="276860" y="57150"/>
                </a:moveTo>
                <a:lnTo>
                  <a:pt x="0" y="57150"/>
                </a:lnTo>
                <a:lnTo>
                  <a:pt x="0" y="59690"/>
                </a:lnTo>
                <a:lnTo>
                  <a:pt x="276860" y="59690"/>
                </a:lnTo>
                <a:lnTo>
                  <a:pt x="276860" y="57150"/>
                </a:lnTo>
                <a:close/>
              </a:path>
              <a:path w="276860" h="224789">
                <a:moveTo>
                  <a:pt x="276860" y="54610"/>
                </a:moveTo>
                <a:lnTo>
                  <a:pt x="0" y="54610"/>
                </a:lnTo>
                <a:lnTo>
                  <a:pt x="0" y="55880"/>
                </a:lnTo>
                <a:lnTo>
                  <a:pt x="276860" y="55880"/>
                </a:lnTo>
                <a:lnTo>
                  <a:pt x="276860" y="54610"/>
                </a:lnTo>
                <a:close/>
              </a:path>
              <a:path w="276860" h="224789">
                <a:moveTo>
                  <a:pt x="276860" y="50800"/>
                </a:moveTo>
                <a:lnTo>
                  <a:pt x="0" y="50800"/>
                </a:lnTo>
                <a:lnTo>
                  <a:pt x="0" y="53340"/>
                </a:lnTo>
                <a:lnTo>
                  <a:pt x="276860" y="53340"/>
                </a:lnTo>
                <a:lnTo>
                  <a:pt x="276860" y="50800"/>
                </a:lnTo>
                <a:close/>
              </a:path>
              <a:path w="276860" h="224789">
                <a:moveTo>
                  <a:pt x="276860" y="48260"/>
                </a:moveTo>
                <a:lnTo>
                  <a:pt x="0" y="48260"/>
                </a:lnTo>
                <a:lnTo>
                  <a:pt x="0" y="49530"/>
                </a:lnTo>
                <a:lnTo>
                  <a:pt x="276860" y="49530"/>
                </a:lnTo>
                <a:lnTo>
                  <a:pt x="276860" y="48260"/>
                </a:lnTo>
                <a:close/>
              </a:path>
              <a:path w="276860" h="224789">
                <a:moveTo>
                  <a:pt x="276860" y="44450"/>
                </a:moveTo>
                <a:lnTo>
                  <a:pt x="0" y="44450"/>
                </a:lnTo>
                <a:lnTo>
                  <a:pt x="0" y="46990"/>
                </a:lnTo>
                <a:lnTo>
                  <a:pt x="276860" y="46990"/>
                </a:lnTo>
                <a:lnTo>
                  <a:pt x="276860" y="44450"/>
                </a:lnTo>
                <a:close/>
              </a:path>
              <a:path w="276860" h="224789">
                <a:moveTo>
                  <a:pt x="276860" y="41910"/>
                </a:moveTo>
                <a:lnTo>
                  <a:pt x="0" y="41910"/>
                </a:lnTo>
                <a:lnTo>
                  <a:pt x="0" y="43180"/>
                </a:lnTo>
                <a:lnTo>
                  <a:pt x="276860" y="43180"/>
                </a:lnTo>
                <a:lnTo>
                  <a:pt x="276860" y="41910"/>
                </a:lnTo>
                <a:close/>
              </a:path>
              <a:path w="276860" h="224789">
                <a:moveTo>
                  <a:pt x="276860" y="38100"/>
                </a:moveTo>
                <a:lnTo>
                  <a:pt x="0" y="38100"/>
                </a:lnTo>
                <a:lnTo>
                  <a:pt x="0" y="40640"/>
                </a:lnTo>
                <a:lnTo>
                  <a:pt x="276860" y="40640"/>
                </a:lnTo>
                <a:lnTo>
                  <a:pt x="276860" y="38100"/>
                </a:lnTo>
                <a:close/>
              </a:path>
              <a:path w="276860" h="224789">
                <a:moveTo>
                  <a:pt x="276860" y="35560"/>
                </a:moveTo>
                <a:lnTo>
                  <a:pt x="0" y="35560"/>
                </a:lnTo>
                <a:lnTo>
                  <a:pt x="0" y="36830"/>
                </a:lnTo>
                <a:lnTo>
                  <a:pt x="276860" y="36830"/>
                </a:lnTo>
                <a:lnTo>
                  <a:pt x="276860" y="35560"/>
                </a:lnTo>
                <a:close/>
              </a:path>
              <a:path w="276860" h="224789">
                <a:moveTo>
                  <a:pt x="276860" y="31750"/>
                </a:moveTo>
                <a:lnTo>
                  <a:pt x="0" y="31750"/>
                </a:lnTo>
                <a:lnTo>
                  <a:pt x="0" y="34290"/>
                </a:lnTo>
                <a:lnTo>
                  <a:pt x="276860" y="34290"/>
                </a:lnTo>
                <a:lnTo>
                  <a:pt x="276860" y="31750"/>
                </a:lnTo>
                <a:close/>
              </a:path>
              <a:path w="276860" h="224789">
                <a:moveTo>
                  <a:pt x="276860" y="29210"/>
                </a:moveTo>
                <a:lnTo>
                  <a:pt x="0" y="29210"/>
                </a:lnTo>
                <a:lnTo>
                  <a:pt x="0" y="30480"/>
                </a:lnTo>
                <a:lnTo>
                  <a:pt x="276860" y="30480"/>
                </a:lnTo>
                <a:lnTo>
                  <a:pt x="276860" y="29210"/>
                </a:lnTo>
                <a:close/>
              </a:path>
              <a:path w="276860" h="224789">
                <a:moveTo>
                  <a:pt x="276860" y="25400"/>
                </a:moveTo>
                <a:lnTo>
                  <a:pt x="0" y="25400"/>
                </a:lnTo>
                <a:lnTo>
                  <a:pt x="0" y="27940"/>
                </a:lnTo>
                <a:lnTo>
                  <a:pt x="276860" y="27940"/>
                </a:lnTo>
                <a:lnTo>
                  <a:pt x="276860" y="25400"/>
                </a:lnTo>
                <a:close/>
              </a:path>
              <a:path w="276860" h="224789">
                <a:moveTo>
                  <a:pt x="276860" y="22860"/>
                </a:moveTo>
                <a:lnTo>
                  <a:pt x="0" y="22860"/>
                </a:lnTo>
                <a:lnTo>
                  <a:pt x="0" y="24130"/>
                </a:lnTo>
                <a:lnTo>
                  <a:pt x="276860" y="24130"/>
                </a:lnTo>
                <a:lnTo>
                  <a:pt x="276860" y="22860"/>
                </a:lnTo>
                <a:close/>
              </a:path>
              <a:path w="276860" h="224789">
                <a:moveTo>
                  <a:pt x="276860" y="19050"/>
                </a:moveTo>
                <a:lnTo>
                  <a:pt x="0" y="19050"/>
                </a:lnTo>
                <a:lnTo>
                  <a:pt x="0" y="21590"/>
                </a:lnTo>
                <a:lnTo>
                  <a:pt x="276860" y="21590"/>
                </a:lnTo>
                <a:lnTo>
                  <a:pt x="276860" y="19050"/>
                </a:lnTo>
                <a:close/>
              </a:path>
              <a:path w="276860" h="224789">
                <a:moveTo>
                  <a:pt x="276860" y="16510"/>
                </a:moveTo>
                <a:lnTo>
                  <a:pt x="0" y="16510"/>
                </a:lnTo>
                <a:lnTo>
                  <a:pt x="0" y="17780"/>
                </a:lnTo>
                <a:lnTo>
                  <a:pt x="276860" y="17780"/>
                </a:lnTo>
                <a:lnTo>
                  <a:pt x="276860" y="16510"/>
                </a:lnTo>
                <a:close/>
              </a:path>
              <a:path w="276860" h="224789">
                <a:moveTo>
                  <a:pt x="276860" y="12700"/>
                </a:moveTo>
                <a:lnTo>
                  <a:pt x="0" y="12700"/>
                </a:lnTo>
                <a:lnTo>
                  <a:pt x="0" y="15240"/>
                </a:lnTo>
                <a:lnTo>
                  <a:pt x="276860" y="15240"/>
                </a:lnTo>
                <a:lnTo>
                  <a:pt x="276860" y="12700"/>
                </a:lnTo>
                <a:close/>
              </a:path>
              <a:path w="276860" h="224789">
                <a:moveTo>
                  <a:pt x="276860" y="10160"/>
                </a:moveTo>
                <a:lnTo>
                  <a:pt x="0" y="10160"/>
                </a:lnTo>
                <a:lnTo>
                  <a:pt x="0" y="11430"/>
                </a:lnTo>
                <a:lnTo>
                  <a:pt x="276860" y="11430"/>
                </a:lnTo>
                <a:lnTo>
                  <a:pt x="276860" y="10160"/>
                </a:lnTo>
                <a:close/>
              </a:path>
              <a:path w="276860" h="224789">
                <a:moveTo>
                  <a:pt x="276860" y="6350"/>
                </a:moveTo>
                <a:lnTo>
                  <a:pt x="0" y="6350"/>
                </a:lnTo>
                <a:lnTo>
                  <a:pt x="0" y="8890"/>
                </a:lnTo>
                <a:lnTo>
                  <a:pt x="276860" y="8890"/>
                </a:lnTo>
                <a:lnTo>
                  <a:pt x="276860" y="6350"/>
                </a:lnTo>
                <a:close/>
              </a:path>
              <a:path w="276860" h="224789">
                <a:moveTo>
                  <a:pt x="276860" y="3822"/>
                </a:moveTo>
                <a:lnTo>
                  <a:pt x="0" y="3822"/>
                </a:lnTo>
                <a:lnTo>
                  <a:pt x="0" y="5080"/>
                </a:lnTo>
                <a:lnTo>
                  <a:pt x="276860" y="5080"/>
                </a:lnTo>
                <a:lnTo>
                  <a:pt x="276860" y="3822"/>
                </a:lnTo>
                <a:close/>
              </a:path>
              <a:path w="276860" h="224789">
                <a:moveTo>
                  <a:pt x="276860" y="0"/>
                </a:moveTo>
                <a:lnTo>
                  <a:pt x="0" y="0"/>
                </a:lnTo>
                <a:lnTo>
                  <a:pt x="0" y="2540"/>
                </a:lnTo>
                <a:lnTo>
                  <a:pt x="276860" y="2540"/>
                </a:lnTo>
                <a:lnTo>
                  <a:pt x="276860" y="0"/>
                </a:lnTo>
                <a:close/>
              </a:path>
            </a:pathLst>
          </a:custGeom>
          <a:solidFill>
            <a:srgbClr val="8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1111249"/>
            <a:ext cx="276860" cy="375920"/>
          </a:xfrm>
          <a:custGeom>
            <a:avLst/>
            <a:gdLst/>
            <a:ahLst/>
            <a:cxnLst/>
            <a:rect l="l" t="t" r="r" b="b"/>
            <a:pathLst>
              <a:path w="276860" h="375919">
                <a:moveTo>
                  <a:pt x="276860" y="373380"/>
                </a:moveTo>
                <a:lnTo>
                  <a:pt x="0" y="373380"/>
                </a:lnTo>
                <a:lnTo>
                  <a:pt x="0" y="375920"/>
                </a:lnTo>
                <a:lnTo>
                  <a:pt x="276860" y="375920"/>
                </a:lnTo>
                <a:lnTo>
                  <a:pt x="276860" y="373380"/>
                </a:lnTo>
                <a:close/>
              </a:path>
              <a:path w="276860" h="375919">
                <a:moveTo>
                  <a:pt x="276860" y="370840"/>
                </a:moveTo>
                <a:lnTo>
                  <a:pt x="0" y="370840"/>
                </a:lnTo>
                <a:lnTo>
                  <a:pt x="0" y="372110"/>
                </a:lnTo>
                <a:lnTo>
                  <a:pt x="276860" y="372110"/>
                </a:lnTo>
                <a:lnTo>
                  <a:pt x="276860" y="370840"/>
                </a:lnTo>
                <a:close/>
              </a:path>
              <a:path w="276860" h="375919">
                <a:moveTo>
                  <a:pt x="276860" y="0"/>
                </a:moveTo>
                <a:lnTo>
                  <a:pt x="0" y="0"/>
                </a:lnTo>
                <a:lnTo>
                  <a:pt x="0" y="369570"/>
                </a:lnTo>
                <a:lnTo>
                  <a:pt x="276860" y="369570"/>
                </a:lnTo>
                <a:lnTo>
                  <a:pt x="276860" y="0"/>
                </a:lnTo>
                <a:close/>
              </a:path>
            </a:pathLst>
          </a:custGeom>
          <a:solidFill>
            <a:srgbClr val="8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0169" y="497840"/>
            <a:ext cx="64223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569" y="1968500"/>
            <a:ext cx="7697470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8539"/>
            <a:ext cx="8183880" cy="3656329"/>
            <a:chOff x="0" y="2288539"/>
            <a:chExt cx="8183880" cy="3656329"/>
          </a:xfrm>
        </p:grpSpPr>
        <p:sp>
          <p:nvSpPr>
            <p:cNvPr id="3" name="object 3"/>
            <p:cNvSpPr/>
            <p:nvPr/>
          </p:nvSpPr>
          <p:spPr>
            <a:xfrm>
              <a:off x="7729220" y="2301239"/>
              <a:ext cx="454659" cy="2800350"/>
            </a:xfrm>
            <a:custGeom>
              <a:avLst/>
              <a:gdLst/>
              <a:ahLst/>
              <a:cxnLst/>
              <a:rect l="l" t="t" r="r" b="b"/>
              <a:pathLst>
                <a:path w="454659" h="2800350">
                  <a:moveTo>
                    <a:pt x="435610" y="2795270"/>
                  </a:moveTo>
                  <a:lnTo>
                    <a:pt x="0" y="2795270"/>
                  </a:lnTo>
                  <a:lnTo>
                    <a:pt x="0" y="2796540"/>
                  </a:lnTo>
                  <a:lnTo>
                    <a:pt x="0" y="2797810"/>
                  </a:lnTo>
                  <a:lnTo>
                    <a:pt x="0" y="2799080"/>
                  </a:lnTo>
                  <a:lnTo>
                    <a:pt x="0" y="2800350"/>
                  </a:lnTo>
                  <a:lnTo>
                    <a:pt x="398780" y="2800350"/>
                  </a:lnTo>
                  <a:lnTo>
                    <a:pt x="398780" y="2799080"/>
                  </a:lnTo>
                  <a:lnTo>
                    <a:pt x="411480" y="2799080"/>
                  </a:lnTo>
                  <a:lnTo>
                    <a:pt x="411480" y="2797810"/>
                  </a:lnTo>
                  <a:lnTo>
                    <a:pt x="422910" y="2797810"/>
                  </a:lnTo>
                  <a:lnTo>
                    <a:pt x="422910" y="2796540"/>
                  </a:lnTo>
                  <a:lnTo>
                    <a:pt x="435610" y="2796540"/>
                  </a:lnTo>
                  <a:lnTo>
                    <a:pt x="435610" y="2795270"/>
                  </a:lnTo>
                  <a:close/>
                </a:path>
                <a:path w="454659" h="2800350">
                  <a:moveTo>
                    <a:pt x="454660" y="1968512"/>
                  </a:moveTo>
                  <a:lnTo>
                    <a:pt x="0" y="1968512"/>
                  </a:lnTo>
                  <a:lnTo>
                    <a:pt x="0" y="2794000"/>
                  </a:lnTo>
                  <a:lnTo>
                    <a:pt x="454660" y="2794000"/>
                  </a:lnTo>
                  <a:lnTo>
                    <a:pt x="454660" y="1968512"/>
                  </a:lnTo>
                  <a:close/>
                </a:path>
                <a:path w="454659" h="2800350">
                  <a:moveTo>
                    <a:pt x="454660" y="1962162"/>
                  </a:moveTo>
                  <a:lnTo>
                    <a:pt x="0" y="1962162"/>
                  </a:lnTo>
                  <a:lnTo>
                    <a:pt x="0" y="1968500"/>
                  </a:lnTo>
                  <a:lnTo>
                    <a:pt x="454660" y="1968500"/>
                  </a:lnTo>
                  <a:lnTo>
                    <a:pt x="454660" y="1962162"/>
                  </a:lnTo>
                  <a:close/>
                </a:path>
                <a:path w="454659" h="2800350">
                  <a:moveTo>
                    <a:pt x="454660" y="1943112"/>
                  </a:moveTo>
                  <a:lnTo>
                    <a:pt x="0" y="1943112"/>
                  </a:lnTo>
                  <a:lnTo>
                    <a:pt x="0" y="1962150"/>
                  </a:lnTo>
                  <a:lnTo>
                    <a:pt x="454660" y="1962150"/>
                  </a:lnTo>
                  <a:lnTo>
                    <a:pt x="454660" y="1943112"/>
                  </a:lnTo>
                  <a:close/>
                </a:path>
                <a:path w="454659" h="2800350">
                  <a:moveTo>
                    <a:pt x="454660" y="1930412"/>
                  </a:moveTo>
                  <a:lnTo>
                    <a:pt x="0" y="1930412"/>
                  </a:lnTo>
                  <a:lnTo>
                    <a:pt x="0" y="1943100"/>
                  </a:lnTo>
                  <a:lnTo>
                    <a:pt x="454660" y="1943100"/>
                  </a:lnTo>
                  <a:lnTo>
                    <a:pt x="454660" y="1930412"/>
                  </a:lnTo>
                  <a:close/>
                </a:path>
                <a:path w="454659" h="2800350">
                  <a:moveTo>
                    <a:pt x="454660" y="1911362"/>
                  </a:moveTo>
                  <a:lnTo>
                    <a:pt x="0" y="1911362"/>
                  </a:lnTo>
                  <a:lnTo>
                    <a:pt x="0" y="1930400"/>
                  </a:lnTo>
                  <a:lnTo>
                    <a:pt x="454660" y="1930400"/>
                  </a:lnTo>
                  <a:lnTo>
                    <a:pt x="454660" y="1911362"/>
                  </a:lnTo>
                  <a:close/>
                </a:path>
                <a:path w="454659" h="2800350">
                  <a:moveTo>
                    <a:pt x="454660" y="1905012"/>
                  </a:moveTo>
                  <a:lnTo>
                    <a:pt x="0" y="1905012"/>
                  </a:lnTo>
                  <a:lnTo>
                    <a:pt x="0" y="1911350"/>
                  </a:lnTo>
                  <a:lnTo>
                    <a:pt x="454660" y="1911350"/>
                  </a:lnTo>
                  <a:lnTo>
                    <a:pt x="454660" y="1905012"/>
                  </a:lnTo>
                  <a:close/>
                </a:path>
                <a:path w="454659" h="2800350">
                  <a:moveTo>
                    <a:pt x="454660" y="1898662"/>
                  </a:moveTo>
                  <a:lnTo>
                    <a:pt x="0" y="1898662"/>
                  </a:lnTo>
                  <a:lnTo>
                    <a:pt x="0" y="1905000"/>
                  </a:lnTo>
                  <a:lnTo>
                    <a:pt x="454660" y="1905000"/>
                  </a:lnTo>
                  <a:lnTo>
                    <a:pt x="454660" y="1898662"/>
                  </a:lnTo>
                  <a:close/>
                </a:path>
                <a:path w="454659" h="2800350">
                  <a:moveTo>
                    <a:pt x="454660" y="1879612"/>
                  </a:moveTo>
                  <a:lnTo>
                    <a:pt x="0" y="1879612"/>
                  </a:lnTo>
                  <a:lnTo>
                    <a:pt x="0" y="1898650"/>
                  </a:lnTo>
                  <a:lnTo>
                    <a:pt x="454660" y="1898650"/>
                  </a:lnTo>
                  <a:lnTo>
                    <a:pt x="454660" y="1879612"/>
                  </a:lnTo>
                  <a:close/>
                </a:path>
                <a:path w="454659" h="2800350">
                  <a:moveTo>
                    <a:pt x="454660" y="1873262"/>
                  </a:moveTo>
                  <a:lnTo>
                    <a:pt x="0" y="1873262"/>
                  </a:lnTo>
                  <a:lnTo>
                    <a:pt x="0" y="1879600"/>
                  </a:lnTo>
                  <a:lnTo>
                    <a:pt x="454660" y="1879600"/>
                  </a:lnTo>
                  <a:lnTo>
                    <a:pt x="454660" y="1873262"/>
                  </a:lnTo>
                  <a:close/>
                </a:path>
                <a:path w="454659" h="2800350">
                  <a:moveTo>
                    <a:pt x="454660" y="1854212"/>
                  </a:moveTo>
                  <a:lnTo>
                    <a:pt x="0" y="1854212"/>
                  </a:lnTo>
                  <a:lnTo>
                    <a:pt x="0" y="1873250"/>
                  </a:lnTo>
                  <a:lnTo>
                    <a:pt x="454660" y="1873250"/>
                  </a:lnTo>
                  <a:lnTo>
                    <a:pt x="454660" y="1854212"/>
                  </a:lnTo>
                  <a:close/>
                </a:path>
                <a:path w="454659" h="2800350">
                  <a:moveTo>
                    <a:pt x="454660" y="1841512"/>
                  </a:moveTo>
                  <a:lnTo>
                    <a:pt x="0" y="1841512"/>
                  </a:lnTo>
                  <a:lnTo>
                    <a:pt x="0" y="1854200"/>
                  </a:lnTo>
                  <a:lnTo>
                    <a:pt x="454660" y="1854200"/>
                  </a:lnTo>
                  <a:lnTo>
                    <a:pt x="454660" y="1841512"/>
                  </a:lnTo>
                  <a:close/>
                </a:path>
                <a:path w="454659" h="2800350">
                  <a:moveTo>
                    <a:pt x="454660" y="1835162"/>
                  </a:moveTo>
                  <a:lnTo>
                    <a:pt x="0" y="1835162"/>
                  </a:lnTo>
                  <a:lnTo>
                    <a:pt x="0" y="1841500"/>
                  </a:lnTo>
                  <a:lnTo>
                    <a:pt x="454660" y="1841500"/>
                  </a:lnTo>
                  <a:lnTo>
                    <a:pt x="454660" y="1835162"/>
                  </a:lnTo>
                  <a:close/>
                </a:path>
                <a:path w="454659" h="2800350">
                  <a:moveTo>
                    <a:pt x="454660" y="1822462"/>
                  </a:moveTo>
                  <a:lnTo>
                    <a:pt x="0" y="1822462"/>
                  </a:lnTo>
                  <a:lnTo>
                    <a:pt x="0" y="1835150"/>
                  </a:lnTo>
                  <a:lnTo>
                    <a:pt x="454660" y="1835150"/>
                  </a:lnTo>
                  <a:lnTo>
                    <a:pt x="454660" y="1822462"/>
                  </a:lnTo>
                  <a:close/>
                </a:path>
                <a:path w="454659" h="2800350">
                  <a:moveTo>
                    <a:pt x="454660" y="1816112"/>
                  </a:moveTo>
                  <a:lnTo>
                    <a:pt x="0" y="1816112"/>
                  </a:lnTo>
                  <a:lnTo>
                    <a:pt x="0" y="1822450"/>
                  </a:lnTo>
                  <a:lnTo>
                    <a:pt x="454660" y="1822450"/>
                  </a:lnTo>
                  <a:lnTo>
                    <a:pt x="454660" y="1816112"/>
                  </a:lnTo>
                  <a:close/>
                </a:path>
                <a:path w="454659" h="2800350">
                  <a:moveTo>
                    <a:pt x="454660" y="1803412"/>
                  </a:moveTo>
                  <a:lnTo>
                    <a:pt x="0" y="1803412"/>
                  </a:lnTo>
                  <a:lnTo>
                    <a:pt x="0" y="1816100"/>
                  </a:lnTo>
                  <a:lnTo>
                    <a:pt x="454660" y="1816100"/>
                  </a:lnTo>
                  <a:lnTo>
                    <a:pt x="454660" y="1803412"/>
                  </a:lnTo>
                  <a:close/>
                </a:path>
                <a:path w="454659" h="2800350">
                  <a:moveTo>
                    <a:pt x="454660" y="1771662"/>
                  </a:moveTo>
                  <a:lnTo>
                    <a:pt x="0" y="1771662"/>
                  </a:lnTo>
                  <a:lnTo>
                    <a:pt x="0" y="1803400"/>
                  </a:lnTo>
                  <a:lnTo>
                    <a:pt x="454660" y="1803400"/>
                  </a:lnTo>
                  <a:lnTo>
                    <a:pt x="454660" y="1771662"/>
                  </a:lnTo>
                  <a:close/>
                </a:path>
                <a:path w="454659" h="2800350">
                  <a:moveTo>
                    <a:pt x="454660" y="1765312"/>
                  </a:moveTo>
                  <a:lnTo>
                    <a:pt x="0" y="1765312"/>
                  </a:lnTo>
                  <a:lnTo>
                    <a:pt x="0" y="1771650"/>
                  </a:lnTo>
                  <a:lnTo>
                    <a:pt x="454660" y="1771650"/>
                  </a:lnTo>
                  <a:lnTo>
                    <a:pt x="454660" y="1765312"/>
                  </a:lnTo>
                  <a:close/>
                </a:path>
                <a:path w="454659" h="2800350">
                  <a:moveTo>
                    <a:pt x="454660" y="1758962"/>
                  </a:moveTo>
                  <a:lnTo>
                    <a:pt x="0" y="1758962"/>
                  </a:lnTo>
                  <a:lnTo>
                    <a:pt x="0" y="1765300"/>
                  </a:lnTo>
                  <a:lnTo>
                    <a:pt x="454660" y="1765300"/>
                  </a:lnTo>
                  <a:lnTo>
                    <a:pt x="454660" y="1758962"/>
                  </a:lnTo>
                  <a:close/>
                </a:path>
                <a:path w="454659" h="2800350">
                  <a:moveTo>
                    <a:pt x="454660" y="1746262"/>
                  </a:moveTo>
                  <a:lnTo>
                    <a:pt x="0" y="1746262"/>
                  </a:lnTo>
                  <a:lnTo>
                    <a:pt x="0" y="1758950"/>
                  </a:lnTo>
                  <a:lnTo>
                    <a:pt x="454660" y="1758950"/>
                  </a:lnTo>
                  <a:lnTo>
                    <a:pt x="454660" y="1746262"/>
                  </a:lnTo>
                  <a:close/>
                </a:path>
                <a:path w="454659" h="2800350">
                  <a:moveTo>
                    <a:pt x="454660" y="1739912"/>
                  </a:moveTo>
                  <a:lnTo>
                    <a:pt x="0" y="1739912"/>
                  </a:lnTo>
                  <a:lnTo>
                    <a:pt x="0" y="1746250"/>
                  </a:lnTo>
                  <a:lnTo>
                    <a:pt x="454660" y="1746250"/>
                  </a:lnTo>
                  <a:lnTo>
                    <a:pt x="454660" y="1739912"/>
                  </a:lnTo>
                  <a:close/>
                </a:path>
                <a:path w="454659" h="2800350">
                  <a:moveTo>
                    <a:pt x="454660" y="1733562"/>
                  </a:moveTo>
                  <a:lnTo>
                    <a:pt x="0" y="1733562"/>
                  </a:lnTo>
                  <a:lnTo>
                    <a:pt x="0" y="1739900"/>
                  </a:lnTo>
                  <a:lnTo>
                    <a:pt x="454660" y="1739900"/>
                  </a:lnTo>
                  <a:lnTo>
                    <a:pt x="454660" y="1733562"/>
                  </a:lnTo>
                  <a:close/>
                </a:path>
                <a:path w="454659" h="2800350">
                  <a:moveTo>
                    <a:pt x="454660" y="1727212"/>
                  </a:moveTo>
                  <a:lnTo>
                    <a:pt x="0" y="1727212"/>
                  </a:lnTo>
                  <a:lnTo>
                    <a:pt x="0" y="1733550"/>
                  </a:lnTo>
                  <a:lnTo>
                    <a:pt x="454660" y="1733550"/>
                  </a:lnTo>
                  <a:lnTo>
                    <a:pt x="454660" y="1727212"/>
                  </a:lnTo>
                  <a:close/>
                </a:path>
                <a:path w="454659" h="2800350">
                  <a:moveTo>
                    <a:pt x="454660" y="1720862"/>
                  </a:moveTo>
                  <a:lnTo>
                    <a:pt x="0" y="1720862"/>
                  </a:lnTo>
                  <a:lnTo>
                    <a:pt x="0" y="1727200"/>
                  </a:lnTo>
                  <a:lnTo>
                    <a:pt x="454660" y="1727200"/>
                  </a:lnTo>
                  <a:lnTo>
                    <a:pt x="454660" y="1720862"/>
                  </a:lnTo>
                  <a:close/>
                </a:path>
                <a:path w="454659" h="2800350">
                  <a:moveTo>
                    <a:pt x="454660" y="1714512"/>
                  </a:moveTo>
                  <a:lnTo>
                    <a:pt x="0" y="1714512"/>
                  </a:lnTo>
                  <a:lnTo>
                    <a:pt x="0" y="1720850"/>
                  </a:lnTo>
                  <a:lnTo>
                    <a:pt x="454660" y="1720850"/>
                  </a:lnTo>
                  <a:lnTo>
                    <a:pt x="454660" y="1714512"/>
                  </a:lnTo>
                  <a:close/>
                </a:path>
                <a:path w="454659" h="2800350">
                  <a:moveTo>
                    <a:pt x="454660" y="1701812"/>
                  </a:moveTo>
                  <a:lnTo>
                    <a:pt x="0" y="1701812"/>
                  </a:lnTo>
                  <a:lnTo>
                    <a:pt x="0" y="1714500"/>
                  </a:lnTo>
                  <a:lnTo>
                    <a:pt x="454660" y="1714500"/>
                  </a:lnTo>
                  <a:lnTo>
                    <a:pt x="454660" y="1701812"/>
                  </a:lnTo>
                  <a:close/>
                </a:path>
                <a:path w="454659" h="2800350">
                  <a:moveTo>
                    <a:pt x="454660" y="1695462"/>
                  </a:moveTo>
                  <a:lnTo>
                    <a:pt x="0" y="1695462"/>
                  </a:lnTo>
                  <a:lnTo>
                    <a:pt x="0" y="1701800"/>
                  </a:lnTo>
                  <a:lnTo>
                    <a:pt x="454660" y="1701800"/>
                  </a:lnTo>
                  <a:lnTo>
                    <a:pt x="454660" y="1695462"/>
                  </a:lnTo>
                  <a:close/>
                </a:path>
                <a:path w="454659" h="2800350">
                  <a:moveTo>
                    <a:pt x="454660" y="1682762"/>
                  </a:moveTo>
                  <a:lnTo>
                    <a:pt x="0" y="1682762"/>
                  </a:lnTo>
                  <a:lnTo>
                    <a:pt x="0" y="1695450"/>
                  </a:lnTo>
                  <a:lnTo>
                    <a:pt x="454660" y="1695450"/>
                  </a:lnTo>
                  <a:lnTo>
                    <a:pt x="454660" y="1682762"/>
                  </a:lnTo>
                  <a:close/>
                </a:path>
                <a:path w="454659" h="2800350">
                  <a:moveTo>
                    <a:pt x="454660" y="1676412"/>
                  </a:moveTo>
                  <a:lnTo>
                    <a:pt x="0" y="1676412"/>
                  </a:lnTo>
                  <a:lnTo>
                    <a:pt x="0" y="1682750"/>
                  </a:lnTo>
                  <a:lnTo>
                    <a:pt x="454660" y="1682750"/>
                  </a:lnTo>
                  <a:lnTo>
                    <a:pt x="454660" y="1676412"/>
                  </a:lnTo>
                  <a:close/>
                </a:path>
                <a:path w="454659" h="2800350">
                  <a:moveTo>
                    <a:pt x="454660" y="1663712"/>
                  </a:moveTo>
                  <a:lnTo>
                    <a:pt x="0" y="1663712"/>
                  </a:lnTo>
                  <a:lnTo>
                    <a:pt x="0" y="1676400"/>
                  </a:lnTo>
                  <a:lnTo>
                    <a:pt x="454660" y="1676400"/>
                  </a:lnTo>
                  <a:lnTo>
                    <a:pt x="454660" y="1663712"/>
                  </a:lnTo>
                  <a:close/>
                </a:path>
                <a:path w="454659" h="2800350">
                  <a:moveTo>
                    <a:pt x="454660" y="1657362"/>
                  </a:moveTo>
                  <a:lnTo>
                    <a:pt x="0" y="1657362"/>
                  </a:lnTo>
                  <a:lnTo>
                    <a:pt x="0" y="1663700"/>
                  </a:lnTo>
                  <a:lnTo>
                    <a:pt x="454660" y="1663700"/>
                  </a:lnTo>
                  <a:lnTo>
                    <a:pt x="454660" y="1657362"/>
                  </a:lnTo>
                  <a:close/>
                </a:path>
                <a:path w="454659" h="2800350">
                  <a:moveTo>
                    <a:pt x="454660" y="1651012"/>
                  </a:moveTo>
                  <a:lnTo>
                    <a:pt x="0" y="1651012"/>
                  </a:lnTo>
                  <a:lnTo>
                    <a:pt x="0" y="1657350"/>
                  </a:lnTo>
                  <a:lnTo>
                    <a:pt x="454660" y="1657350"/>
                  </a:lnTo>
                  <a:lnTo>
                    <a:pt x="454660" y="1651012"/>
                  </a:lnTo>
                  <a:close/>
                </a:path>
                <a:path w="454659" h="2800350">
                  <a:moveTo>
                    <a:pt x="454660" y="1631962"/>
                  </a:moveTo>
                  <a:lnTo>
                    <a:pt x="0" y="1631962"/>
                  </a:lnTo>
                  <a:lnTo>
                    <a:pt x="0" y="1651000"/>
                  </a:lnTo>
                  <a:lnTo>
                    <a:pt x="454660" y="1651000"/>
                  </a:lnTo>
                  <a:lnTo>
                    <a:pt x="454660" y="1631962"/>
                  </a:lnTo>
                  <a:close/>
                </a:path>
                <a:path w="454659" h="2800350">
                  <a:moveTo>
                    <a:pt x="454660" y="1612912"/>
                  </a:moveTo>
                  <a:lnTo>
                    <a:pt x="0" y="1612912"/>
                  </a:lnTo>
                  <a:lnTo>
                    <a:pt x="0" y="1631950"/>
                  </a:lnTo>
                  <a:lnTo>
                    <a:pt x="454660" y="1631950"/>
                  </a:lnTo>
                  <a:lnTo>
                    <a:pt x="454660" y="1612912"/>
                  </a:lnTo>
                  <a:close/>
                </a:path>
                <a:path w="454659" h="2800350">
                  <a:moveTo>
                    <a:pt x="454660" y="1606562"/>
                  </a:moveTo>
                  <a:lnTo>
                    <a:pt x="0" y="1606562"/>
                  </a:lnTo>
                  <a:lnTo>
                    <a:pt x="0" y="1612900"/>
                  </a:lnTo>
                  <a:lnTo>
                    <a:pt x="454660" y="1612900"/>
                  </a:lnTo>
                  <a:lnTo>
                    <a:pt x="454660" y="1606562"/>
                  </a:lnTo>
                  <a:close/>
                </a:path>
                <a:path w="454659" h="2800350">
                  <a:moveTo>
                    <a:pt x="454660" y="1593862"/>
                  </a:moveTo>
                  <a:lnTo>
                    <a:pt x="0" y="1593862"/>
                  </a:lnTo>
                  <a:lnTo>
                    <a:pt x="0" y="1606550"/>
                  </a:lnTo>
                  <a:lnTo>
                    <a:pt x="454660" y="1606550"/>
                  </a:lnTo>
                  <a:lnTo>
                    <a:pt x="454660" y="1593862"/>
                  </a:lnTo>
                  <a:close/>
                </a:path>
                <a:path w="454659" h="2800350">
                  <a:moveTo>
                    <a:pt x="454660" y="1587512"/>
                  </a:moveTo>
                  <a:lnTo>
                    <a:pt x="0" y="1587512"/>
                  </a:lnTo>
                  <a:lnTo>
                    <a:pt x="0" y="1593850"/>
                  </a:lnTo>
                  <a:lnTo>
                    <a:pt x="454660" y="1593850"/>
                  </a:lnTo>
                  <a:lnTo>
                    <a:pt x="454660" y="1587512"/>
                  </a:lnTo>
                  <a:close/>
                </a:path>
                <a:path w="454659" h="2800350">
                  <a:moveTo>
                    <a:pt x="454660" y="1574812"/>
                  </a:moveTo>
                  <a:lnTo>
                    <a:pt x="0" y="1574812"/>
                  </a:lnTo>
                  <a:lnTo>
                    <a:pt x="0" y="1587500"/>
                  </a:lnTo>
                  <a:lnTo>
                    <a:pt x="454660" y="1587500"/>
                  </a:lnTo>
                  <a:lnTo>
                    <a:pt x="454660" y="1574812"/>
                  </a:lnTo>
                  <a:close/>
                </a:path>
                <a:path w="454659" h="2800350">
                  <a:moveTo>
                    <a:pt x="454660" y="1568462"/>
                  </a:moveTo>
                  <a:lnTo>
                    <a:pt x="0" y="156846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8462"/>
                  </a:lnTo>
                  <a:close/>
                </a:path>
                <a:path w="454659" h="2800350">
                  <a:moveTo>
                    <a:pt x="454660" y="1562112"/>
                  </a:moveTo>
                  <a:lnTo>
                    <a:pt x="0" y="1562112"/>
                  </a:lnTo>
                  <a:lnTo>
                    <a:pt x="0" y="1568450"/>
                  </a:lnTo>
                  <a:lnTo>
                    <a:pt x="454660" y="1568450"/>
                  </a:lnTo>
                  <a:lnTo>
                    <a:pt x="454660" y="1562112"/>
                  </a:lnTo>
                  <a:close/>
                </a:path>
                <a:path w="454659" h="2800350">
                  <a:moveTo>
                    <a:pt x="454660" y="1549412"/>
                  </a:moveTo>
                  <a:lnTo>
                    <a:pt x="0" y="1549412"/>
                  </a:lnTo>
                  <a:lnTo>
                    <a:pt x="0" y="1562100"/>
                  </a:lnTo>
                  <a:lnTo>
                    <a:pt x="454660" y="1562100"/>
                  </a:lnTo>
                  <a:lnTo>
                    <a:pt x="454660" y="1549412"/>
                  </a:lnTo>
                  <a:close/>
                </a:path>
                <a:path w="454659" h="2800350">
                  <a:moveTo>
                    <a:pt x="454660" y="1492262"/>
                  </a:moveTo>
                  <a:lnTo>
                    <a:pt x="0" y="1492262"/>
                  </a:lnTo>
                  <a:lnTo>
                    <a:pt x="0" y="1549400"/>
                  </a:lnTo>
                  <a:lnTo>
                    <a:pt x="454660" y="1549400"/>
                  </a:lnTo>
                  <a:lnTo>
                    <a:pt x="454660" y="1492262"/>
                  </a:lnTo>
                  <a:close/>
                </a:path>
                <a:path w="454659" h="280035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454659" h="280035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800350">
                  <a:moveTo>
                    <a:pt x="454660" y="1473212"/>
                  </a:moveTo>
                  <a:lnTo>
                    <a:pt x="0" y="14732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73212"/>
                  </a:lnTo>
                  <a:close/>
                </a:path>
                <a:path w="454659" h="2800350">
                  <a:moveTo>
                    <a:pt x="454660" y="1422412"/>
                  </a:moveTo>
                  <a:lnTo>
                    <a:pt x="0" y="1422412"/>
                  </a:lnTo>
                  <a:lnTo>
                    <a:pt x="0" y="1473200"/>
                  </a:lnTo>
                  <a:lnTo>
                    <a:pt x="454660" y="1473200"/>
                  </a:lnTo>
                  <a:lnTo>
                    <a:pt x="454660" y="1422412"/>
                  </a:lnTo>
                  <a:close/>
                </a:path>
                <a:path w="454659" h="280035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59" h="2800350">
                  <a:moveTo>
                    <a:pt x="454660" y="1409712"/>
                  </a:moveTo>
                  <a:lnTo>
                    <a:pt x="0" y="14097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409712"/>
                  </a:lnTo>
                  <a:close/>
                </a:path>
                <a:path w="454659" h="280035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454659" h="2800350">
                  <a:moveTo>
                    <a:pt x="454660" y="1377962"/>
                  </a:moveTo>
                  <a:lnTo>
                    <a:pt x="0" y="137796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77962"/>
                  </a:lnTo>
                  <a:close/>
                </a:path>
                <a:path w="454659" h="2800350">
                  <a:moveTo>
                    <a:pt x="454660" y="1371612"/>
                  </a:moveTo>
                  <a:lnTo>
                    <a:pt x="0" y="1371612"/>
                  </a:lnTo>
                  <a:lnTo>
                    <a:pt x="0" y="1377950"/>
                  </a:lnTo>
                  <a:lnTo>
                    <a:pt x="454660" y="1377950"/>
                  </a:lnTo>
                  <a:lnTo>
                    <a:pt x="454660" y="1371612"/>
                  </a:lnTo>
                  <a:close/>
                </a:path>
                <a:path w="454659" h="2800350">
                  <a:moveTo>
                    <a:pt x="454660" y="1352562"/>
                  </a:moveTo>
                  <a:lnTo>
                    <a:pt x="0" y="13525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2562"/>
                  </a:lnTo>
                  <a:close/>
                </a:path>
                <a:path w="454659" h="280035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80035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59" h="280035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59" h="280035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80035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14462"/>
                  </a:lnTo>
                  <a:close/>
                </a:path>
                <a:path w="454659" h="2800350">
                  <a:moveTo>
                    <a:pt x="454660" y="1308112"/>
                  </a:moveTo>
                  <a:lnTo>
                    <a:pt x="0" y="13081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308112"/>
                  </a:lnTo>
                  <a:close/>
                </a:path>
                <a:path w="454659" h="2800350">
                  <a:moveTo>
                    <a:pt x="454660" y="0"/>
                  </a:moveTo>
                  <a:lnTo>
                    <a:pt x="389890" y="0"/>
                  </a:lnTo>
                  <a:lnTo>
                    <a:pt x="389890" y="12700"/>
                  </a:lnTo>
                  <a:lnTo>
                    <a:pt x="337820" y="12700"/>
                  </a:lnTo>
                  <a:lnTo>
                    <a:pt x="337820" y="25400"/>
                  </a:lnTo>
                  <a:lnTo>
                    <a:pt x="285750" y="25400"/>
                  </a:lnTo>
                  <a:lnTo>
                    <a:pt x="285750" y="38100"/>
                  </a:lnTo>
                  <a:lnTo>
                    <a:pt x="233680" y="38100"/>
                  </a:lnTo>
                  <a:lnTo>
                    <a:pt x="233680" y="50800"/>
                  </a:lnTo>
                  <a:lnTo>
                    <a:pt x="180340" y="50800"/>
                  </a:lnTo>
                  <a:lnTo>
                    <a:pt x="180340" y="63500"/>
                  </a:lnTo>
                  <a:lnTo>
                    <a:pt x="128270" y="63500"/>
                  </a:lnTo>
                  <a:lnTo>
                    <a:pt x="128270" y="762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24130" y="88900"/>
                  </a:lnTo>
                  <a:lnTo>
                    <a:pt x="24130" y="101600"/>
                  </a:lnTo>
                  <a:lnTo>
                    <a:pt x="0" y="101600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01600"/>
                  </a:lnTo>
                  <a:lnTo>
                    <a:pt x="454660" y="889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74560" y="2466339"/>
              <a:ext cx="902969" cy="2675890"/>
            </a:xfrm>
            <a:custGeom>
              <a:avLst/>
              <a:gdLst/>
              <a:ahLst/>
              <a:cxnLst/>
              <a:rect l="l" t="t" r="r" b="b"/>
              <a:pathLst>
                <a:path w="902970" h="2675890">
                  <a:moveTo>
                    <a:pt x="454660" y="1530362"/>
                  </a:moveTo>
                  <a:lnTo>
                    <a:pt x="0" y="1530362"/>
                  </a:lnTo>
                  <a:lnTo>
                    <a:pt x="0" y="1536700"/>
                  </a:lnTo>
                  <a:lnTo>
                    <a:pt x="454660" y="1536700"/>
                  </a:lnTo>
                  <a:lnTo>
                    <a:pt x="454660" y="1530362"/>
                  </a:lnTo>
                  <a:close/>
                </a:path>
                <a:path w="902970" h="2675890">
                  <a:moveTo>
                    <a:pt x="454660" y="1517662"/>
                  </a:moveTo>
                  <a:lnTo>
                    <a:pt x="0" y="1517662"/>
                  </a:lnTo>
                  <a:lnTo>
                    <a:pt x="0" y="1530350"/>
                  </a:lnTo>
                  <a:lnTo>
                    <a:pt x="454660" y="1530350"/>
                  </a:lnTo>
                  <a:lnTo>
                    <a:pt x="454660" y="1517662"/>
                  </a:lnTo>
                  <a:close/>
                </a:path>
                <a:path w="902970" h="2675890">
                  <a:moveTo>
                    <a:pt x="454660" y="1511312"/>
                  </a:moveTo>
                  <a:lnTo>
                    <a:pt x="0" y="151131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11312"/>
                  </a:lnTo>
                  <a:close/>
                </a:path>
                <a:path w="902970" h="2675890">
                  <a:moveTo>
                    <a:pt x="454660" y="1498612"/>
                  </a:moveTo>
                  <a:lnTo>
                    <a:pt x="0" y="1498612"/>
                  </a:lnTo>
                  <a:lnTo>
                    <a:pt x="0" y="1511300"/>
                  </a:lnTo>
                  <a:lnTo>
                    <a:pt x="454660" y="1511300"/>
                  </a:lnTo>
                  <a:lnTo>
                    <a:pt x="454660" y="1498612"/>
                  </a:lnTo>
                  <a:close/>
                </a:path>
                <a:path w="902970" h="2675890">
                  <a:moveTo>
                    <a:pt x="454660" y="1492262"/>
                  </a:moveTo>
                  <a:lnTo>
                    <a:pt x="0" y="1492262"/>
                  </a:lnTo>
                  <a:lnTo>
                    <a:pt x="0" y="1498600"/>
                  </a:lnTo>
                  <a:lnTo>
                    <a:pt x="454660" y="1498600"/>
                  </a:lnTo>
                  <a:lnTo>
                    <a:pt x="454660" y="1492262"/>
                  </a:lnTo>
                  <a:close/>
                </a:path>
                <a:path w="902970" h="267589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902970" h="2675890">
                  <a:moveTo>
                    <a:pt x="454660" y="1466862"/>
                  </a:moveTo>
                  <a:lnTo>
                    <a:pt x="0" y="14668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66862"/>
                  </a:lnTo>
                  <a:close/>
                </a:path>
                <a:path w="902970" h="267589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6850"/>
                  </a:lnTo>
                  <a:lnTo>
                    <a:pt x="454660" y="1466850"/>
                  </a:lnTo>
                  <a:lnTo>
                    <a:pt x="454660" y="1447812"/>
                  </a:lnTo>
                  <a:close/>
                </a:path>
                <a:path w="902970" h="2675890">
                  <a:moveTo>
                    <a:pt x="454660" y="1441462"/>
                  </a:moveTo>
                  <a:lnTo>
                    <a:pt x="0" y="14414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41462"/>
                  </a:lnTo>
                  <a:close/>
                </a:path>
                <a:path w="902970" h="267589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28762"/>
                  </a:lnTo>
                  <a:close/>
                </a:path>
                <a:path w="902970" h="267589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902970" h="2675890">
                  <a:moveTo>
                    <a:pt x="454660" y="1409712"/>
                  </a:moveTo>
                  <a:lnTo>
                    <a:pt x="0" y="140971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09712"/>
                  </a:lnTo>
                  <a:close/>
                </a:path>
                <a:path w="902970" h="267589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902970" h="2675890">
                  <a:moveTo>
                    <a:pt x="454660" y="1397012"/>
                  </a:moveTo>
                  <a:lnTo>
                    <a:pt x="0" y="139701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97012"/>
                  </a:lnTo>
                  <a:close/>
                </a:path>
                <a:path w="902970" h="2675890">
                  <a:moveTo>
                    <a:pt x="454660" y="1384312"/>
                  </a:moveTo>
                  <a:lnTo>
                    <a:pt x="0" y="1384312"/>
                  </a:lnTo>
                  <a:lnTo>
                    <a:pt x="0" y="1397000"/>
                  </a:lnTo>
                  <a:lnTo>
                    <a:pt x="454660" y="1397000"/>
                  </a:lnTo>
                  <a:lnTo>
                    <a:pt x="454660" y="1384312"/>
                  </a:lnTo>
                  <a:close/>
                </a:path>
                <a:path w="902970" h="2675890">
                  <a:moveTo>
                    <a:pt x="454660" y="1327162"/>
                  </a:moveTo>
                  <a:lnTo>
                    <a:pt x="0" y="1327162"/>
                  </a:lnTo>
                  <a:lnTo>
                    <a:pt x="0" y="1384300"/>
                  </a:lnTo>
                  <a:lnTo>
                    <a:pt x="454660" y="1384300"/>
                  </a:lnTo>
                  <a:lnTo>
                    <a:pt x="454660" y="1327162"/>
                  </a:lnTo>
                  <a:close/>
                </a:path>
                <a:path w="902970" h="267589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902970" h="267589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14462"/>
                  </a:lnTo>
                  <a:close/>
                </a:path>
                <a:path w="902970" h="2675890">
                  <a:moveTo>
                    <a:pt x="454660" y="1308112"/>
                  </a:moveTo>
                  <a:lnTo>
                    <a:pt x="0" y="13081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308112"/>
                  </a:lnTo>
                  <a:close/>
                </a:path>
                <a:path w="902970" h="2675890">
                  <a:moveTo>
                    <a:pt x="454660" y="1257312"/>
                  </a:moveTo>
                  <a:lnTo>
                    <a:pt x="0" y="125731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257312"/>
                  </a:lnTo>
                  <a:close/>
                </a:path>
                <a:path w="902970" h="267589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902970" h="267589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902970" h="267589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902970" h="2675890">
                  <a:moveTo>
                    <a:pt x="454660" y="1212862"/>
                  </a:moveTo>
                  <a:lnTo>
                    <a:pt x="0" y="121286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12862"/>
                  </a:lnTo>
                  <a:close/>
                </a:path>
                <a:path w="902970" h="2675890">
                  <a:moveTo>
                    <a:pt x="454660" y="1206512"/>
                  </a:moveTo>
                  <a:lnTo>
                    <a:pt x="0" y="120651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6512"/>
                  </a:lnTo>
                  <a:close/>
                </a:path>
                <a:path w="902970" h="2675890">
                  <a:moveTo>
                    <a:pt x="454660" y="1187462"/>
                  </a:moveTo>
                  <a:lnTo>
                    <a:pt x="0" y="1187462"/>
                  </a:lnTo>
                  <a:lnTo>
                    <a:pt x="0" y="1206500"/>
                  </a:lnTo>
                  <a:lnTo>
                    <a:pt x="454660" y="1206500"/>
                  </a:lnTo>
                  <a:lnTo>
                    <a:pt x="454660" y="1187462"/>
                  </a:lnTo>
                  <a:close/>
                </a:path>
                <a:path w="902970" h="2675890">
                  <a:moveTo>
                    <a:pt x="454660" y="1181112"/>
                  </a:moveTo>
                  <a:lnTo>
                    <a:pt x="0" y="11811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81112"/>
                  </a:lnTo>
                  <a:close/>
                </a:path>
                <a:path w="902970" h="267589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902970" h="267589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902970" h="267589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902970" h="2675890">
                  <a:moveTo>
                    <a:pt x="454660" y="1149362"/>
                  </a:moveTo>
                  <a:lnTo>
                    <a:pt x="0" y="114936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49362"/>
                  </a:lnTo>
                  <a:close/>
                </a:path>
                <a:path w="902970" h="2675890">
                  <a:moveTo>
                    <a:pt x="454660" y="1143012"/>
                  </a:moveTo>
                  <a:lnTo>
                    <a:pt x="0" y="1143012"/>
                  </a:lnTo>
                  <a:lnTo>
                    <a:pt x="0" y="1149350"/>
                  </a:lnTo>
                  <a:lnTo>
                    <a:pt x="454660" y="1149350"/>
                  </a:lnTo>
                  <a:lnTo>
                    <a:pt x="454660" y="1143012"/>
                  </a:lnTo>
                  <a:close/>
                </a:path>
                <a:path w="902970" h="2675890">
                  <a:moveTo>
                    <a:pt x="454660" y="0"/>
                  </a:moveTo>
                  <a:lnTo>
                    <a:pt x="165100" y="0"/>
                  </a:lnTo>
                  <a:lnTo>
                    <a:pt x="165100" y="12700"/>
                  </a:lnTo>
                  <a:lnTo>
                    <a:pt x="113030" y="12700"/>
                  </a:lnTo>
                  <a:lnTo>
                    <a:pt x="113030" y="25400"/>
                  </a:lnTo>
                  <a:lnTo>
                    <a:pt x="59690" y="25400"/>
                  </a:lnTo>
                  <a:lnTo>
                    <a:pt x="59690" y="38100"/>
                  </a:lnTo>
                  <a:lnTo>
                    <a:pt x="7620" y="38100"/>
                  </a:lnTo>
                  <a:lnTo>
                    <a:pt x="7620" y="50800"/>
                  </a:lnTo>
                  <a:lnTo>
                    <a:pt x="0" y="50800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  <a:path w="902970" h="2675890">
                  <a:moveTo>
                    <a:pt x="842010" y="2635250"/>
                  </a:moveTo>
                  <a:lnTo>
                    <a:pt x="454660" y="2635250"/>
                  </a:lnTo>
                  <a:lnTo>
                    <a:pt x="454660" y="2636520"/>
                  </a:lnTo>
                  <a:lnTo>
                    <a:pt x="454660" y="2637790"/>
                  </a:lnTo>
                  <a:lnTo>
                    <a:pt x="454660" y="2675890"/>
                  </a:lnTo>
                  <a:lnTo>
                    <a:pt x="462280" y="2675890"/>
                  </a:lnTo>
                  <a:lnTo>
                    <a:pt x="462280" y="2674620"/>
                  </a:lnTo>
                  <a:lnTo>
                    <a:pt x="474980" y="2674620"/>
                  </a:lnTo>
                  <a:lnTo>
                    <a:pt x="474980" y="2673350"/>
                  </a:lnTo>
                  <a:lnTo>
                    <a:pt x="486410" y="2673350"/>
                  </a:lnTo>
                  <a:lnTo>
                    <a:pt x="486410" y="2672080"/>
                  </a:lnTo>
                  <a:lnTo>
                    <a:pt x="499110" y="2672080"/>
                  </a:lnTo>
                  <a:lnTo>
                    <a:pt x="499110" y="2670810"/>
                  </a:lnTo>
                  <a:lnTo>
                    <a:pt x="510540" y="2670810"/>
                  </a:lnTo>
                  <a:lnTo>
                    <a:pt x="510540" y="2669540"/>
                  </a:lnTo>
                  <a:lnTo>
                    <a:pt x="523240" y="2669540"/>
                  </a:lnTo>
                  <a:lnTo>
                    <a:pt x="523240" y="2668270"/>
                  </a:lnTo>
                  <a:lnTo>
                    <a:pt x="535940" y="2668270"/>
                  </a:lnTo>
                  <a:lnTo>
                    <a:pt x="535940" y="2667000"/>
                  </a:lnTo>
                  <a:lnTo>
                    <a:pt x="547370" y="2667000"/>
                  </a:lnTo>
                  <a:lnTo>
                    <a:pt x="547370" y="2665730"/>
                  </a:lnTo>
                  <a:lnTo>
                    <a:pt x="560070" y="2665730"/>
                  </a:lnTo>
                  <a:lnTo>
                    <a:pt x="560070" y="2664460"/>
                  </a:lnTo>
                  <a:lnTo>
                    <a:pt x="572770" y="2664460"/>
                  </a:lnTo>
                  <a:lnTo>
                    <a:pt x="572770" y="2663190"/>
                  </a:lnTo>
                  <a:lnTo>
                    <a:pt x="584200" y="2663190"/>
                  </a:lnTo>
                  <a:lnTo>
                    <a:pt x="584200" y="2661920"/>
                  </a:lnTo>
                  <a:lnTo>
                    <a:pt x="596900" y="2661920"/>
                  </a:lnTo>
                  <a:lnTo>
                    <a:pt x="596900" y="2660650"/>
                  </a:lnTo>
                  <a:lnTo>
                    <a:pt x="609600" y="2660650"/>
                  </a:lnTo>
                  <a:lnTo>
                    <a:pt x="609600" y="2659380"/>
                  </a:lnTo>
                  <a:lnTo>
                    <a:pt x="621030" y="2659380"/>
                  </a:lnTo>
                  <a:lnTo>
                    <a:pt x="621030" y="2658110"/>
                  </a:lnTo>
                  <a:lnTo>
                    <a:pt x="633730" y="2658110"/>
                  </a:lnTo>
                  <a:lnTo>
                    <a:pt x="633730" y="2656840"/>
                  </a:lnTo>
                  <a:lnTo>
                    <a:pt x="645160" y="2656840"/>
                  </a:lnTo>
                  <a:lnTo>
                    <a:pt x="645160" y="2655570"/>
                  </a:lnTo>
                  <a:lnTo>
                    <a:pt x="657860" y="2655570"/>
                  </a:lnTo>
                  <a:lnTo>
                    <a:pt x="657860" y="2654300"/>
                  </a:lnTo>
                  <a:lnTo>
                    <a:pt x="670560" y="2654300"/>
                  </a:lnTo>
                  <a:lnTo>
                    <a:pt x="670560" y="2653030"/>
                  </a:lnTo>
                  <a:lnTo>
                    <a:pt x="681990" y="2653030"/>
                  </a:lnTo>
                  <a:lnTo>
                    <a:pt x="681990" y="2651760"/>
                  </a:lnTo>
                  <a:lnTo>
                    <a:pt x="694690" y="2651760"/>
                  </a:lnTo>
                  <a:lnTo>
                    <a:pt x="694690" y="2650490"/>
                  </a:lnTo>
                  <a:lnTo>
                    <a:pt x="707390" y="2650490"/>
                  </a:lnTo>
                  <a:lnTo>
                    <a:pt x="707390" y="2649220"/>
                  </a:lnTo>
                  <a:lnTo>
                    <a:pt x="718820" y="2649220"/>
                  </a:lnTo>
                  <a:lnTo>
                    <a:pt x="718820" y="2647950"/>
                  </a:lnTo>
                  <a:lnTo>
                    <a:pt x="731520" y="2647950"/>
                  </a:lnTo>
                  <a:lnTo>
                    <a:pt x="731520" y="2646680"/>
                  </a:lnTo>
                  <a:lnTo>
                    <a:pt x="742950" y="2646680"/>
                  </a:lnTo>
                  <a:lnTo>
                    <a:pt x="742950" y="2645410"/>
                  </a:lnTo>
                  <a:lnTo>
                    <a:pt x="755650" y="2645410"/>
                  </a:lnTo>
                  <a:lnTo>
                    <a:pt x="755650" y="2644140"/>
                  </a:lnTo>
                  <a:lnTo>
                    <a:pt x="768350" y="2644140"/>
                  </a:lnTo>
                  <a:lnTo>
                    <a:pt x="768350" y="2642870"/>
                  </a:lnTo>
                  <a:lnTo>
                    <a:pt x="779780" y="2642870"/>
                  </a:lnTo>
                  <a:lnTo>
                    <a:pt x="779780" y="2641600"/>
                  </a:lnTo>
                  <a:lnTo>
                    <a:pt x="792480" y="2641600"/>
                  </a:lnTo>
                  <a:lnTo>
                    <a:pt x="792480" y="2640330"/>
                  </a:lnTo>
                  <a:lnTo>
                    <a:pt x="805180" y="2640330"/>
                  </a:lnTo>
                  <a:lnTo>
                    <a:pt x="805180" y="2639060"/>
                  </a:lnTo>
                  <a:lnTo>
                    <a:pt x="816610" y="2639060"/>
                  </a:lnTo>
                  <a:lnTo>
                    <a:pt x="816610" y="2637790"/>
                  </a:lnTo>
                  <a:lnTo>
                    <a:pt x="829310" y="2637790"/>
                  </a:lnTo>
                  <a:lnTo>
                    <a:pt x="829310" y="2636520"/>
                  </a:lnTo>
                  <a:lnTo>
                    <a:pt x="842010" y="2636520"/>
                  </a:lnTo>
                  <a:lnTo>
                    <a:pt x="842010" y="2635250"/>
                  </a:lnTo>
                  <a:close/>
                </a:path>
                <a:path w="902970" h="2675890">
                  <a:moveTo>
                    <a:pt x="902970" y="2628900"/>
                  </a:moveTo>
                  <a:lnTo>
                    <a:pt x="454660" y="2628900"/>
                  </a:lnTo>
                  <a:lnTo>
                    <a:pt x="454660" y="2630170"/>
                  </a:lnTo>
                  <a:lnTo>
                    <a:pt x="454660" y="2631440"/>
                  </a:lnTo>
                  <a:lnTo>
                    <a:pt x="890270" y="2631440"/>
                  </a:lnTo>
                  <a:lnTo>
                    <a:pt x="890270" y="2630170"/>
                  </a:lnTo>
                  <a:lnTo>
                    <a:pt x="902970" y="2630170"/>
                  </a:lnTo>
                  <a:lnTo>
                    <a:pt x="902970" y="26289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74560" y="3996702"/>
              <a:ext cx="454659" cy="1192530"/>
            </a:xfrm>
            <a:custGeom>
              <a:avLst/>
              <a:gdLst/>
              <a:ahLst/>
              <a:cxnLst/>
              <a:rect l="l" t="t" r="r" b="b"/>
              <a:pathLst>
                <a:path w="454659" h="1192529">
                  <a:moveTo>
                    <a:pt x="454660" y="1130300"/>
                  </a:moveTo>
                  <a:lnTo>
                    <a:pt x="0" y="1130300"/>
                  </a:lnTo>
                  <a:lnTo>
                    <a:pt x="0" y="1136637"/>
                  </a:lnTo>
                  <a:lnTo>
                    <a:pt x="0" y="1145527"/>
                  </a:lnTo>
                  <a:lnTo>
                    <a:pt x="0" y="1192517"/>
                  </a:lnTo>
                  <a:lnTo>
                    <a:pt x="10160" y="1192517"/>
                  </a:lnTo>
                  <a:lnTo>
                    <a:pt x="10160" y="1191247"/>
                  </a:lnTo>
                  <a:lnTo>
                    <a:pt x="21590" y="1191247"/>
                  </a:lnTo>
                  <a:lnTo>
                    <a:pt x="21590" y="1189977"/>
                  </a:lnTo>
                  <a:lnTo>
                    <a:pt x="34290" y="1189977"/>
                  </a:lnTo>
                  <a:lnTo>
                    <a:pt x="34290" y="1188707"/>
                  </a:lnTo>
                  <a:lnTo>
                    <a:pt x="46990" y="1188707"/>
                  </a:lnTo>
                  <a:lnTo>
                    <a:pt x="46990" y="1187437"/>
                  </a:lnTo>
                  <a:lnTo>
                    <a:pt x="58420" y="1187437"/>
                  </a:lnTo>
                  <a:lnTo>
                    <a:pt x="58420" y="1186167"/>
                  </a:lnTo>
                  <a:lnTo>
                    <a:pt x="71120" y="1186167"/>
                  </a:lnTo>
                  <a:lnTo>
                    <a:pt x="71120" y="1184897"/>
                  </a:lnTo>
                  <a:lnTo>
                    <a:pt x="82550" y="1184897"/>
                  </a:lnTo>
                  <a:lnTo>
                    <a:pt x="82550" y="1183627"/>
                  </a:lnTo>
                  <a:lnTo>
                    <a:pt x="95250" y="1183627"/>
                  </a:lnTo>
                  <a:lnTo>
                    <a:pt x="95250" y="1182357"/>
                  </a:lnTo>
                  <a:lnTo>
                    <a:pt x="107950" y="1182357"/>
                  </a:lnTo>
                  <a:lnTo>
                    <a:pt x="107950" y="1181087"/>
                  </a:lnTo>
                  <a:lnTo>
                    <a:pt x="119380" y="1181087"/>
                  </a:lnTo>
                  <a:lnTo>
                    <a:pt x="119380" y="1179817"/>
                  </a:lnTo>
                  <a:lnTo>
                    <a:pt x="132080" y="1179817"/>
                  </a:lnTo>
                  <a:lnTo>
                    <a:pt x="132080" y="1178547"/>
                  </a:lnTo>
                  <a:lnTo>
                    <a:pt x="144780" y="1178547"/>
                  </a:lnTo>
                  <a:lnTo>
                    <a:pt x="144780" y="1177277"/>
                  </a:lnTo>
                  <a:lnTo>
                    <a:pt x="156210" y="1177277"/>
                  </a:lnTo>
                  <a:lnTo>
                    <a:pt x="156210" y="1176007"/>
                  </a:lnTo>
                  <a:lnTo>
                    <a:pt x="168910" y="1176007"/>
                  </a:lnTo>
                  <a:lnTo>
                    <a:pt x="168910" y="1174737"/>
                  </a:lnTo>
                  <a:lnTo>
                    <a:pt x="180340" y="1174737"/>
                  </a:lnTo>
                  <a:lnTo>
                    <a:pt x="180340" y="1173467"/>
                  </a:lnTo>
                  <a:lnTo>
                    <a:pt x="193040" y="1173467"/>
                  </a:lnTo>
                  <a:lnTo>
                    <a:pt x="193040" y="1172197"/>
                  </a:lnTo>
                  <a:lnTo>
                    <a:pt x="205740" y="1172197"/>
                  </a:lnTo>
                  <a:lnTo>
                    <a:pt x="205740" y="1170927"/>
                  </a:lnTo>
                  <a:lnTo>
                    <a:pt x="217170" y="1170927"/>
                  </a:lnTo>
                  <a:lnTo>
                    <a:pt x="217170" y="1169657"/>
                  </a:lnTo>
                  <a:lnTo>
                    <a:pt x="229870" y="1169657"/>
                  </a:lnTo>
                  <a:lnTo>
                    <a:pt x="229870" y="1168387"/>
                  </a:lnTo>
                  <a:lnTo>
                    <a:pt x="242570" y="1168387"/>
                  </a:lnTo>
                  <a:lnTo>
                    <a:pt x="242570" y="1167117"/>
                  </a:lnTo>
                  <a:lnTo>
                    <a:pt x="254000" y="1167117"/>
                  </a:lnTo>
                  <a:lnTo>
                    <a:pt x="254000" y="1165847"/>
                  </a:lnTo>
                  <a:lnTo>
                    <a:pt x="266700" y="1165847"/>
                  </a:lnTo>
                  <a:lnTo>
                    <a:pt x="266700" y="1164577"/>
                  </a:lnTo>
                  <a:lnTo>
                    <a:pt x="279400" y="1164577"/>
                  </a:lnTo>
                  <a:lnTo>
                    <a:pt x="279400" y="1163307"/>
                  </a:lnTo>
                  <a:lnTo>
                    <a:pt x="290830" y="1163307"/>
                  </a:lnTo>
                  <a:lnTo>
                    <a:pt x="290830" y="1162037"/>
                  </a:lnTo>
                  <a:lnTo>
                    <a:pt x="303530" y="1162037"/>
                  </a:lnTo>
                  <a:lnTo>
                    <a:pt x="303530" y="1160767"/>
                  </a:lnTo>
                  <a:lnTo>
                    <a:pt x="314960" y="1160767"/>
                  </a:lnTo>
                  <a:lnTo>
                    <a:pt x="314960" y="1159497"/>
                  </a:lnTo>
                  <a:lnTo>
                    <a:pt x="327660" y="1159497"/>
                  </a:lnTo>
                  <a:lnTo>
                    <a:pt x="327660" y="1158227"/>
                  </a:lnTo>
                  <a:lnTo>
                    <a:pt x="340360" y="1158227"/>
                  </a:lnTo>
                  <a:lnTo>
                    <a:pt x="340360" y="1156957"/>
                  </a:lnTo>
                  <a:lnTo>
                    <a:pt x="351790" y="1156957"/>
                  </a:lnTo>
                  <a:lnTo>
                    <a:pt x="351790" y="1155687"/>
                  </a:lnTo>
                  <a:lnTo>
                    <a:pt x="364490" y="1155687"/>
                  </a:lnTo>
                  <a:lnTo>
                    <a:pt x="364490" y="1154417"/>
                  </a:lnTo>
                  <a:lnTo>
                    <a:pt x="377190" y="1154417"/>
                  </a:lnTo>
                  <a:lnTo>
                    <a:pt x="377190" y="1153147"/>
                  </a:lnTo>
                  <a:lnTo>
                    <a:pt x="388620" y="1153147"/>
                  </a:lnTo>
                  <a:lnTo>
                    <a:pt x="388620" y="1151877"/>
                  </a:lnTo>
                  <a:lnTo>
                    <a:pt x="401320" y="1151877"/>
                  </a:lnTo>
                  <a:lnTo>
                    <a:pt x="401320" y="1150607"/>
                  </a:lnTo>
                  <a:lnTo>
                    <a:pt x="412750" y="1150607"/>
                  </a:lnTo>
                  <a:lnTo>
                    <a:pt x="412750" y="1149337"/>
                  </a:lnTo>
                  <a:lnTo>
                    <a:pt x="425450" y="1149337"/>
                  </a:lnTo>
                  <a:lnTo>
                    <a:pt x="425450" y="1148067"/>
                  </a:lnTo>
                  <a:lnTo>
                    <a:pt x="438150" y="1148067"/>
                  </a:lnTo>
                  <a:lnTo>
                    <a:pt x="438150" y="1146797"/>
                  </a:lnTo>
                  <a:lnTo>
                    <a:pt x="449580" y="1146797"/>
                  </a:lnTo>
                  <a:lnTo>
                    <a:pt x="449580" y="1145527"/>
                  </a:lnTo>
                  <a:lnTo>
                    <a:pt x="454660" y="1145527"/>
                  </a:lnTo>
                  <a:lnTo>
                    <a:pt x="454660" y="1136637"/>
                  </a:lnTo>
                  <a:lnTo>
                    <a:pt x="454660" y="1130300"/>
                  </a:lnTo>
                  <a:close/>
                </a:path>
                <a:path w="454659" h="1192529">
                  <a:moveTo>
                    <a:pt x="454660" y="1123950"/>
                  </a:moveTo>
                  <a:lnTo>
                    <a:pt x="0" y="1123950"/>
                  </a:lnTo>
                  <a:lnTo>
                    <a:pt x="0" y="1130287"/>
                  </a:lnTo>
                  <a:lnTo>
                    <a:pt x="454660" y="1130287"/>
                  </a:lnTo>
                  <a:lnTo>
                    <a:pt x="454660" y="1123950"/>
                  </a:lnTo>
                  <a:close/>
                </a:path>
                <a:path w="454659" h="1192529">
                  <a:moveTo>
                    <a:pt x="454660" y="1117600"/>
                  </a:moveTo>
                  <a:lnTo>
                    <a:pt x="0" y="1117600"/>
                  </a:lnTo>
                  <a:lnTo>
                    <a:pt x="0" y="1123937"/>
                  </a:lnTo>
                  <a:lnTo>
                    <a:pt x="454660" y="1123937"/>
                  </a:lnTo>
                  <a:lnTo>
                    <a:pt x="454660" y="1117600"/>
                  </a:lnTo>
                  <a:close/>
                </a:path>
                <a:path w="454659" h="1192529">
                  <a:moveTo>
                    <a:pt x="454660" y="1111250"/>
                  </a:moveTo>
                  <a:lnTo>
                    <a:pt x="0" y="1111250"/>
                  </a:lnTo>
                  <a:lnTo>
                    <a:pt x="0" y="1117587"/>
                  </a:lnTo>
                  <a:lnTo>
                    <a:pt x="454660" y="1117587"/>
                  </a:lnTo>
                  <a:lnTo>
                    <a:pt x="454660" y="1111250"/>
                  </a:lnTo>
                  <a:close/>
                </a:path>
                <a:path w="454659" h="1192529">
                  <a:moveTo>
                    <a:pt x="454660" y="1104900"/>
                  </a:moveTo>
                  <a:lnTo>
                    <a:pt x="0" y="1104900"/>
                  </a:lnTo>
                  <a:lnTo>
                    <a:pt x="0" y="1111237"/>
                  </a:lnTo>
                  <a:lnTo>
                    <a:pt x="454660" y="1111237"/>
                  </a:lnTo>
                  <a:lnTo>
                    <a:pt x="454660" y="1104900"/>
                  </a:lnTo>
                  <a:close/>
                </a:path>
                <a:path w="454659" h="1192529">
                  <a:moveTo>
                    <a:pt x="454660" y="1098550"/>
                  </a:moveTo>
                  <a:lnTo>
                    <a:pt x="0" y="1098550"/>
                  </a:lnTo>
                  <a:lnTo>
                    <a:pt x="0" y="1104887"/>
                  </a:lnTo>
                  <a:lnTo>
                    <a:pt x="454660" y="1104887"/>
                  </a:lnTo>
                  <a:lnTo>
                    <a:pt x="454660" y="1098550"/>
                  </a:lnTo>
                  <a:close/>
                </a:path>
                <a:path w="454659" h="1192529">
                  <a:moveTo>
                    <a:pt x="454660" y="273050"/>
                  </a:moveTo>
                  <a:lnTo>
                    <a:pt x="0" y="273050"/>
                  </a:lnTo>
                  <a:lnTo>
                    <a:pt x="0" y="1098537"/>
                  </a:lnTo>
                  <a:lnTo>
                    <a:pt x="454660" y="1098537"/>
                  </a:lnTo>
                  <a:lnTo>
                    <a:pt x="454660" y="273050"/>
                  </a:lnTo>
                  <a:close/>
                </a:path>
                <a:path w="454659" h="1192529">
                  <a:moveTo>
                    <a:pt x="454660" y="266700"/>
                  </a:moveTo>
                  <a:lnTo>
                    <a:pt x="0" y="266700"/>
                  </a:lnTo>
                  <a:lnTo>
                    <a:pt x="0" y="273037"/>
                  </a:lnTo>
                  <a:lnTo>
                    <a:pt x="454660" y="273037"/>
                  </a:lnTo>
                  <a:lnTo>
                    <a:pt x="454660" y="266700"/>
                  </a:lnTo>
                  <a:close/>
                </a:path>
                <a:path w="454659" h="1192529">
                  <a:moveTo>
                    <a:pt x="454660" y="247650"/>
                  </a:moveTo>
                  <a:lnTo>
                    <a:pt x="0" y="247650"/>
                  </a:lnTo>
                  <a:lnTo>
                    <a:pt x="0" y="266687"/>
                  </a:lnTo>
                  <a:lnTo>
                    <a:pt x="454660" y="266687"/>
                  </a:lnTo>
                  <a:lnTo>
                    <a:pt x="454660" y="247650"/>
                  </a:lnTo>
                  <a:close/>
                </a:path>
                <a:path w="454659" h="1192529">
                  <a:moveTo>
                    <a:pt x="454660" y="234950"/>
                  </a:moveTo>
                  <a:lnTo>
                    <a:pt x="0" y="234950"/>
                  </a:lnTo>
                  <a:lnTo>
                    <a:pt x="0" y="247637"/>
                  </a:lnTo>
                  <a:lnTo>
                    <a:pt x="454660" y="247637"/>
                  </a:lnTo>
                  <a:lnTo>
                    <a:pt x="454660" y="234950"/>
                  </a:lnTo>
                  <a:close/>
                </a:path>
                <a:path w="454659" h="1192529">
                  <a:moveTo>
                    <a:pt x="454660" y="215900"/>
                  </a:moveTo>
                  <a:lnTo>
                    <a:pt x="0" y="215900"/>
                  </a:lnTo>
                  <a:lnTo>
                    <a:pt x="0" y="234937"/>
                  </a:lnTo>
                  <a:lnTo>
                    <a:pt x="454660" y="234937"/>
                  </a:lnTo>
                  <a:lnTo>
                    <a:pt x="454660" y="215900"/>
                  </a:lnTo>
                  <a:close/>
                </a:path>
                <a:path w="454659" h="1192529">
                  <a:moveTo>
                    <a:pt x="454660" y="209550"/>
                  </a:moveTo>
                  <a:lnTo>
                    <a:pt x="0" y="209550"/>
                  </a:lnTo>
                  <a:lnTo>
                    <a:pt x="0" y="215887"/>
                  </a:lnTo>
                  <a:lnTo>
                    <a:pt x="454660" y="215887"/>
                  </a:lnTo>
                  <a:lnTo>
                    <a:pt x="454660" y="209550"/>
                  </a:lnTo>
                  <a:close/>
                </a:path>
                <a:path w="454659" h="1192529">
                  <a:moveTo>
                    <a:pt x="454660" y="203200"/>
                  </a:moveTo>
                  <a:lnTo>
                    <a:pt x="0" y="203200"/>
                  </a:lnTo>
                  <a:lnTo>
                    <a:pt x="0" y="209537"/>
                  </a:lnTo>
                  <a:lnTo>
                    <a:pt x="454660" y="209537"/>
                  </a:lnTo>
                  <a:lnTo>
                    <a:pt x="454660" y="203200"/>
                  </a:lnTo>
                  <a:close/>
                </a:path>
                <a:path w="454659" h="1192529">
                  <a:moveTo>
                    <a:pt x="454660" y="184150"/>
                  </a:moveTo>
                  <a:lnTo>
                    <a:pt x="0" y="184150"/>
                  </a:lnTo>
                  <a:lnTo>
                    <a:pt x="0" y="203187"/>
                  </a:lnTo>
                  <a:lnTo>
                    <a:pt x="454660" y="203187"/>
                  </a:lnTo>
                  <a:lnTo>
                    <a:pt x="454660" y="184150"/>
                  </a:lnTo>
                  <a:close/>
                </a:path>
                <a:path w="454659" h="1192529">
                  <a:moveTo>
                    <a:pt x="454660" y="177800"/>
                  </a:moveTo>
                  <a:lnTo>
                    <a:pt x="0" y="177800"/>
                  </a:lnTo>
                  <a:lnTo>
                    <a:pt x="0" y="184137"/>
                  </a:lnTo>
                  <a:lnTo>
                    <a:pt x="454660" y="184137"/>
                  </a:lnTo>
                  <a:lnTo>
                    <a:pt x="454660" y="177800"/>
                  </a:lnTo>
                  <a:close/>
                </a:path>
                <a:path w="454659" h="1192529">
                  <a:moveTo>
                    <a:pt x="454660" y="158750"/>
                  </a:moveTo>
                  <a:lnTo>
                    <a:pt x="0" y="158750"/>
                  </a:lnTo>
                  <a:lnTo>
                    <a:pt x="0" y="177787"/>
                  </a:lnTo>
                  <a:lnTo>
                    <a:pt x="454660" y="177787"/>
                  </a:lnTo>
                  <a:lnTo>
                    <a:pt x="454660" y="158750"/>
                  </a:lnTo>
                  <a:close/>
                </a:path>
                <a:path w="454659" h="1192529">
                  <a:moveTo>
                    <a:pt x="454660" y="146050"/>
                  </a:moveTo>
                  <a:lnTo>
                    <a:pt x="0" y="146050"/>
                  </a:lnTo>
                  <a:lnTo>
                    <a:pt x="0" y="158737"/>
                  </a:lnTo>
                  <a:lnTo>
                    <a:pt x="454660" y="158737"/>
                  </a:lnTo>
                  <a:lnTo>
                    <a:pt x="454660" y="146050"/>
                  </a:lnTo>
                  <a:close/>
                </a:path>
                <a:path w="454659" h="1192529">
                  <a:moveTo>
                    <a:pt x="454660" y="139700"/>
                  </a:moveTo>
                  <a:lnTo>
                    <a:pt x="0" y="139700"/>
                  </a:lnTo>
                  <a:lnTo>
                    <a:pt x="0" y="146037"/>
                  </a:lnTo>
                  <a:lnTo>
                    <a:pt x="454660" y="146037"/>
                  </a:lnTo>
                  <a:lnTo>
                    <a:pt x="454660" y="139700"/>
                  </a:lnTo>
                  <a:close/>
                </a:path>
                <a:path w="454659" h="1192529">
                  <a:moveTo>
                    <a:pt x="454660" y="127000"/>
                  </a:moveTo>
                  <a:lnTo>
                    <a:pt x="0" y="127000"/>
                  </a:lnTo>
                  <a:lnTo>
                    <a:pt x="0" y="139687"/>
                  </a:lnTo>
                  <a:lnTo>
                    <a:pt x="454660" y="139687"/>
                  </a:lnTo>
                  <a:lnTo>
                    <a:pt x="454660" y="127000"/>
                  </a:lnTo>
                  <a:close/>
                </a:path>
                <a:path w="454659" h="1192529">
                  <a:moveTo>
                    <a:pt x="454660" y="120650"/>
                  </a:moveTo>
                  <a:lnTo>
                    <a:pt x="0" y="12065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20650"/>
                  </a:lnTo>
                  <a:close/>
                </a:path>
                <a:path w="454659" h="1192529">
                  <a:moveTo>
                    <a:pt x="454660" y="107950"/>
                  </a:moveTo>
                  <a:lnTo>
                    <a:pt x="0" y="107950"/>
                  </a:lnTo>
                  <a:lnTo>
                    <a:pt x="0" y="120637"/>
                  </a:lnTo>
                  <a:lnTo>
                    <a:pt x="454660" y="120637"/>
                  </a:lnTo>
                  <a:lnTo>
                    <a:pt x="454660" y="107950"/>
                  </a:lnTo>
                  <a:close/>
                </a:path>
                <a:path w="454659" h="1192529">
                  <a:moveTo>
                    <a:pt x="454660" y="76200"/>
                  </a:moveTo>
                  <a:lnTo>
                    <a:pt x="0" y="762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76200"/>
                  </a:lnTo>
                  <a:close/>
                </a:path>
                <a:path w="454659" h="1192529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59" h="1192529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59" h="1192529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59" h="1192529">
                  <a:moveTo>
                    <a:pt x="454660" y="44450"/>
                  </a:moveTo>
                  <a:lnTo>
                    <a:pt x="0" y="444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44450"/>
                  </a:lnTo>
                  <a:close/>
                </a:path>
                <a:path w="454659" h="1192529">
                  <a:moveTo>
                    <a:pt x="454660" y="38100"/>
                  </a:moveTo>
                  <a:lnTo>
                    <a:pt x="0" y="3810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8100"/>
                  </a:lnTo>
                  <a:close/>
                </a:path>
                <a:path w="454659" h="11925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11925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11925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1192529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59" h="11925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19900" y="2542539"/>
              <a:ext cx="454659" cy="2603500"/>
            </a:xfrm>
            <a:custGeom>
              <a:avLst/>
              <a:gdLst/>
              <a:ahLst/>
              <a:cxnLst/>
              <a:rect l="l" t="t" r="r" b="b"/>
              <a:pathLst>
                <a:path w="454659" h="2603500">
                  <a:moveTo>
                    <a:pt x="454660" y="2590812"/>
                  </a:moveTo>
                  <a:lnTo>
                    <a:pt x="0" y="2590812"/>
                  </a:lnTo>
                  <a:lnTo>
                    <a:pt x="0" y="2603500"/>
                  </a:lnTo>
                  <a:lnTo>
                    <a:pt x="454660" y="2603500"/>
                  </a:lnTo>
                  <a:lnTo>
                    <a:pt x="454660" y="2590812"/>
                  </a:lnTo>
                  <a:close/>
                </a:path>
                <a:path w="454659" h="2603500">
                  <a:moveTo>
                    <a:pt x="454660" y="2584462"/>
                  </a:moveTo>
                  <a:lnTo>
                    <a:pt x="0" y="2584462"/>
                  </a:lnTo>
                  <a:lnTo>
                    <a:pt x="0" y="2590800"/>
                  </a:lnTo>
                  <a:lnTo>
                    <a:pt x="454660" y="2590800"/>
                  </a:lnTo>
                  <a:lnTo>
                    <a:pt x="454660" y="2584462"/>
                  </a:lnTo>
                  <a:close/>
                </a:path>
                <a:path w="454659" h="2603500">
                  <a:moveTo>
                    <a:pt x="454660" y="2578112"/>
                  </a:moveTo>
                  <a:lnTo>
                    <a:pt x="0" y="2578112"/>
                  </a:lnTo>
                  <a:lnTo>
                    <a:pt x="0" y="2584450"/>
                  </a:lnTo>
                  <a:lnTo>
                    <a:pt x="454660" y="2584450"/>
                  </a:lnTo>
                  <a:lnTo>
                    <a:pt x="454660" y="2578112"/>
                  </a:lnTo>
                  <a:close/>
                </a:path>
                <a:path w="454659" h="2603500">
                  <a:moveTo>
                    <a:pt x="454660" y="2571762"/>
                  </a:moveTo>
                  <a:lnTo>
                    <a:pt x="0" y="2571762"/>
                  </a:lnTo>
                  <a:lnTo>
                    <a:pt x="0" y="2578100"/>
                  </a:lnTo>
                  <a:lnTo>
                    <a:pt x="454660" y="2578100"/>
                  </a:lnTo>
                  <a:lnTo>
                    <a:pt x="454660" y="2571762"/>
                  </a:lnTo>
                  <a:close/>
                </a:path>
                <a:path w="454659" h="2603500">
                  <a:moveTo>
                    <a:pt x="454660" y="2565412"/>
                  </a:moveTo>
                  <a:lnTo>
                    <a:pt x="0" y="2565412"/>
                  </a:lnTo>
                  <a:lnTo>
                    <a:pt x="0" y="2571750"/>
                  </a:lnTo>
                  <a:lnTo>
                    <a:pt x="454660" y="2571750"/>
                  </a:lnTo>
                  <a:lnTo>
                    <a:pt x="454660" y="2565412"/>
                  </a:lnTo>
                  <a:close/>
                </a:path>
                <a:path w="454659" h="2603500">
                  <a:moveTo>
                    <a:pt x="454660" y="2559062"/>
                  </a:moveTo>
                  <a:lnTo>
                    <a:pt x="0" y="2559062"/>
                  </a:lnTo>
                  <a:lnTo>
                    <a:pt x="0" y="2565400"/>
                  </a:lnTo>
                  <a:lnTo>
                    <a:pt x="454660" y="2565400"/>
                  </a:lnTo>
                  <a:lnTo>
                    <a:pt x="454660" y="2559062"/>
                  </a:lnTo>
                  <a:close/>
                </a:path>
                <a:path w="454659" h="2603500">
                  <a:moveTo>
                    <a:pt x="454660" y="2552712"/>
                  </a:moveTo>
                  <a:lnTo>
                    <a:pt x="0" y="2552712"/>
                  </a:lnTo>
                  <a:lnTo>
                    <a:pt x="0" y="2559050"/>
                  </a:lnTo>
                  <a:lnTo>
                    <a:pt x="454660" y="2559050"/>
                  </a:lnTo>
                  <a:lnTo>
                    <a:pt x="454660" y="2552712"/>
                  </a:lnTo>
                  <a:close/>
                </a:path>
                <a:path w="454659" h="2603500">
                  <a:moveTo>
                    <a:pt x="454660" y="1727212"/>
                  </a:moveTo>
                  <a:lnTo>
                    <a:pt x="0" y="1727212"/>
                  </a:lnTo>
                  <a:lnTo>
                    <a:pt x="0" y="2552700"/>
                  </a:lnTo>
                  <a:lnTo>
                    <a:pt x="454660" y="2552700"/>
                  </a:lnTo>
                  <a:lnTo>
                    <a:pt x="454660" y="1727212"/>
                  </a:lnTo>
                  <a:close/>
                </a:path>
                <a:path w="454659" h="2603500">
                  <a:moveTo>
                    <a:pt x="454660" y="1720862"/>
                  </a:moveTo>
                  <a:lnTo>
                    <a:pt x="0" y="1720862"/>
                  </a:lnTo>
                  <a:lnTo>
                    <a:pt x="0" y="1727200"/>
                  </a:lnTo>
                  <a:lnTo>
                    <a:pt x="454660" y="1727200"/>
                  </a:lnTo>
                  <a:lnTo>
                    <a:pt x="454660" y="1720862"/>
                  </a:lnTo>
                  <a:close/>
                </a:path>
                <a:path w="454659" h="2603500">
                  <a:moveTo>
                    <a:pt x="454660" y="1701812"/>
                  </a:moveTo>
                  <a:lnTo>
                    <a:pt x="0" y="1701812"/>
                  </a:lnTo>
                  <a:lnTo>
                    <a:pt x="0" y="1720850"/>
                  </a:lnTo>
                  <a:lnTo>
                    <a:pt x="454660" y="1720850"/>
                  </a:lnTo>
                  <a:lnTo>
                    <a:pt x="454660" y="1701812"/>
                  </a:lnTo>
                  <a:close/>
                </a:path>
                <a:path w="454659" h="2603500">
                  <a:moveTo>
                    <a:pt x="454660" y="1689112"/>
                  </a:moveTo>
                  <a:lnTo>
                    <a:pt x="0" y="1689112"/>
                  </a:lnTo>
                  <a:lnTo>
                    <a:pt x="0" y="1701800"/>
                  </a:lnTo>
                  <a:lnTo>
                    <a:pt x="454660" y="1701800"/>
                  </a:lnTo>
                  <a:lnTo>
                    <a:pt x="454660" y="1689112"/>
                  </a:lnTo>
                  <a:close/>
                </a:path>
                <a:path w="454659" h="2603500">
                  <a:moveTo>
                    <a:pt x="454660" y="1670062"/>
                  </a:moveTo>
                  <a:lnTo>
                    <a:pt x="0" y="1670062"/>
                  </a:lnTo>
                  <a:lnTo>
                    <a:pt x="0" y="1689100"/>
                  </a:lnTo>
                  <a:lnTo>
                    <a:pt x="454660" y="1689100"/>
                  </a:lnTo>
                  <a:lnTo>
                    <a:pt x="454660" y="1670062"/>
                  </a:lnTo>
                  <a:close/>
                </a:path>
                <a:path w="454659" h="2603500">
                  <a:moveTo>
                    <a:pt x="454660" y="1663712"/>
                  </a:moveTo>
                  <a:lnTo>
                    <a:pt x="0" y="1663712"/>
                  </a:lnTo>
                  <a:lnTo>
                    <a:pt x="0" y="1670050"/>
                  </a:lnTo>
                  <a:lnTo>
                    <a:pt x="454660" y="1670050"/>
                  </a:lnTo>
                  <a:lnTo>
                    <a:pt x="454660" y="1663712"/>
                  </a:lnTo>
                  <a:close/>
                </a:path>
                <a:path w="454659" h="2603500">
                  <a:moveTo>
                    <a:pt x="454660" y="1657362"/>
                  </a:moveTo>
                  <a:lnTo>
                    <a:pt x="0" y="1657362"/>
                  </a:lnTo>
                  <a:lnTo>
                    <a:pt x="0" y="1663700"/>
                  </a:lnTo>
                  <a:lnTo>
                    <a:pt x="454660" y="1663700"/>
                  </a:lnTo>
                  <a:lnTo>
                    <a:pt x="454660" y="1657362"/>
                  </a:lnTo>
                  <a:close/>
                </a:path>
                <a:path w="454659" h="2603500">
                  <a:moveTo>
                    <a:pt x="454660" y="1638312"/>
                  </a:moveTo>
                  <a:lnTo>
                    <a:pt x="0" y="1638312"/>
                  </a:lnTo>
                  <a:lnTo>
                    <a:pt x="0" y="1657350"/>
                  </a:lnTo>
                  <a:lnTo>
                    <a:pt x="454660" y="1657350"/>
                  </a:lnTo>
                  <a:lnTo>
                    <a:pt x="454660" y="1638312"/>
                  </a:lnTo>
                  <a:close/>
                </a:path>
                <a:path w="454659" h="2603500">
                  <a:moveTo>
                    <a:pt x="454660" y="1631962"/>
                  </a:moveTo>
                  <a:lnTo>
                    <a:pt x="0" y="1631962"/>
                  </a:lnTo>
                  <a:lnTo>
                    <a:pt x="0" y="1638300"/>
                  </a:lnTo>
                  <a:lnTo>
                    <a:pt x="454660" y="1638300"/>
                  </a:lnTo>
                  <a:lnTo>
                    <a:pt x="454660" y="1631962"/>
                  </a:lnTo>
                  <a:close/>
                </a:path>
                <a:path w="454659" h="2603500">
                  <a:moveTo>
                    <a:pt x="454660" y="1612912"/>
                  </a:moveTo>
                  <a:lnTo>
                    <a:pt x="0" y="1612912"/>
                  </a:lnTo>
                  <a:lnTo>
                    <a:pt x="0" y="1631950"/>
                  </a:lnTo>
                  <a:lnTo>
                    <a:pt x="454660" y="1631950"/>
                  </a:lnTo>
                  <a:lnTo>
                    <a:pt x="454660" y="1612912"/>
                  </a:lnTo>
                  <a:close/>
                </a:path>
                <a:path w="454659" h="2603500">
                  <a:moveTo>
                    <a:pt x="454660" y="1600212"/>
                  </a:moveTo>
                  <a:lnTo>
                    <a:pt x="0" y="1600212"/>
                  </a:lnTo>
                  <a:lnTo>
                    <a:pt x="0" y="1612900"/>
                  </a:lnTo>
                  <a:lnTo>
                    <a:pt x="454660" y="1612900"/>
                  </a:lnTo>
                  <a:lnTo>
                    <a:pt x="454660" y="1600212"/>
                  </a:lnTo>
                  <a:close/>
                </a:path>
                <a:path w="454659" h="2603500">
                  <a:moveTo>
                    <a:pt x="454660" y="1593862"/>
                  </a:moveTo>
                  <a:lnTo>
                    <a:pt x="0" y="1593862"/>
                  </a:lnTo>
                  <a:lnTo>
                    <a:pt x="0" y="1600200"/>
                  </a:lnTo>
                  <a:lnTo>
                    <a:pt x="454660" y="1600200"/>
                  </a:lnTo>
                  <a:lnTo>
                    <a:pt x="454660" y="1593862"/>
                  </a:lnTo>
                  <a:close/>
                </a:path>
                <a:path w="454659" h="2603500">
                  <a:moveTo>
                    <a:pt x="454660" y="1581162"/>
                  </a:moveTo>
                  <a:lnTo>
                    <a:pt x="0" y="1581162"/>
                  </a:lnTo>
                  <a:lnTo>
                    <a:pt x="0" y="1593850"/>
                  </a:lnTo>
                  <a:lnTo>
                    <a:pt x="454660" y="1593850"/>
                  </a:lnTo>
                  <a:lnTo>
                    <a:pt x="454660" y="1581162"/>
                  </a:lnTo>
                  <a:close/>
                </a:path>
                <a:path w="454659" h="2603500">
                  <a:moveTo>
                    <a:pt x="454660" y="1574812"/>
                  </a:moveTo>
                  <a:lnTo>
                    <a:pt x="0" y="1574812"/>
                  </a:lnTo>
                  <a:lnTo>
                    <a:pt x="0" y="1581150"/>
                  </a:lnTo>
                  <a:lnTo>
                    <a:pt x="454660" y="1581150"/>
                  </a:lnTo>
                  <a:lnTo>
                    <a:pt x="454660" y="1574812"/>
                  </a:lnTo>
                  <a:close/>
                </a:path>
                <a:path w="454659" h="2603500">
                  <a:moveTo>
                    <a:pt x="454660" y="1562112"/>
                  </a:moveTo>
                  <a:lnTo>
                    <a:pt x="0" y="156211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2112"/>
                  </a:lnTo>
                  <a:close/>
                </a:path>
                <a:path w="454659" h="2603500">
                  <a:moveTo>
                    <a:pt x="454660" y="1530362"/>
                  </a:moveTo>
                  <a:lnTo>
                    <a:pt x="0" y="1530362"/>
                  </a:lnTo>
                  <a:lnTo>
                    <a:pt x="0" y="1562100"/>
                  </a:lnTo>
                  <a:lnTo>
                    <a:pt x="454660" y="1562100"/>
                  </a:lnTo>
                  <a:lnTo>
                    <a:pt x="454660" y="1530362"/>
                  </a:lnTo>
                  <a:close/>
                </a:path>
                <a:path w="454659" h="2603500">
                  <a:moveTo>
                    <a:pt x="454660" y="1524012"/>
                  </a:moveTo>
                  <a:lnTo>
                    <a:pt x="0" y="1524012"/>
                  </a:lnTo>
                  <a:lnTo>
                    <a:pt x="0" y="1530350"/>
                  </a:lnTo>
                  <a:lnTo>
                    <a:pt x="454660" y="1530350"/>
                  </a:lnTo>
                  <a:lnTo>
                    <a:pt x="454660" y="1524012"/>
                  </a:lnTo>
                  <a:close/>
                </a:path>
                <a:path w="454659" h="2603500">
                  <a:moveTo>
                    <a:pt x="454660" y="1517662"/>
                  </a:moveTo>
                  <a:lnTo>
                    <a:pt x="0" y="1517662"/>
                  </a:lnTo>
                  <a:lnTo>
                    <a:pt x="0" y="1524000"/>
                  </a:lnTo>
                  <a:lnTo>
                    <a:pt x="454660" y="1524000"/>
                  </a:lnTo>
                  <a:lnTo>
                    <a:pt x="454660" y="1517662"/>
                  </a:lnTo>
                  <a:close/>
                </a:path>
                <a:path w="454659" h="2603500">
                  <a:moveTo>
                    <a:pt x="454660" y="1504962"/>
                  </a:moveTo>
                  <a:lnTo>
                    <a:pt x="0" y="150496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04962"/>
                  </a:lnTo>
                  <a:close/>
                </a:path>
                <a:path w="454659" h="2603500">
                  <a:moveTo>
                    <a:pt x="454660" y="1498612"/>
                  </a:moveTo>
                  <a:lnTo>
                    <a:pt x="0" y="1498612"/>
                  </a:lnTo>
                  <a:lnTo>
                    <a:pt x="0" y="1504950"/>
                  </a:lnTo>
                  <a:lnTo>
                    <a:pt x="454660" y="1504950"/>
                  </a:lnTo>
                  <a:lnTo>
                    <a:pt x="454660" y="1498612"/>
                  </a:lnTo>
                  <a:close/>
                </a:path>
                <a:path w="454659" h="2603500">
                  <a:moveTo>
                    <a:pt x="454660" y="1492262"/>
                  </a:moveTo>
                  <a:lnTo>
                    <a:pt x="0" y="1492262"/>
                  </a:lnTo>
                  <a:lnTo>
                    <a:pt x="0" y="1498600"/>
                  </a:lnTo>
                  <a:lnTo>
                    <a:pt x="454660" y="1498600"/>
                  </a:lnTo>
                  <a:lnTo>
                    <a:pt x="454660" y="1492262"/>
                  </a:lnTo>
                  <a:close/>
                </a:path>
                <a:path w="454659" h="260350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454659" h="260350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603500">
                  <a:moveTo>
                    <a:pt x="454660" y="1473212"/>
                  </a:moveTo>
                  <a:lnTo>
                    <a:pt x="0" y="14732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73212"/>
                  </a:lnTo>
                  <a:close/>
                </a:path>
                <a:path w="454659" h="260350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3200"/>
                  </a:lnTo>
                  <a:lnTo>
                    <a:pt x="454660" y="1473200"/>
                  </a:lnTo>
                  <a:lnTo>
                    <a:pt x="454660" y="1460512"/>
                  </a:lnTo>
                  <a:close/>
                </a:path>
                <a:path w="454659" h="2603500">
                  <a:moveTo>
                    <a:pt x="454660" y="1454162"/>
                  </a:moveTo>
                  <a:lnTo>
                    <a:pt x="0" y="145416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54162"/>
                  </a:lnTo>
                  <a:close/>
                </a:path>
                <a:path w="454659" h="2603500">
                  <a:moveTo>
                    <a:pt x="454660" y="1441462"/>
                  </a:moveTo>
                  <a:lnTo>
                    <a:pt x="0" y="1441462"/>
                  </a:lnTo>
                  <a:lnTo>
                    <a:pt x="0" y="1454150"/>
                  </a:lnTo>
                  <a:lnTo>
                    <a:pt x="454660" y="1454150"/>
                  </a:lnTo>
                  <a:lnTo>
                    <a:pt x="454660" y="1441462"/>
                  </a:lnTo>
                  <a:close/>
                </a:path>
                <a:path w="454659" h="2603500">
                  <a:moveTo>
                    <a:pt x="454660" y="1435112"/>
                  </a:moveTo>
                  <a:lnTo>
                    <a:pt x="0" y="143511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35112"/>
                  </a:lnTo>
                  <a:close/>
                </a:path>
                <a:path w="454659" h="2603500">
                  <a:moveTo>
                    <a:pt x="454660" y="1422412"/>
                  </a:moveTo>
                  <a:lnTo>
                    <a:pt x="0" y="1422412"/>
                  </a:lnTo>
                  <a:lnTo>
                    <a:pt x="0" y="1435100"/>
                  </a:lnTo>
                  <a:lnTo>
                    <a:pt x="454660" y="1435100"/>
                  </a:lnTo>
                  <a:lnTo>
                    <a:pt x="454660" y="1422412"/>
                  </a:lnTo>
                  <a:close/>
                </a:path>
                <a:path w="454659" h="260350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59" h="2603500">
                  <a:moveTo>
                    <a:pt x="454660" y="1409712"/>
                  </a:moveTo>
                  <a:lnTo>
                    <a:pt x="0" y="14097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409712"/>
                  </a:lnTo>
                  <a:close/>
                </a:path>
                <a:path w="454659" h="2603500">
                  <a:moveTo>
                    <a:pt x="454660" y="1390662"/>
                  </a:moveTo>
                  <a:lnTo>
                    <a:pt x="0" y="13906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390662"/>
                  </a:lnTo>
                  <a:close/>
                </a:path>
                <a:path w="454659" h="26035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90650"/>
                  </a:lnTo>
                  <a:lnTo>
                    <a:pt x="454660" y="1390650"/>
                  </a:lnTo>
                  <a:lnTo>
                    <a:pt x="454660" y="1371612"/>
                  </a:lnTo>
                  <a:close/>
                </a:path>
                <a:path w="454659" h="2603500">
                  <a:moveTo>
                    <a:pt x="454660" y="1365262"/>
                  </a:moveTo>
                  <a:lnTo>
                    <a:pt x="0" y="13652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65262"/>
                  </a:lnTo>
                  <a:close/>
                </a:path>
                <a:path w="454659" h="26035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65250"/>
                  </a:lnTo>
                  <a:lnTo>
                    <a:pt x="454660" y="1365250"/>
                  </a:lnTo>
                  <a:lnTo>
                    <a:pt x="454660" y="1352562"/>
                  </a:lnTo>
                  <a:close/>
                </a:path>
                <a:path w="454659" h="26035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603500">
                  <a:moveTo>
                    <a:pt x="454660" y="1333512"/>
                  </a:moveTo>
                  <a:lnTo>
                    <a:pt x="0" y="133351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3512"/>
                  </a:lnTo>
                  <a:close/>
                </a:path>
                <a:path w="454659" h="260350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6035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454659" h="2603500">
                  <a:moveTo>
                    <a:pt x="454660" y="1308112"/>
                  </a:moveTo>
                  <a:lnTo>
                    <a:pt x="0" y="130811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08112"/>
                  </a:lnTo>
                  <a:close/>
                </a:path>
                <a:path w="454659" h="2603500">
                  <a:moveTo>
                    <a:pt x="454660" y="1250962"/>
                  </a:moveTo>
                  <a:lnTo>
                    <a:pt x="0" y="125096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250962"/>
                  </a:lnTo>
                  <a:close/>
                </a:path>
                <a:path w="454659" h="260350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454659" h="260350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454659" h="2603500">
                  <a:moveTo>
                    <a:pt x="454660" y="1231912"/>
                  </a:moveTo>
                  <a:lnTo>
                    <a:pt x="0" y="12319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31912"/>
                  </a:lnTo>
                  <a:close/>
                </a:path>
                <a:path w="454659" h="2603500">
                  <a:moveTo>
                    <a:pt x="454660" y="1181112"/>
                  </a:moveTo>
                  <a:lnTo>
                    <a:pt x="0" y="11811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181112"/>
                  </a:lnTo>
                  <a:close/>
                </a:path>
                <a:path w="454659" h="26035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59" h="26035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59" h="260350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59" h="2603500">
                  <a:moveTo>
                    <a:pt x="454660" y="1136662"/>
                  </a:moveTo>
                  <a:lnTo>
                    <a:pt x="0" y="113666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36662"/>
                  </a:lnTo>
                  <a:close/>
                </a:path>
                <a:path w="454659" h="2603500">
                  <a:moveTo>
                    <a:pt x="454660" y="1130312"/>
                  </a:moveTo>
                  <a:lnTo>
                    <a:pt x="0" y="1130312"/>
                  </a:lnTo>
                  <a:lnTo>
                    <a:pt x="0" y="1136650"/>
                  </a:lnTo>
                  <a:lnTo>
                    <a:pt x="454660" y="1136650"/>
                  </a:lnTo>
                  <a:lnTo>
                    <a:pt x="454660" y="1130312"/>
                  </a:lnTo>
                  <a:close/>
                </a:path>
                <a:path w="454659" h="2603500">
                  <a:moveTo>
                    <a:pt x="454660" y="1111262"/>
                  </a:moveTo>
                  <a:lnTo>
                    <a:pt x="0" y="11112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11262"/>
                  </a:lnTo>
                  <a:close/>
                </a:path>
                <a:path w="454659" h="260350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59" h="26035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8562"/>
                  </a:lnTo>
                  <a:close/>
                </a:path>
                <a:path w="454659" h="26035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59" h="26035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59" h="2603500">
                  <a:moveTo>
                    <a:pt x="454660" y="1073162"/>
                  </a:moveTo>
                  <a:lnTo>
                    <a:pt x="0" y="107316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3162"/>
                  </a:lnTo>
                  <a:close/>
                </a:path>
                <a:path w="454659" h="2603500">
                  <a:moveTo>
                    <a:pt x="454660" y="1066812"/>
                  </a:moveTo>
                  <a:lnTo>
                    <a:pt x="0" y="1066812"/>
                  </a:lnTo>
                  <a:lnTo>
                    <a:pt x="0" y="1073150"/>
                  </a:lnTo>
                  <a:lnTo>
                    <a:pt x="454660" y="1073150"/>
                  </a:lnTo>
                  <a:lnTo>
                    <a:pt x="454660" y="1066812"/>
                  </a:lnTo>
                  <a:close/>
                </a:path>
                <a:path w="454659" h="2603500">
                  <a:moveTo>
                    <a:pt x="454660" y="0"/>
                  </a:moveTo>
                  <a:lnTo>
                    <a:pt x="306070" y="0"/>
                  </a:lnTo>
                  <a:lnTo>
                    <a:pt x="306070" y="12700"/>
                  </a:lnTo>
                  <a:lnTo>
                    <a:pt x="254000" y="12700"/>
                  </a:lnTo>
                  <a:lnTo>
                    <a:pt x="254000" y="25400"/>
                  </a:lnTo>
                  <a:lnTo>
                    <a:pt x="200660" y="25400"/>
                  </a:lnTo>
                  <a:lnTo>
                    <a:pt x="200660" y="38100"/>
                  </a:lnTo>
                  <a:lnTo>
                    <a:pt x="148590" y="38100"/>
                  </a:lnTo>
                  <a:lnTo>
                    <a:pt x="148590" y="50800"/>
                  </a:lnTo>
                  <a:lnTo>
                    <a:pt x="96520" y="50800"/>
                  </a:lnTo>
                  <a:lnTo>
                    <a:pt x="96520" y="63500"/>
                  </a:lnTo>
                  <a:lnTo>
                    <a:pt x="44450" y="63500"/>
                  </a:lnTo>
                  <a:lnTo>
                    <a:pt x="44450" y="76200"/>
                  </a:lnTo>
                  <a:lnTo>
                    <a:pt x="0" y="76200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76200"/>
                  </a:lnTo>
                  <a:lnTo>
                    <a:pt x="454660" y="635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9900" y="5133352"/>
              <a:ext cx="454659" cy="102870"/>
            </a:xfrm>
            <a:custGeom>
              <a:avLst/>
              <a:gdLst/>
              <a:ahLst/>
              <a:cxnLst/>
              <a:rect l="l" t="t" r="r" b="b"/>
              <a:pathLst>
                <a:path w="454659" h="102870">
                  <a:moveTo>
                    <a:pt x="454660" y="12700"/>
                  </a:moveTo>
                  <a:lnTo>
                    <a:pt x="0" y="12700"/>
                  </a:lnTo>
                  <a:lnTo>
                    <a:pt x="0" y="44437"/>
                  </a:lnTo>
                  <a:lnTo>
                    <a:pt x="0" y="55867"/>
                  </a:lnTo>
                  <a:lnTo>
                    <a:pt x="0" y="102857"/>
                  </a:lnTo>
                  <a:lnTo>
                    <a:pt x="11430" y="102857"/>
                  </a:lnTo>
                  <a:lnTo>
                    <a:pt x="11430" y="101587"/>
                  </a:lnTo>
                  <a:lnTo>
                    <a:pt x="24130" y="101587"/>
                  </a:lnTo>
                  <a:lnTo>
                    <a:pt x="24130" y="100317"/>
                  </a:lnTo>
                  <a:lnTo>
                    <a:pt x="36830" y="100317"/>
                  </a:lnTo>
                  <a:lnTo>
                    <a:pt x="36830" y="99047"/>
                  </a:lnTo>
                  <a:lnTo>
                    <a:pt x="48260" y="99047"/>
                  </a:lnTo>
                  <a:lnTo>
                    <a:pt x="48260" y="97777"/>
                  </a:lnTo>
                  <a:lnTo>
                    <a:pt x="60960" y="97777"/>
                  </a:lnTo>
                  <a:lnTo>
                    <a:pt x="60960" y="96507"/>
                  </a:lnTo>
                  <a:lnTo>
                    <a:pt x="72390" y="96507"/>
                  </a:lnTo>
                  <a:lnTo>
                    <a:pt x="72390" y="95237"/>
                  </a:lnTo>
                  <a:lnTo>
                    <a:pt x="85090" y="95237"/>
                  </a:lnTo>
                  <a:lnTo>
                    <a:pt x="85090" y="93967"/>
                  </a:lnTo>
                  <a:lnTo>
                    <a:pt x="97790" y="93967"/>
                  </a:lnTo>
                  <a:lnTo>
                    <a:pt x="97790" y="92697"/>
                  </a:lnTo>
                  <a:lnTo>
                    <a:pt x="109220" y="92697"/>
                  </a:lnTo>
                  <a:lnTo>
                    <a:pt x="109220" y="91427"/>
                  </a:lnTo>
                  <a:lnTo>
                    <a:pt x="121920" y="91427"/>
                  </a:lnTo>
                  <a:lnTo>
                    <a:pt x="121920" y="90157"/>
                  </a:lnTo>
                  <a:lnTo>
                    <a:pt x="134620" y="90157"/>
                  </a:lnTo>
                  <a:lnTo>
                    <a:pt x="134620" y="88887"/>
                  </a:lnTo>
                  <a:lnTo>
                    <a:pt x="146050" y="88887"/>
                  </a:lnTo>
                  <a:lnTo>
                    <a:pt x="146050" y="87617"/>
                  </a:lnTo>
                  <a:lnTo>
                    <a:pt x="158750" y="87617"/>
                  </a:lnTo>
                  <a:lnTo>
                    <a:pt x="158750" y="86347"/>
                  </a:lnTo>
                  <a:lnTo>
                    <a:pt x="170180" y="86347"/>
                  </a:lnTo>
                  <a:lnTo>
                    <a:pt x="170180" y="85077"/>
                  </a:lnTo>
                  <a:lnTo>
                    <a:pt x="182880" y="85077"/>
                  </a:lnTo>
                  <a:lnTo>
                    <a:pt x="182880" y="83807"/>
                  </a:lnTo>
                  <a:lnTo>
                    <a:pt x="195580" y="83807"/>
                  </a:lnTo>
                  <a:lnTo>
                    <a:pt x="195580" y="82537"/>
                  </a:lnTo>
                  <a:lnTo>
                    <a:pt x="207010" y="82537"/>
                  </a:lnTo>
                  <a:lnTo>
                    <a:pt x="207010" y="81267"/>
                  </a:lnTo>
                  <a:lnTo>
                    <a:pt x="219710" y="81267"/>
                  </a:lnTo>
                  <a:lnTo>
                    <a:pt x="219710" y="79997"/>
                  </a:lnTo>
                  <a:lnTo>
                    <a:pt x="232410" y="79997"/>
                  </a:lnTo>
                  <a:lnTo>
                    <a:pt x="232410" y="78727"/>
                  </a:lnTo>
                  <a:lnTo>
                    <a:pt x="243840" y="78727"/>
                  </a:lnTo>
                  <a:lnTo>
                    <a:pt x="243840" y="77457"/>
                  </a:lnTo>
                  <a:lnTo>
                    <a:pt x="256540" y="77457"/>
                  </a:lnTo>
                  <a:lnTo>
                    <a:pt x="256540" y="76187"/>
                  </a:lnTo>
                  <a:lnTo>
                    <a:pt x="269240" y="76187"/>
                  </a:lnTo>
                  <a:lnTo>
                    <a:pt x="269240" y="74917"/>
                  </a:lnTo>
                  <a:lnTo>
                    <a:pt x="280670" y="74917"/>
                  </a:lnTo>
                  <a:lnTo>
                    <a:pt x="280670" y="73647"/>
                  </a:lnTo>
                  <a:lnTo>
                    <a:pt x="293370" y="73647"/>
                  </a:lnTo>
                  <a:lnTo>
                    <a:pt x="293370" y="72377"/>
                  </a:lnTo>
                  <a:lnTo>
                    <a:pt x="304800" y="72377"/>
                  </a:lnTo>
                  <a:lnTo>
                    <a:pt x="304800" y="71107"/>
                  </a:lnTo>
                  <a:lnTo>
                    <a:pt x="317500" y="71107"/>
                  </a:lnTo>
                  <a:lnTo>
                    <a:pt x="317500" y="69837"/>
                  </a:lnTo>
                  <a:lnTo>
                    <a:pt x="330200" y="69837"/>
                  </a:lnTo>
                  <a:lnTo>
                    <a:pt x="330200" y="68567"/>
                  </a:lnTo>
                  <a:lnTo>
                    <a:pt x="341630" y="68567"/>
                  </a:lnTo>
                  <a:lnTo>
                    <a:pt x="341630" y="67297"/>
                  </a:lnTo>
                  <a:lnTo>
                    <a:pt x="354330" y="67297"/>
                  </a:lnTo>
                  <a:lnTo>
                    <a:pt x="354330" y="66027"/>
                  </a:lnTo>
                  <a:lnTo>
                    <a:pt x="367030" y="66027"/>
                  </a:lnTo>
                  <a:lnTo>
                    <a:pt x="367030" y="64757"/>
                  </a:lnTo>
                  <a:lnTo>
                    <a:pt x="378460" y="64757"/>
                  </a:lnTo>
                  <a:lnTo>
                    <a:pt x="378460" y="63487"/>
                  </a:lnTo>
                  <a:lnTo>
                    <a:pt x="391160" y="63487"/>
                  </a:lnTo>
                  <a:lnTo>
                    <a:pt x="391160" y="62217"/>
                  </a:lnTo>
                  <a:lnTo>
                    <a:pt x="402590" y="62217"/>
                  </a:lnTo>
                  <a:lnTo>
                    <a:pt x="402590" y="60947"/>
                  </a:lnTo>
                  <a:lnTo>
                    <a:pt x="415290" y="60947"/>
                  </a:lnTo>
                  <a:lnTo>
                    <a:pt x="415290" y="59677"/>
                  </a:lnTo>
                  <a:lnTo>
                    <a:pt x="427990" y="59677"/>
                  </a:lnTo>
                  <a:lnTo>
                    <a:pt x="427990" y="58407"/>
                  </a:lnTo>
                  <a:lnTo>
                    <a:pt x="439420" y="58407"/>
                  </a:lnTo>
                  <a:lnTo>
                    <a:pt x="439420" y="57137"/>
                  </a:lnTo>
                  <a:lnTo>
                    <a:pt x="452120" y="57137"/>
                  </a:lnTo>
                  <a:lnTo>
                    <a:pt x="452120" y="55867"/>
                  </a:lnTo>
                  <a:lnTo>
                    <a:pt x="454660" y="55867"/>
                  </a:lnTo>
                  <a:lnTo>
                    <a:pt x="454660" y="44437"/>
                  </a:lnTo>
                  <a:lnTo>
                    <a:pt x="454660" y="12700"/>
                  </a:lnTo>
                  <a:close/>
                </a:path>
                <a:path w="454659" h="102870">
                  <a:moveTo>
                    <a:pt x="454660" y="0"/>
                  </a:moveTo>
                  <a:lnTo>
                    <a:pt x="0" y="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5240" y="2694939"/>
              <a:ext cx="454659" cy="2501900"/>
            </a:xfrm>
            <a:custGeom>
              <a:avLst/>
              <a:gdLst/>
              <a:ahLst/>
              <a:cxnLst/>
              <a:rect l="l" t="t" r="r" b="b"/>
              <a:pathLst>
                <a:path w="454659" h="2501900">
                  <a:moveTo>
                    <a:pt x="454660" y="2495562"/>
                  </a:moveTo>
                  <a:lnTo>
                    <a:pt x="0" y="2495562"/>
                  </a:lnTo>
                  <a:lnTo>
                    <a:pt x="0" y="2501900"/>
                  </a:lnTo>
                  <a:lnTo>
                    <a:pt x="454660" y="2501900"/>
                  </a:lnTo>
                  <a:lnTo>
                    <a:pt x="454660" y="2495562"/>
                  </a:lnTo>
                  <a:close/>
                </a:path>
                <a:path w="454659" h="2501900">
                  <a:moveTo>
                    <a:pt x="454660" y="2482862"/>
                  </a:moveTo>
                  <a:lnTo>
                    <a:pt x="0" y="2482862"/>
                  </a:lnTo>
                  <a:lnTo>
                    <a:pt x="0" y="2495550"/>
                  </a:lnTo>
                  <a:lnTo>
                    <a:pt x="454660" y="2495550"/>
                  </a:lnTo>
                  <a:lnTo>
                    <a:pt x="454660" y="2482862"/>
                  </a:lnTo>
                  <a:close/>
                </a:path>
                <a:path w="454659" h="2501900">
                  <a:moveTo>
                    <a:pt x="454660" y="2451112"/>
                  </a:moveTo>
                  <a:lnTo>
                    <a:pt x="0" y="2451112"/>
                  </a:lnTo>
                  <a:lnTo>
                    <a:pt x="0" y="2482850"/>
                  </a:lnTo>
                  <a:lnTo>
                    <a:pt x="454660" y="2482850"/>
                  </a:lnTo>
                  <a:lnTo>
                    <a:pt x="454660" y="2451112"/>
                  </a:lnTo>
                  <a:close/>
                </a:path>
                <a:path w="454659" h="2501900">
                  <a:moveTo>
                    <a:pt x="454660" y="2438412"/>
                  </a:moveTo>
                  <a:lnTo>
                    <a:pt x="0" y="2438412"/>
                  </a:lnTo>
                  <a:lnTo>
                    <a:pt x="0" y="2451100"/>
                  </a:lnTo>
                  <a:lnTo>
                    <a:pt x="454660" y="2451100"/>
                  </a:lnTo>
                  <a:lnTo>
                    <a:pt x="454660" y="2438412"/>
                  </a:lnTo>
                  <a:close/>
                </a:path>
                <a:path w="454659" h="2501900">
                  <a:moveTo>
                    <a:pt x="454660" y="2432062"/>
                  </a:moveTo>
                  <a:lnTo>
                    <a:pt x="0" y="2432062"/>
                  </a:lnTo>
                  <a:lnTo>
                    <a:pt x="0" y="2438400"/>
                  </a:lnTo>
                  <a:lnTo>
                    <a:pt x="454660" y="2438400"/>
                  </a:lnTo>
                  <a:lnTo>
                    <a:pt x="454660" y="2432062"/>
                  </a:lnTo>
                  <a:close/>
                </a:path>
                <a:path w="454659" h="2501900">
                  <a:moveTo>
                    <a:pt x="454660" y="2425712"/>
                  </a:moveTo>
                  <a:lnTo>
                    <a:pt x="0" y="2425712"/>
                  </a:lnTo>
                  <a:lnTo>
                    <a:pt x="0" y="2432050"/>
                  </a:lnTo>
                  <a:lnTo>
                    <a:pt x="454660" y="2432050"/>
                  </a:lnTo>
                  <a:lnTo>
                    <a:pt x="454660" y="2425712"/>
                  </a:lnTo>
                  <a:close/>
                </a:path>
                <a:path w="454659" h="2501900">
                  <a:moveTo>
                    <a:pt x="454660" y="2419362"/>
                  </a:moveTo>
                  <a:lnTo>
                    <a:pt x="0" y="2419362"/>
                  </a:lnTo>
                  <a:lnTo>
                    <a:pt x="0" y="2425700"/>
                  </a:lnTo>
                  <a:lnTo>
                    <a:pt x="454660" y="2425700"/>
                  </a:lnTo>
                  <a:lnTo>
                    <a:pt x="454660" y="2419362"/>
                  </a:lnTo>
                  <a:close/>
                </a:path>
                <a:path w="454659" h="2501900">
                  <a:moveTo>
                    <a:pt x="454660" y="2413012"/>
                  </a:moveTo>
                  <a:lnTo>
                    <a:pt x="0" y="2413012"/>
                  </a:lnTo>
                  <a:lnTo>
                    <a:pt x="0" y="2419350"/>
                  </a:lnTo>
                  <a:lnTo>
                    <a:pt x="454660" y="2419350"/>
                  </a:lnTo>
                  <a:lnTo>
                    <a:pt x="454660" y="2413012"/>
                  </a:lnTo>
                  <a:close/>
                </a:path>
                <a:path w="454659" h="2501900">
                  <a:moveTo>
                    <a:pt x="454660" y="2406662"/>
                  </a:moveTo>
                  <a:lnTo>
                    <a:pt x="0" y="2406662"/>
                  </a:lnTo>
                  <a:lnTo>
                    <a:pt x="0" y="2413000"/>
                  </a:lnTo>
                  <a:lnTo>
                    <a:pt x="454660" y="2413000"/>
                  </a:lnTo>
                  <a:lnTo>
                    <a:pt x="454660" y="2406662"/>
                  </a:lnTo>
                  <a:close/>
                </a:path>
                <a:path w="454659" h="2501900">
                  <a:moveTo>
                    <a:pt x="454660" y="2400312"/>
                  </a:moveTo>
                  <a:lnTo>
                    <a:pt x="0" y="2400312"/>
                  </a:lnTo>
                  <a:lnTo>
                    <a:pt x="0" y="2406650"/>
                  </a:lnTo>
                  <a:lnTo>
                    <a:pt x="454660" y="2406650"/>
                  </a:lnTo>
                  <a:lnTo>
                    <a:pt x="454660" y="2400312"/>
                  </a:lnTo>
                  <a:close/>
                </a:path>
                <a:path w="454659" h="2501900">
                  <a:moveTo>
                    <a:pt x="454660" y="1574812"/>
                  </a:moveTo>
                  <a:lnTo>
                    <a:pt x="0" y="1574812"/>
                  </a:lnTo>
                  <a:lnTo>
                    <a:pt x="0" y="2400300"/>
                  </a:lnTo>
                  <a:lnTo>
                    <a:pt x="454660" y="2400300"/>
                  </a:lnTo>
                  <a:lnTo>
                    <a:pt x="454660" y="1574812"/>
                  </a:lnTo>
                  <a:close/>
                </a:path>
                <a:path w="454659" h="2501900">
                  <a:moveTo>
                    <a:pt x="454660" y="1568462"/>
                  </a:moveTo>
                  <a:lnTo>
                    <a:pt x="0" y="156846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8462"/>
                  </a:lnTo>
                  <a:close/>
                </a:path>
                <a:path w="454659" h="2501900">
                  <a:moveTo>
                    <a:pt x="454660" y="1549412"/>
                  </a:moveTo>
                  <a:lnTo>
                    <a:pt x="0" y="1549412"/>
                  </a:lnTo>
                  <a:lnTo>
                    <a:pt x="0" y="1568450"/>
                  </a:lnTo>
                  <a:lnTo>
                    <a:pt x="454660" y="1568450"/>
                  </a:lnTo>
                  <a:lnTo>
                    <a:pt x="454660" y="1549412"/>
                  </a:lnTo>
                  <a:close/>
                </a:path>
                <a:path w="454659" h="2501900">
                  <a:moveTo>
                    <a:pt x="454660" y="1536712"/>
                  </a:moveTo>
                  <a:lnTo>
                    <a:pt x="0" y="1536712"/>
                  </a:lnTo>
                  <a:lnTo>
                    <a:pt x="0" y="1549400"/>
                  </a:lnTo>
                  <a:lnTo>
                    <a:pt x="454660" y="1549400"/>
                  </a:lnTo>
                  <a:lnTo>
                    <a:pt x="454660" y="1536712"/>
                  </a:lnTo>
                  <a:close/>
                </a:path>
                <a:path w="454659" h="2501900">
                  <a:moveTo>
                    <a:pt x="454660" y="1517662"/>
                  </a:moveTo>
                  <a:lnTo>
                    <a:pt x="0" y="1517662"/>
                  </a:lnTo>
                  <a:lnTo>
                    <a:pt x="0" y="1536700"/>
                  </a:lnTo>
                  <a:lnTo>
                    <a:pt x="454660" y="1536700"/>
                  </a:lnTo>
                  <a:lnTo>
                    <a:pt x="454660" y="1517662"/>
                  </a:lnTo>
                  <a:close/>
                </a:path>
                <a:path w="454659" h="2501900">
                  <a:moveTo>
                    <a:pt x="454660" y="1511312"/>
                  </a:moveTo>
                  <a:lnTo>
                    <a:pt x="0" y="151131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11312"/>
                  </a:lnTo>
                  <a:close/>
                </a:path>
                <a:path w="454659" h="2501900">
                  <a:moveTo>
                    <a:pt x="454660" y="1504962"/>
                  </a:moveTo>
                  <a:lnTo>
                    <a:pt x="0" y="1504962"/>
                  </a:lnTo>
                  <a:lnTo>
                    <a:pt x="0" y="1511300"/>
                  </a:lnTo>
                  <a:lnTo>
                    <a:pt x="454660" y="1511300"/>
                  </a:lnTo>
                  <a:lnTo>
                    <a:pt x="454660" y="1504962"/>
                  </a:lnTo>
                  <a:close/>
                </a:path>
                <a:path w="454659" h="2501900">
                  <a:moveTo>
                    <a:pt x="454660" y="1485912"/>
                  </a:moveTo>
                  <a:lnTo>
                    <a:pt x="0" y="1485912"/>
                  </a:lnTo>
                  <a:lnTo>
                    <a:pt x="0" y="1504950"/>
                  </a:lnTo>
                  <a:lnTo>
                    <a:pt x="454660" y="1504950"/>
                  </a:lnTo>
                  <a:lnTo>
                    <a:pt x="454660" y="1485912"/>
                  </a:lnTo>
                  <a:close/>
                </a:path>
                <a:path w="454659" h="250190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50190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60512"/>
                  </a:lnTo>
                  <a:close/>
                </a:path>
                <a:path w="454659" h="250190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47812"/>
                  </a:lnTo>
                  <a:close/>
                </a:path>
                <a:path w="454659" h="2501900">
                  <a:moveTo>
                    <a:pt x="454660" y="1441462"/>
                  </a:moveTo>
                  <a:lnTo>
                    <a:pt x="0" y="14414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41462"/>
                  </a:lnTo>
                  <a:close/>
                </a:path>
                <a:path w="454659" h="250190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28762"/>
                  </a:lnTo>
                  <a:close/>
                </a:path>
                <a:path w="454659" h="250190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454659" h="2501900">
                  <a:moveTo>
                    <a:pt x="454660" y="1409712"/>
                  </a:moveTo>
                  <a:lnTo>
                    <a:pt x="0" y="140971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09712"/>
                  </a:lnTo>
                  <a:close/>
                </a:path>
                <a:path w="454659" h="2501900">
                  <a:moveTo>
                    <a:pt x="454660" y="1377962"/>
                  </a:moveTo>
                  <a:lnTo>
                    <a:pt x="0" y="13779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377962"/>
                  </a:lnTo>
                  <a:close/>
                </a:path>
                <a:path w="454659" h="25019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77950"/>
                  </a:lnTo>
                  <a:lnTo>
                    <a:pt x="454660" y="1377950"/>
                  </a:lnTo>
                  <a:lnTo>
                    <a:pt x="454660" y="1371612"/>
                  </a:lnTo>
                  <a:close/>
                </a:path>
                <a:path w="454659" h="2501900">
                  <a:moveTo>
                    <a:pt x="454660" y="1365262"/>
                  </a:moveTo>
                  <a:lnTo>
                    <a:pt x="0" y="13652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65262"/>
                  </a:lnTo>
                  <a:close/>
                </a:path>
                <a:path w="454659" h="25019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65250"/>
                  </a:lnTo>
                  <a:lnTo>
                    <a:pt x="454660" y="1365250"/>
                  </a:lnTo>
                  <a:lnTo>
                    <a:pt x="454660" y="1352562"/>
                  </a:lnTo>
                  <a:close/>
                </a:path>
                <a:path w="454659" h="25019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50190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59" h="250190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59" h="250190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5019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454659" h="2501900">
                  <a:moveTo>
                    <a:pt x="454660" y="1308112"/>
                  </a:moveTo>
                  <a:lnTo>
                    <a:pt x="0" y="130811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08112"/>
                  </a:lnTo>
                  <a:close/>
                </a:path>
                <a:path w="454659" h="2501900">
                  <a:moveTo>
                    <a:pt x="454660" y="1301762"/>
                  </a:moveTo>
                  <a:lnTo>
                    <a:pt x="0" y="130176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301762"/>
                  </a:lnTo>
                  <a:close/>
                </a:path>
                <a:path w="454659" h="2501900">
                  <a:moveTo>
                    <a:pt x="454660" y="1289062"/>
                  </a:moveTo>
                  <a:lnTo>
                    <a:pt x="0" y="1289062"/>
                  </a:lnTo>
                  <a:lnTo>
                    <a:pt x="0" y="1301750"/>
                  </a:lnTo>
                  <a:lnTo>
                    <a:pt x="454660" y="1301750"/>
                  </a:lnTo>
                  <a:lnTo>
                    <a:pt x="454660" y="1289062"/>
                  </a:lnTo>
                  <a:close/>
                </a:path>
                <a:path w="454659" h="2501900">
                  <a:moveTo>
                    <a:pt x="454660" y="1282712"/>
                  </a:moveTo>
                  <a:lnTo>
                    <a:pt x="0" y="1282712"/>
                  </a:lnTo>
                  <a:lnTo>
                    <a:pt x="0" y="1289050"/>
                  </a:lnTo>
                  <a:lnTo>
                    <a:pt x="454660" y="1289050"/>
                  </a:lnTo>
                  <a:lnTo>
                    <a:pt x="454660" y="1282712"/>
                  </a:lnTo>
                  <a:close/>
                </a:path>
                <a:path w="454659" h="2501900">
                  <a:moveTo>
                    <a:pt x="454660" y="1270012"/>
                  </a:moveTo>
                  <a:lnTo>
                    <a:pt x="0" y="127001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0012"/>
                  </a:lnTo>
                  <a:close/>
                </a:path>
                <a:path w="454659" h="250190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0000"/>
                  </a:lnTo>
                  <a:lnTo>
                    <a:pt x="454660" y="1270000"/>
                  </a:lnTo>
                  <a:lnTo>
                    <a:pt x="454660" y="1263662"/>
                  </a:lnTo>
                  <a:close/>
                </a:path>
                <a:path w="454659" h="250190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59" h="2501900">
                  <a:moveTo>
                    <a:pt x="454660" y="1238262"/>
                  </a:moveTo>
                  <a:lnTo>
                    <a:pt x="0" y="12382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38262"/>
                  </a:lnTo>
                  <a:close/>
                </a:path>
                <a:path w="454659" h="250190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19212"/>
                  </a:lnTo>
                  <a:close/>
                </a:path>
                <a:path w="454659" h="2501900">
                  <a:moveTo>
                    <a:pt x="454660" y="1212862"/>
                  </a:moveTo>
                  <a:lnTo>
                    <a:pt x="0" y="12128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12862"/>
                  </a:lnTo>
                  <a:close/>
                </a:path>
                <a:path w="454659" h="250190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0162"/>
                  </a:lnTo>
                  <a:close/>
                </a:path>
                <a:path w="454659" h="250190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59" h="2501900">
                  <a:moveTo>
                    <a:pt x="454660" y="1181112"/>
                  </a:moveTo>
                  <a:lnTo>
                    <a:pt x="0" y="118111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1112"/>
                  </a:lnTo>
                  <a:close/>
                </a:path>
                <a:path w="454659" h="25019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59" h="25019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59" h="25019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55712"/>
                  </a:lnTo>
                  <a:close/>
                </a:path>
                <a:path w="454659" h="25019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098562"/>
                  </a:lnTo>
                  <a:close/>
                </a:path>
                <a:path w="454659" h="25019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59" h="25019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59" h="2501900">
                  <a:moveTo>
                    <a:pt x="454660" y="1079512"/>
                  </a:moveTo>
                  <a:lnTo>
                    <a:pt x="0" y="10795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9512"/>
                  </a:lnTo>
                  <a:close/>
                </a:path>
                <a:path w="454659" h="25019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79500"/>
                  </a:lnTo>
                  <a:lnTo>
                    <a:pt x="454660" y="1079500"/>
                  </a:lnTo>
                  <a:lnTo>
                    <a:pt x="454660" y="1028712"/>
                  </a:lnTo>
                  <a:close/>
                </a:path>
                <a:path w="454659" h="2501900">
                  <a:moveTo>
                    <a:pt x="454660" y="1022362"/>
                  </a:moveTo>
                  <a:lnTo>
                    <a:pt x="0" y="102236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22362"/>
                  </a:lnTo>
                  <a:close/>
                </a:path>
                <a:path w="454659" h="25019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2350"/>
                  </a:lnTo>
                  <a:lnTo>
                    <a:pt x="454660" y="1022350"/>
                  </a:lnTo>
                  <a:lnTo>
                    <a:pt x="454660" y="1016012"/>
                  </a:lnTo>
                  <a:close/>
                </a:path>
                <a:path w="454659" h="250190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59" h="2501900">
                  <a:moveTo>
                    <a:pt x="454660" y="984262"/>
                  </a:moveTo>
                  <a:lnTo>
                    <a:pt x="0" y="98426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984262"/>
                  </a:lnTo>
                  <a:close/>
                </a:path>
                <a:path w="454659" h="2501900">
                  <a:moveTo>
                    <a:pt x="454660" y="977912"/>
                  </a:moveTo>
                  <a:lnTo>
                    <a:pt x="0" y="97791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7912"/>
                  </a:lnTo>
                  <a:close/>
                </a:path>
                <a:path w="454659" h="2501900">
                  <a:moveTo>
                    <a:pt x="454660" y="958862"/>
                  </a:moveTo>
                  <a:lnTo>
                    <a:pt x="0" y="958862"/>
                  </a:lnTo>
                  <a:lnTo>
                    <a:pt x="0" y="977900"/>
                  </a:lnTo>
                  <a:lnTo>
                    <a:pt x="454660" y="977900"/>
                  </a:lnTo>
                  <a:lnTo>
                    <a:pt x="454660" y="958862"/>
                  </a:lnTo>
                  <a:close/>
                </a:path>
                <a:path w="454659" h="2501900">
                  <a:moveTo>
                    <a:pt x="454660" y="952512"/>
                  </a:moveTo>
                  <a:lnTo>
                    <a:pt x="0" y="952512"/>
                  </a:lnTo>
                  <a:lnTo>
                    <a:pt x="0" y="958850"/>
                  </a:lnTo>
                  <a:lnTo>
                    <a:pt x="454660" y="958850"/>
                  </a:lnTo>
                  <a:lnTo>
                    <a:pt x="454660" y="952512"/>
                  </a:lnTo>
                  <a:close/>
                </a:path>
                <a:path w="454659" h="250190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59" h="250190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59" h="250190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59" h="2501900">
                  <a:moveTo>
                    <a:pt x="454660" y="920762"/>
                  </a:moveTo>
                  <a:lnTo>
                    <a:pt x="0" y="92076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0762"/>
                  </a:lnTo>
                  <a:close/>
                </a:path>
                <a:path w="454659" h="2501900">
                  <a:moveTo>
                    <a:pt x="454660" y="914412"/>
                  </a:moveTo>
                  <a:lnTo>
                    <a:pt x="0" y="9144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14412"/>
                  </a:lnTo>
                  <a:close/>
                </a:path>
                <a:path w="454659" h="2501900">
                  <a:moveTo>
                    <a:pt x="454660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80010" y="12700"/>
                  </a:lnTo>
                  <a:lnTo>
                    <a:pt x="80010" y="25400"/>
                  </a:lnTo>
                  <a:lnTo>
                    <a:pt x="27940" y="25400"/>
                  </a:lnTo>
                  <a:lnTo>
                    <a:pt x="27940" y="38100"/>
                  </a:lnTo>
                  <a:lnTo>
                    <a:pt x="0" y="38100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5240" y="5190502"/>
              <a:ext cx="454659" cy="93980"/>
            </a:xfrm>
            <a:custGeom>
              <a:avLst/>
              <a:gdLst/>
              <a:ahLst/>
              <a:cxnLst/>
              <a:rect l="l" t="t" r="r" b="b"/>
              <a:pathLst>
                <a:path w="454659" h="93979">
                  <a:moveTo>
                    <a:pt x="454660" y="31750"/>
                  </a:moveTo>
                  <a:lnTo>
                    <a:pt x="0" y="31750"/>
                  </a:lnTo>
                  <a:lnTo>
                    <a:pt x="0" y="43167"/>
                  </a:lnTo>
                  <a:lnTo>
                    <a:pt x="0" y="46977"/>
                  </a:lnTo>
                  <a:lnTo>
                    <a:pt x="0" y="93967"/>
                  </a:lnTo>
                  <a:lnTo>
                    <a:pt x="1270" y="93967"/>
                  </a:lnTo>
                  <a:lnTo>
                    <a:pt x="1270" y="92697"/>
                  </a:lnTo>
                  <a:lnTo>
                    <a:pt x="13970" y="92697"/>
                  </a:lnTo>
                  <a:lnTo>
                    <a:pt x="13970" y="91427"/>
                  </a:lnTo>
                  <a:lnTo>
                    <a:pt x="26670" y="91427"/>
                  </a:lnTo>
                  <a:lnTo>
                    <a:pt x="26670" y="90157"/>
                  </a:lnTo>
                  <a:lnTo>
                    <a:pt x="38100" y="90157"/>
                  </a:lnTo>
                  <a:lnTo>
                    <a:pt x="38100" y="88887"/>
                  </a:lnTo>
                  <a:lnTo>
                    <a:pt x="50800" y="88887"/>
                  </a:lnTo>
                  <a:lnTo>
                    <a:pt x="50800" y="87617"/>
                  </a:lnTo>
                  <a:lnTo>
                    <a:pt x="62230" y="87617"/>
                  </a:lnTo>
                  <a:lnTo>
                    <a:pt x="62230" y="86347"/>
                  </a:lnTo>
                  <a:lnTo>
                    <a:pt x="74930" y="86347"/>
                  </a:lnTo>
                  <a:lnTo>
                    <a:pt x="74930" y="85077"/>
                  </a:lnTo>
                  <a:lnTo>
                    <a:pt x="87630" y="85077"/>
                  </a:lnTo>
                  <a:lnTo>
                    <a:pt x="87630" y="83807"/>
                  </a:lnTo>
                  <a:lnTo>
                    <a:pt x="99060" y="83807"/>
                  </a:lnTo>
                  <a:lnTo>
                    <a:pt x="99060" y="82537"/>
                  </a:lnTo>
                  <a:lnTo>
                    <a:pt x="111760" y="82537"/>
                  </a:lnTo>
                  <a:lnTo>
                    <a:pt x="111760" y="81267"/>
                  </a:lnTo>
                  <a:lnTo>
                    <a:pt x="124460" y="81267"/>
                  </a:lnTo>
                  <a:lnTo>
                    <a:pt x="124460" y="79997"/>
                  </a:lnTo>
                  <a:lnTo>
                    <a:pt x="135890" y="79997"/>
                  </a:lnTo>
                  <a:lnTo>
                    <a:pt x="135890" y="78727"/>
                  </a:lnTo>
                  <a:lnTo>
                    <a:pt x="148590" y="78727"/>
                  </a:lnTo>
                  <a:lnTo>
                    <a:pt x="148590" y="77457"/>
                  </a:lnTo>
                  <a:lnTo>
                    <a:pt x="161290" y="77457"/>
                  </a:lnTo>
                  <a:lnTo>
                    <a:pt x="161290" y="76187"/>
                  </a:lnTo>
                  <a:lnTo>
                    <a:pt x="172707" y="76187"/>
                  </a:lnTo>
                  <a:lnTo>
                    <a:pt x="172707" y="74917"/>
                  </a:lnTo>
                  <a:lnTo>
                    <a:pt x="185407" y="74917"/>
                  </a:lnTo>
                  <a:lnTo>
                    <a:pt x="185407" y="73647"/>
                  </a:lnTo>
                  <a:lnTo>
                    <a:pt x="196850" y="73647"/>
                  </a:lnTo>
                  <a:lnTo>
                    <a:pt x="196850" y="72377"/>
                  </a:lnTo>
                  <a:lnTo>
                    <a:pt x="209550" y="72377"/>
                  </a:lnTo>
                  <a:lnTo>
                    <a:pt x="209550" y="71107"/>
                  </a:lnTo>
                  <a:lnTo>
                    <a:pt x="222250" y="71107"/>
                  </a:lnTo>
                  <a:lnTo>
                    <a:pt x="222250" y="69837"/>
                  </a:lnTo>
                  <a:lnTo>
                    <a:pt x="233680" y="69837"/>
                  </a:lnTo>
                  <a:lnTo>
                    <a:pt x="233680" y="68567"/>
                  </a:lnTo>
                  <a:lnTo>
                    <a:pt x="246380" y="68567"/>
                  </a:lnTo>
                  <a:lnTo>
                    <a:pt x="246380" y="67297"/>
                  </a:lnTo>
                  <a:lnTo>
                    <a:pt x="259080" y="67297"/>
                  </a:lnTo>
                  <a:lnTo>
                    <a:pt x="259080" y="66027"/>
                  </a:lnTo>
                  <a:lnTo>
                    <a:pt x="270510" y="66027"/>
                  </a:lnTo>
                  <a:lnTo>
                    <a:pt x="270510" y="64757"/>
                  </a:lnTo>
                  <a:lnTo>
                    <a:pt x="283210" y="64757"/>
                  </a:lnTo>
                  <a:lnTo>
                    <a:pt x="283210" y="63487"/>
                  </a:lnTo>
                  <a:lnTo>
                    <a:pt x="294640" y="63487"/>
                  </a:lnTo>
                  <a:lnTo>
                    <a:pt x="294640" y="62217"/>
                  </a:lnTo>
                  <a:lnTo>
                    <a:pt x="307340" y="62217"/>
                  </a:lnTo>
                  <a:lnTo>
                    <a:pt x="307340" y="60947"/>
                  </a:lnTo>
                  <a:lnTo>
                    <a:pt x="320040" y="60947"/>
                  </a:lnTo>
                  <a:lnTo>
                    <a:pt x="320040" y="59677"/>
                  </a:lnTo>
                  <a:lnTo>
                    <a:pt x="331470" y="59677"/>
                  </a:lnTo>
                  <a:lnTo>
                    <a:pt x="331470" y="58407"/>
                  </a:lnTo>
                  <a:lnTo>
                    <a:pt x="344170" y="58407"/>
                  </a:lnTo>
                  <a:lnTo>
                    <a:pt x="344170" y="57137"/>
                  </a:lnTo>
                  <a:lnTo>
                    <a:pt x="356870" y="57137"/>
                  </a:lnTo>
                  <a:lnTo>
                    <a:pt x="356870" y="55867"/>
                  </a:lnTo>
                  <a:lnTo>
                    <a:pt x="368300" y="55867"/>
                  </a:lnTo>
                  <a:lnTo>
                    <a:pt x="368300" y="54597"/>
                  </a:lnTo>
                  <a:lnTo>
                    <a:pt x="381000" y="54597"/>
                  </a:lnTo>
                  <a:lnTo>
                    <a:pt x="381000" y="53327"/>
                  </a:lnTo>
                  <a:lnTo>
                    <a:pt x="393700" y="53327"/>
                  </a:lnTo>
                  <a:lnTo>
                    <a:pt x="393700" y="52057"/>
                  </a:lnTo>
                  <a:lnTo>
                    <a:pt x="405130" y="52057"/>
                  </a:lnTo>
                  <a:lnTo>
                    <a:pt x="405130" y="50787"/>
                  </a:lnTo>
                  <a:lnTo>
                    <a:pt x="417830" y="50787"/>
                  </a:lnTo>
                  <a:lnTo>
                    <a:pt x="417830" y="49517"/>
                  </a:lnTo>
                  <a:lnTo>
                    <a:pt x="429260" y="49517"/>
                  </a:lnTo>
                  <a:lnTo>
                    <a:pt x="429260" y="48247"/>
                  </a:lnTo>
                  <a:lnTo>
                    <a:pt x="441960" y="48247"/>
                  </a:lnTo>
                  <a:lnTo>
                    <a:pt x="441960" y="46977"/>
                  </a:lnTo>
                  <a:lnTo>
                    <a:pt x="454660" y="46977"/>
                  </a:lnTo>
                  <a:lnTo>
                    <a:pt x="454660" y="43167"/>
                  </a:lnTo>
                  <a:lnTo>
                    <a:pt x="454660" y="31750"/>
                  </a:lnTo>
                  <a:close/>
                </a:path>
                <a:path w="454659" h="93979">
                  <a:moveTo>
                    <a:pt x="454660" y="19050"/>
                  </a:moveTo>
                  <a:lnTo>
                    <a:pt x="0" y="1905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19050"/>
                  </a:lnTo>
                  <a:close/>
                </a:path>
                <a:path w="454659" h="9397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9397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9397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0580" y="2783839"/>
              <a:ext cx="454659" cy="2393950"/>
            </a:xfrm>
            <a:custGeom>
              <a:avLst/>
              <a:gdLst/>
              <a:ahLst/>
              <a:cxnLst/>
              <a:rect l="l" t="t" r="r" b="b"/>
              <a:pathLst>
                <a:path w="454660" h="2393950">
                  <a:moveTo>
                    <a:pt x="454660" y="2362212"/>
                  </a:moveTo>
                  <a:lnTo>
                    <a:pt x="0" y="2362212"/>
                  </a:lnTo>
                  <a:lnTo>
                    <a:pt x="0" y="2393950"/>
                  </a:lnTo>
                  <a:lnTo>
                    <a:pt x="454660" y="2393950"/>
                  </a:lnTo>
                  <a:lnTo>
                    <a:pt x="454660" y="2362212"/>
                  </a:lnTo>
                  <a:close/>
                </a:path>
                <a:path w="454660" h="2393950">
                  <a:moveTo>
                    <a:pt x="454660" y="2349512"/>
                  </a:moveTo>
                  <a:lnTo>
                    <a:pt x="0" y="2349512"/>
                  </a:lnTo>
                  <a:lnTo>
                    <a:pt x="0" y="2362200"/>
                  </a:lnTo>
                  <a:lnTo>
                    <a:pt x="454660" y="2362200"/>
                  </a:lnTo>
                  <a:lnTo>
                    <a:pt x="454660" y="2349512"/>
                  </a:lnTo>
                  <a:close/>
                </a:path>
                <a:path w="454660" h="2393950">
                  <a:moveTo>
                    <a:pt x="454660" y="2343162"/>
                  </a:moveTo>
                  <a:lnTo>
                    <a:pt x="0" y="2343162"/>
                  </a:lnTo>
                  <a:lnTo>
                    <a:pt x="0" y="2349500"/>
                  </a:lnTo>
                  <a:lnTo>
                    <a:pt x="454660" y="2349500"/>
                  </a:lnTo>
                  <a:lnTo>
                    <a:pt x="454660" y="2343162"/>
                  </a:lnTo>
                  <a:close/>
                </a:path>
                <a:path w="454660" h="2393950">
                  <a:moveTo>
                    <a:pt x="454660" y="2336812"/>
                  </a:moveTo>
                  <a:lnTo>
                    <a:pt x="0" y="2336812"/>
                  </a:lnTo>
                  <a:lnTo>
                    <a:pt x="0" y="2343150"/>
                  </a:lnTo>
                  <a:lnTo>
                    <a:pt x="454660" y="2343150"/>
                  </a:lnTo>
                  <a:lnTo>
                    <a:pt x="454660" y="2336812"/>
                  </a:lnTo>
                  <a:close/>
                </a:path>
                <a:path w="454660" h="2393950">
                  <a:moveTo>
                    <a:pt x="454660" y="2330462"/>
                  </a:moveTo>
                  <a:lnTo>
                    <a:pt x="0" y="2330462"/>
                  </a:lnTo>
                  <a:lnTo>
                    <a:pt x="0" y="2336800"/>
                  </a:lnTo>
                  <a:lnTo>
                    <a:pt x="454660" y="2336800"/>
                  </a:lnTo>
                  <a:lnTo>
                    <a:pt x="454660" y="2330462"/>
                  </a:lnTo>
                  <a:close/>
                </a:path>
                <a:path w="454660" h="2393950">
                  <a:moveTo>
                    <a:pt x="454660" y="2324112"/>
                  </a:moveTo>
                  <a:lnTo>
                    <a:pt x="0" y="2324112"/>
                  </a:lnTo>
                  <a:lnTo>
                    <a:pt x="0" y="2330450"/>
                  </a:lnTo>
                  <a:lnTo>
                    <a:pt x="454660" y="2330450"/>
                  </a:lnTo>
                  <a:lnTo>
                    <a:pt x="454660" y="2324112"/>
                  </a:lnTo>
                  <a:close/>
                </a:path>
                <a:path w="454660" h="2393950">
                  <a:moveTo>
                    <a:pt x="454660" y="2317762"/>
                  </a:moveTo>
                  <a:lnTo>
                    <a:pt x="0" y="2317762"/>
                  </a:lnTo>
                  <a:lnTo>
                    <a:pt x="0" y="2324100"/>
                  </a:lnTo>
                  <a:lnTo>
                    <a:pt x="454660" y="2324100"/>
                  </a:lnTo>
                  <a:lnTo>
                    <a:pt x="454660" y="2317762"/>
                  </a:lnTo>
                  <a:close/>
                </a:path>
                <a:path w="454660" h="2393950">
                  <a:moveTo>
                    <a:pt x="454660" y="2311412"/>
                  </a:moveTo>
                  <a:lnTo>
                    <a:pt x="0" y="2311412"/>
                  </a:lnTo>
                  <a:lnTo>
                    <a:pt x="0" y="2317750"/>
                  </a:lnTo>
                  <a:lnTo>
                    <a:pt x="454660" y="2317750"/>
                  </a:lnTo>
                  <a:lnTo>
                    <a:pt x="454660" y="2311412"/>
                  </a:lnTo>
                  <a:close/>
                </a:path>
                <a:path w="454660" h="2393950">
                  <a:moveTo>
                    <a:pt x="454660" y="1485912"/>
                  </a:moveTo>
                  <a:lnTo>
                    <a:pt x="0" y="1485912"/>
                  </a:lnTo>
                  <a:lnTo>
                    <a:pt x="0" y="2311400"/>
                  </a:lnTo>
                  <a:lnTo>
                    <a:pt x="454660" y="2311400"/>
                  </a:lnTo>
                  <a:lnTo>
                    <a:pt x="454660" y="1485912"/>
                  </a:lnTo>
                  <a:close/>
                </a:path>
                <a:path w="454660" h="239395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60" h="239395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60512"/>
                  </a:lnTo>
                  <a:close/>
                </a:path>
                <a:path w="454660" h="239395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47812"/>
                  </a:lnTo>
                  <a:close/>
                </a:path>
                <a:path w="454660" h="239395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28762"/>
                  </a:lnTo>
                  <a:close/>
                </a:path>
                <a:path w="454660" h="239395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454660" h="239395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60" h="2393950">
                  <a:moveTo>
                    <a:pt x="454660" y="1397012"/>
                  </a:moveTo>
                  <a:lnTo>
                    <a:pt x="0" y="13970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397012"/>
                  </a:lnTo>
                  <a:close/>
                </a:path>
                <a:path w="454660" h="2393950">
                  <a:moveTo>
                    <a:pt x="454660" y="1390662"/>
                  </a:moveTo>
                  <a:lnTo>
                    <a:pt x="0" y="1390662"/>
                  </a:lnTo>
                  <a:lnTo>
                    <a:pt x="0" y="1397000"/>
                  </a:lnTo>
                  <a:lnTo>
                    <a:pt x="454660" y="1397000"/>
                  </a:lnTo>
                  <a:lnTo>
                    <a:pt x="454660" y="1390662"/>
                  </a:lnTo>
                  <a:close/>
                </a:path>
                <a:path w="454660" h="2393950">
                  <a:moveTo>
                    <a:pt x="454660" y="1371612"/>
                  </a:moveTo>
                  <a:lnTo>
                    <a:pt x="0" y="1371612"/>
                  </a:lnTo>
                  <a:lnTo>
                    <a:pt x="0" y="1390650"/>
                  </a:lnTo>
                  <a:lnTo>
                    <a:pt x="454660" y="1390650"/>
                  </a:lnTo>
                  <a:lnTo>
                    <a:pt x="454660" y="1371612"/>
                  </a:lnTo>
                  <a:close/>
                </a:path>
                <a:path w="454660" h="2393950">
                  <a:moveTo>
                    <a:pt x="454660" y="1358912"/>
                  </a:moveTo>
                  <a:lnTo>
                    <a:pt x="0" y="135891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8912"/>
                  </a:lnTo>
                  <a:close/>
                </a:path>
                <a:path w="454660" h="2393950">
                  <a:moveTo>
                    <a:pt x="454660" y="1352562"/>
                  </a:moveTo>
                  <a:lnTo>
                    <a:pt x="0" y="1352562"/>
                  </a:lnTo>
                  <a:lnTo>
                    <a:pt x="0" y="1358900"/>
                  </a:lnTo>
                  <a:lnTo>
                    <a:pt x="454660" y="1358900"/>
                  </a:lnTo>
                  <a:lnTo>
                    <a:pt x="454660" y="1352562"/>
                  </a:lnTo>
                  <a:close/>
                </a:path>
                <a:path w="454660" h="2393950">
                  <a:moveTo>
                    <a:pt x="454660" y="1339862"/>
                  </a:moveTo>
                  <a:lnTo>
                    <a:pt x="0" y="133986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39862"/>
                  </a:lnTo>
                  <a:close/>
                </a:path>
                <a:path w="454660" h="239395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60" h="2393950">
                  <a:moveTo>
                    <a:pt x="454660" y="1320812"/>
                  </a:moveTo>
                  <a:lnTo>
                    <a:pt x="0" y="132081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0812"/>
                  </a:lnTo>
                  <a:close/>
                </a:path>
                <a:path w="454660" h="2393950">
                  <a:moveTo>
                    <a:pt x="454660" y="1289062"/>
                  </a:moveTo>
                  <a:lnTo>
                    <a:pt x="0" y="12890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289062"/>
                  </a:lnTo>
                  <a:close/>
                </a:path>
                <a:path w="454660" h="2393950">
                  <a:moveTo>
                    <a:pt x="454660" y="1282712"/>
                  </a:moveTo>
                  <a:lnTo>
                    <a:pt x="0" y="1282712"/>
                  </a:lnTo>
                  <a:lnTo>
                    <a:pt x="0" y="1289050"/>
                  </a:lnTo>
                  <a:lnTo>
                    <a:pt x="454660" y="1289050"/>
                  </a:lnTo>
                  <a:lnTo>
                    <a:pt x="454660" y="1282712"/>
                  </a:lnTo>
                  <a:close/>
                </a:path>
                <a:path w="454660" h="2393950">
                  <a:moveTo>
                    <a:pt x="454660" y="1276362"/>
                  </a:moveTo>
                  <a:lnTo>
                    <a:pt x="0" y="127636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6362"/>
                  </a:lnTo>
                  <a:close/>
                </a:path>
                <a:path w="454660" h="239395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6350"/>
                  </a:lnTo>
                  <a:lnTo>
                    <a:pt x="454660" y="1276350"/>
                  </a:lnTo>
                  <a:lnTo>
                    <a:pt x="454660" y="1263662"/>
                  </a:lnTo>
                  <a:close/>
                </a:path>
                <a:path w="454660" h="239395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60" h="239395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454660" h="239395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454660" h="239395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454660" h="2393950">
                  <a:moveTo>
                    <a:pt x="454660" y="1231912"/>
                  </a:moveTo>
                  <a:lnTo>
                    <a:pt x="0" y="12319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31912"/>
                  </a:lnTo>
                  <a:close/>
                </a:path>
                <a:path w="454660" h="239395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219212"/>
                  </a:lnTo>
                  <a:close/>
                </a:path>
                <a:path w="454660" h="2393950">
                  <a:moveTo>
                    <a:pt x="454660" y="1212862"/>
                  </a:moveTo>
                  <a:lnTo>
                    <a:pt x="0" y="12128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12862"/>
                  </a:lnTo>
                  <a:close/>
                </a:path>
                <a:path w="454660" h="239395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0162"/>
                  </a:lnTo>
                  <a:close/>
                </a:path>
                <a:path w="454660" h="239395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60" h="2393950">
                  <a:moveTo>
                    <a:pt x="454660" y="1181112"/>
                  </a:moveTo>
                  <a:lnTo>
                    <a:pt x="0" y="118111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1112"/>
                  </a:lnTo>
                  <a:close/>
                </a:path>
                <a:path w="454660" h="239395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39395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60" h="2393950">
                  <a:moveTo>
                    <a:pt x="454660" y="1149362"/>
                  </a:moveTo>
                  <a:lnTo>
                    <a:pt x="0" y="11493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49362"/>
                  </a:lnTo>
                  <a:close/>
                </a:path>
                <a:path w="454660" h="2393950">
                  <a:moveTo>
                    <a:pt x="454660" y="1130312"/>
                  </a:moveTo>
                  <a:lnTo>
                    <a:pt x="0" y="1130312"/>
                  </a:lnTo>
                  <a:lnTo>
                    <a:pt x="0" y="1149350"/>
                  </a:lnTo>
                  <a:lnTo>
                    <a:pt x="454660" y="1149350"/>
                  </a:lnTo>
                  <a:lnTo>
                    <a:pt x="454660" y="1130312"/>
                  </a:lnTo>
                  <a:close/>
                </a:path>
                <a:path w="454660" h="239395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23962"/>
                  </a:lnTo>
                  <a:close/>
                </a:path>
                <a:path w="454660" h="2393950">
                  <a:moveTo>
                    <a:pt x="454660" y="1111262"/>
                  </a:moveTo>
                  <a:lnTo>
                    <a:pt x="0" y="111126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1262"/>
                  </a:lnTo>
                  <a:close/>
                </a:path>
                <a:path w="454660" h="239395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60" h="2393950">
                  <a:moveTo>
                    <a:pt x="454660" y="1092212"/>
                  </a:moveTo>
                  <a:lnTo>
                    <a:pt x="0" y="109221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2212"/>
                  </a:lnTo>
                  <a:close/>
                </a:path>
                <a:path w="454660" h="239395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60" h="2393950">
                  <a:moveTo>
                    <a:pt x="454660" y="1079512"/>
                  </a:moveTo>
                  <a:lnTo>
                    <a:pt x="0" y="10795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9512"/>
                  </a:lnTo>
                  <a:close/>
                </a:path>
                <a:path w="454660" h="2393950">
                  <a:moveTo>
                    <a:pt x="454660" y="1066812"/>
                  </a:moveTo>
                  <a:lnTo>
                    <a:pt x="0" y="1066812"/>
                  </a:lnTo>
                  <a:lnTo>
                    <a:pt x="0" y="1079500"/>
                  </a:lnTo>
                  <a:lnTo>
                    <a:pt x="454660" y="1079500"/>
                  </a:lnTo>
                  <a:lnTo>
                    <a:pt x="454660" y="1066812"/>
                  </a:lnTo>
                  <a:close/>
                </a:path>
                <a:path w="454660" h="2393950">
                  <a:moveTo>
                    <a:pt x="454660" y="1009662"/>
                  </a:moveTo>
                  <a:lnTo>
                    <a:pt x="0" y="1009662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1009662"/>
                  </a:lnTo>
                  <a:close/>
                </a:path>
                <a:path w="454660" h="239395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393950">
                  <a:moveTo>
                    <a:pt x="454660" y="996962"/>
                  </a:moveTo>
                  <a:lnTo>
                    <a:pt x="0" y="99696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6962"/>
                  </a:lnTo>
                  <a:close/>
                </a:path>
                <a:path w="454660" h="2393950">
                  <a:moveTo>
                    <a:pt x="454660" y="990612"/>
                  </a:moveTo>
                  <a:lnTo>
                    <a:pt x="0" y="990612"/>
                  </a:lnTo>
                  <a:lnTo>
                    <a:pt x="0" y="996950"/>
                  </a:lnTo>
                  <a:lnTo>
                    <a:pt x="454660" y="996950"/>
                  </a:lnTo>
                  <a:lnTo>
                    <a:pt x="454660" y="990612"/>
                  </a:lnTo>
                  <a:close/>
                </a:path>
                <a:path w="454660" h="2393950">
                  <a:moveTo>
                    <a:pt x="454660" y="939812"/>
                  </a:moveTo>
                  <a:lnTo>
                    <a:pt x="0" y="93981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39812"/>
                  </a:lnTo>
                  <a:close/>
                </a:path>
                <a:path w="454660" h="239395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60" h="239395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39395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2393950">
                  <a:moveTo>
                    <a:pt x="454660" y="895362"/>
                  </a:moveTo>
                  <a:lnTo>
                    <a:pt x="0" y="89536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895362"/>
                  </a:lnTo>
                  <a:close/>
                </a:path>
                <a:path w="454660" h="2393950">
                  <a:moveTo>
                    <a:pt x="454660" y="889012"/>
                  </a:moveTo>
                  <a:lnTo>
                    <a:pt x="0" y="88901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9012"/>
                  </a:lnTo>
                  <a:close/>
                </a:path>
                <a:path w="454660" h="2393950">
                  <a:moveTo>
                    <a:pt x="454660" y="869962"/>
                  </a:moveTo>
                  <a:lnTo>
                    <a:pt x="0" y="869962"/>
                  </a:lnTo>
                  <a:lnTo>
                    <a:pt x="0" y="889000"/>
                  </a:lnTo>
                  <a:lnTo>
                    <a:pt x="454660" y="889000"/>
                  </a:lnTo>
                  <a:lnTo>
                    <a:pt x="454660" y="869962"/>
                  </a:lnTo>
                  <a:close/>
                </a:path>
                <a:path w="454660" h="2393950">
                  <a:moveTo>
                    <a:pt x="454660" y="863612"/>
                  </a:moveTo>
                  <a:lnTo>
                    <a:pt x="0" y="863612"/>
                  </a:lnTo>
                  <a:lnTo>
                    <a:pt x="0" y="869950"/>
                  </a:lnTo>
                  <a:lnTo>
                    <a:pt x="454660" y="869950"/>
                  </a:lnTo>
                  <a:lnTo>
                    <a:pt x="454660" y="863612"/>
                  </a:lnTo>
                  <a:close/>
                </a:path>
                <a:path w="454660" h="239395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39395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393950">
                  <a:moveTo>
                    <a:pt x="454660" y="844562"/>
                  </a:moveTo>
                  <a:lnTo>
                    <a:pt x="0" y="84456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44562"/>
                  </a:lnTo>
                  <a:close/>
                </a:path>
                <a:path w="454660" h="2393950">
                  <a:moveTo>
                    <a:pt x="454660" y="831862"/>
                  </a:moveTo>
                  <a:lnTo>
                    <a:pt x="0" y="83186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31862"/>
                  </a:lnTo>
                  <a:close/>
                </a:path>
                <a:path w="454660" h="2393950">
                  <a:moveTo>
                    <a:pt x="454660" y="825512"/>
                  </a:moveTo>
                  <a:lnTo>
                    <a:pt x="0" y="825512"/>
                  </a:lnTo>
                  <a:lnTo>
                    <a:pt x="0" y="831850"/>
                  </a:lnTo>
                  <a:lnTo>
                    <a:pt x="454660" y="831850"/>
                  </a:lnTo>
                  <a:lnTo>
                    <a:pt x="454660" y="825512"/>
                  </a:lnTo>
                  <a:close/>
                </a:path>
                <a:path w="454660" h="2393950">
                  <a:moveTo>
                    <a:pt x="454660" y="0"/>
                  </a:moveTo>
                  <a:lnTo>
                    <a:pt x="220980" y="0"/>
                  </a:lnTo>
                  <a:lnTo>
                    <a:pt x="220980" y="12700"/>
                  </a:lnTo>
                  <a:lnTo>
                    <a:pt x="168910" y="12700"/>
                  </a:lnTo>
                  <a:lnTo>
                    <a:pt x="168910" y="25400"/>
                  </a:lnTo>
                  <a:lnTo>
                    <a:pt x="116840" y="25400"/>
                  </a:lnTo>
                  <a:lnTo>
                    <a:pt x="116840" y="38100"/>
                  </a:lnTo>
                  <a:lnTo>
                    <a:pt x="64770" y="38100"/>
                  </a:lnTo>
                  <a:lnTo>
                    <a:pt x="64770" y="508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0" y="825500"/>
                  </a:lnTo>
                  <a:lnTo>
                    <a:pt x="454660" y="825500"/>
                  </a:lnTo>
                  <a:lnTo>
                    <a:pt x="454660" y="635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0580" y="5146052"/>
              <a:ext cx="454659" cy="185420"/>
            </a:xfrm>
            <a:custGeom>
              <a:avLst/>
              <a:gdLst/>
              <a:ahLst/>
              <a:cxnLst/>
              <a:rect l="l" t="t" r="r" b="b"/>
              <a:pathLst>
                <a:path w="454660" h="185420">
                  <a:moveTo>
                    <a:pt x="454660" y="113030"/>
                  </a:moveTo>
                  <a:lnTo>
                    <a:pt x="0" y="113030"/>
                  </a:lnTo>
                  <a:lnTo>
                    <a:pt x="0" y="138417"/>
                  </a:lnTo>
                  <a:lnTo>
                    <a:pt x="0" y="139687"/>
                  </a:lnTo>
                  <a:lnTo>
                    <a:pt x="0" y="185407"/>
                  </a:lnTo>
                  <a:lnTo>
                    <a:pt x="3810" y="185407"/>
                  </a:lnTo>
                  <a:lnTo>
                    <a:pt x="3810" y="184137"/>
                  </a:lnTo>
                  <a:lnTo>
                    <a:pt x="16510" y="184137"/>
                  </a:lnTo>
                  <a:lnTo>
                    <a:pt x="16510" y="182867"/>
                  </a:lnTo>
                  <a:lnTo>
                    <a:pt x="27940" y="182867"/>
                  </a:lnTo>
                  <a:lnTo>
                    <a:pt x="27940" y="181597"/>
                  </a:lnTo>
                  <a:lnTo>
                    <a:pt x="40640" y="181597"/>
                  </a:lnTo>
                  <a:lnTo>
                    <a:pt x="40640" y="180327"/>
                  </a:lnTo>
                  <a:lnTo>
                    <a:pt x="53340" y="180327"/>
                  </a:lnTo>
                  <a:lnTo>
                    <a:pt x="53340" y="179057"/>
                  </a:lnTo>
                  <a:lnTo>
                    <a:pt x="64770" y="179057"/>
                  </a:lnTo>
                  <a:lnTo>
                    <a:pt x="64770" y="177787"/>
                  </a:lnTo>
                  <a:lnTo>
                    <a:pt x="77470" y="177787"/>
                  </a:lnTo>
                  <a:lnTo>
                    <a:pt x="77470" y="176517"/>
                  </a:lnTo>
                  <a:lnTo>
                    <a:pt x="88900" y="176517"/>
                  </a:lnTo>
                  <a:lnTo>
                    <a:pt x="88900" y="175247"/>
                  </a:lnTo>
                  <a:lnTo>
                    <a:pt x="101600" y="175247"/>
                  </a:lnTo>
                  <a:lnTo>
                    <a:pt x="101600" y="173977"/>
                  </a:lnTo>
                  <a:lnTo>
                    <a:pt x="114300" y="173977"/>
                  </a:lnTo>
                  <a:lnTo>
                    <a:pt x="114300" y="172707"/>
                  </a:lnTo>
                  <a:lnTo>
                    <a:pt x="125730" y="172707"/>
                  </a:lnTo>
                  <a:lnTo>
                    <a:pt x="125730" y="171437"/>
                  </a:lnTo>
                  <a:lnTo>
                    <a:pt x="138430" y="171437"/>
                  </a:lnTo>
                  <a:lnTo>
                    <a:pt x="138430" y="170167"/>
                  </a:lnTo>
                  <a:lnTo>
                    <a:pt x="151130" y="170167"/>
                  </a:lnTo>
                  <a:lnTo>
                    <a:pt x="151130" y="168897"/>
                  </a:lnTo>
                  <a:lnTo>
                    <a:pt x="162560" y="168897"/>
                  </a:lnTo>
                  <a:lnTo>
                    <a:pt x="162560" y="167627"/>
                  </a:lnTo>
                  <a:lnTo>
                    <a:pt x="175260" y="167627"/>
                  </a:lnTo>
                  <a:lnTo>
                    <a:pt x="175260" y="166357"/>
                  </a:lnTo>
                  <a:lnTo>
                    <a:pt x="186690" y="166357"/>
                  </a:lnTo>
                  <a:lnTo>
                    <a:pt x="186690" y="165087"/>
                  </a:lnTo>
                  <a:lnTo>
                    <a:pt x="199390" y="165087"/>
                  </a:lnTo>
                  <a:lnTo>
                    <a:pt x="199390" y="163817"/>
                  </a:lnTo>
                  <a:lnTo>
                    <a:pt x="212090" y="163817"/>
                  </a:lnTo>
                  <a:lnTo>
                    <a:pt x="212090" y="162547"/>
                  </a:lnTo>
                  <a:lnTo>
                    <a:pt x="223520" y="162547"/>
                  </a:lnTo>
                  <a:lnTo>
                    <a:pt x="223520" y="161277"/>
                  </a:lnTo>
                  <a:lnTo>
                    <a:pt x="236220" y="161277"/>
                  </a:lnTo>
                  <a:lnTo>
                    <a:pt x="236220" y="160007"/>
                  </a:lnTo>
                  <a:lnTo>
                    <a:pt x="248920" y="160007"/>
                  </a:lnTo>
                  <a:lnTo>
                    <a:pt x="248920" y="158737"/>
                  </a:lnTo>
                  <a:lnTo>
                    <a:pt x="260350" y="158737"/>
                  </a:lnTo>
                  <a:lnTo>
                    <a:pt x="260350" y="157467"/>
                  </a:lnTo>
                  <a:lnTo>
                    <a:pt x="273050" y="157467"/>
                  </a:lnTo>
                  <a:lnTo>
                    <a:pt x="273050" y="156197"/>
                  </a:lnTo>
                  <a:lnTo>
                    <a:pt x="284480" y="156197"/>
                  </a:lnTo>
                  <a:lnTo>
                    <a:pt x="284480" y="154927"/>
                  </a:lnTo>
                  <a:lnTo>
                    <a:pt x="297180" y="154927"/>
                  </a:lnTo>
                  <a:lnTo>
                    <a:pt x="297180" y="153657"/>
                  </a:lnTo>
                  <a:lnTo>
                    <a:pt x="309880" y="153657"/>
                  </a:lnTo>
                  <a:lnTo>
                    <a:pt x="309880" y="152387"/>
                  </a:lnTo>
                  <a:lnTo>
                    <a:pt x="321310" y="152387"/>
                  </a:lnTo>
                  <a:lnTo>
                    <a:pt x="321310" y="151117"/>
                  </a:lnTo>
                  <a:lnTo>
                    <a:pt x="334010" y="151117"/>
                  </a:lnTo>
                  <a:lnTo>
                    <a:pt x="334010" y="149847"/>
                  </a:lnTo>
                  <a:lnTo>
                    <a:pt x="346710" y="149847"/>
                  </a:lnTo>
                  <a:lnTo>
                    <a:pt x="346710" y="148577"/>
                  </a:lnTo>
                  <a:lnTo>
                    <a:pt x="358140" y="148577"/>
                  </a:lnTo>
                  <a:lnTo>
                    <a:pt x="358140" y="147307"/>
                  </a:lnTo>
                  <a:lnTo>
                    <a:pt x="370840" y="147307"/>
                  </a:lnTo>
                  <a:lnTo>
                    <a:pt x="370840" y="146037"/>
                  </a:lnTo>
                  <a:lnTo>
                    <a:pt x="383540" y="146037"/>
                  </a:lnTo>
                  <a:lnTo>
                    <a:pt x="383540" y="144767"/>
                  </a:lnTo>
                  <a:lnTo>
                    <a:pt x="394970" y="144767"/>
                  </a:lnTo>
                  <a:lnTo>
                    <a:pt x="394970" y="143497"/>
                  </a:lnTo>
                  <a:lnTo>
                    <a:pt x="407670" y="143497"/>
                  </a:lnTo>
                  <a:lnTo>
                    <a:pt x="407670" y="142227"/>
                  </a:lnTo>
                  <a:lnTo>
                    <a:pt x="419100" y="142227"/>
                  </a:lnTo>
                  <a:lnTo>
                    <a:pt x="419100" y="140957"/>
                  </a:lnTo>
                  <a:lnTo>
                    <a:pt x="431800" y="140957"/>
                  </a:lnTo>
                  <a:lnTo>
                    <a:pt x="431800" y="139687"/>
                  </a:lnTo>
                  <a:lnTo>
                    <a:pt x="444500" y="139687"/>
                  </a:lnTo>
                  <a:lnTo>
                    <a:pt x="444500" y="138417"/>
                  </a:lnTo>
                  <a:lnTo>
                    <a:pt x="454660" y="138417"/>
                  </a:lnTo>
                  <a:lnTo>
                    <a:pt x="454660" y="113030"/>
                  </a:lnTo>
                  <a:close/>
                </a:path>
                <a:path w="454660" h="185420">
                  <a:moveTo>
                    <a:pt x="454660" y="106680"/>
                  </a:moveTo>
                  <a:lnTo>
                    <a:pt x="0" y="10668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106680"/>
                  </a:lnTo>
                  <a:close/>
                </a:path>
                <a:path w="454660" h="185420">
                  <a:moveTo>
                    <a:pt x="454660" y="100330"/>
                  </a:moveTo>
                  <a:lnTo>
                    <a:pt x="0" y="10033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100330"/>
                  </a:lnTo>
                  <a:close/>
                </a:path>
                <a:path w="454660" h="185420">
                  <a:moveTo>
                    <a:pt x="454660" y="87630"/>
                  </a:moveTo>
                  <a:lnTo>
                    <a:pt x="0" y="87630"/>
                  </a:lnTo>
                  <a:lnTo>
                    <a:pt x="0" y="100317"/>
                  </a:lnTo>
                  <a:lnTo>
                    <a:pt x="454660" y="100317"/>
                  </a:lnTo>
                  <a:lnTo>
                    <a:pt x="454660" y="87630"/>
                  </a:lnTo>
                  <a:close/>
                </a:path>
                <a:path w="454660" h="185420">
                  <a:moveTo>
                    <a:pt x="454660" y="76200"/>
                  </a:moveTo>
                  <a:lnTo>
                    <a:pt x="0" y="76200"/>
                  </a:lnTo>
                  <a:lnTo>
                    <a:pt x="0" y="87617"/>
                  </a:lnTo>
                  <a:lnTo>
                    <a:pt x="454660" y="87617"/>
                  </a:lnTo>
                  <a:lnTo>
                    <a:pt x="454660" y="76200"/>
                  </a:lnTo>
                  <a:close/>
                </a:path>
                <a:path w="454660" h="185420">
                  <a:moveTo>
                    <a:pt x="454660" y="63500"/>
                  </a:moveTo>
                  <a:lnTo>
                    <a:pt x="0" y="6350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3500"/>
                  </a:lnTo>
                  <a:close/>
                </a:path>
                <a:path w="454660" h="185420">
                  <a:moveTo>
                    <a:pt x="454660" y="57150"/>
                  </a:moveTo>
                  <a:lnTo>
                    <a:pt x="0" y="5715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7150"/>
                  </a:lnTo>
                  <a:close/>
                </a:path>
                <a:path w="454660" h="185420">
                  <a:moveTo>
                    <a:pt x="454660" y="50800"/>
                  </a:moveTo>
                  <a:lnTo>
                    <a:pt x="0" y="50800"/>
                  </a:lnTo>
                  <a:lnTo>
                    <a:pt x="0" y="57137"/>
                  </a:lnTo>
                  <a:lnTo>
                    <a:pt x="454660" y="57137"/>
                  </a:lnTo>
                  <a:lnTo>
                    <a:pt x="454660" y="50800"/>
                  </a:lnTo>
                  <a:close/>
                </a:path>
                <a:path w="454660" h="185420">
                  <a:moveTo>
                    <a:pt x="454660" y="44450"/>
                  </a:moveTo>
                  <a:lnTo>
                    <a:pt x="0" y="444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44450"/>
                  </a:lnTo>
                  <a:close/>
                </a:path>
                <a:path w="454660" h="185420">
                  <a:moveTo>
                    <a:pt x="454660" y="31750"/>
                  </a:moveTo>
                  <a:lnTo>
                    <a:pt x="0" y="3175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1750"/>
                  </a:lnTo>
                  <a:close/>
                </a:path>
                <a:path w="454660" h="185420">
                  <a:moveTo>
                    <a:pt x="454660" y="0"/>
                  </a:moveTo>
                  <a:lnTo>
                    <a:pt x="0" y="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55920" y="2860039"/>
              <a:ext cx="454659" cy="2273300"/>
            </a:xfrm>
            <a:custGeom>
              <a:avLst/>
              <a:gdLst/>
              <a:ahLst/>
              <a:cxnLst/>
              <a:rect l="l" t="t" r="r" b="b"/>
              <a:pathLst>
                <a:path w="454660" h="2273300">
                  <a:moveTo>
                    <a:pt x="454660" y="2266962"/>
                  </a:moveTo>
                  <a:lnTo>
                    <a:pt x="0" y="2266962"/>
                  </a:lnTo>
                  <a:lnTo>
                    <a:pt x="0" y="2273300"/>
                  </a:lnTo>
                  <a:lnTo>
                    <a:pt x="454660" y="2273300"/>
                  </a:lnTo>
                  <a:lnTo>
                    <a:pt x="454660" y="2266962"/>
                  </a:lnTo>
                  <a:close/>
                </a:path>
                <a:path w="454660" h="2273300">
                  <a:moveTo>
                    <a:pt x="454660" y="2260612"/>
                  </a:moveTo>
                  <a:lnTo>
                    <a:pt x="0" y="2260612"/>
                  </a:lnTo>
                  <a:lnTo>
                    <a:pt x="0" y="2266950"/>
                  </a:lnTo>
                  <a:lnTo>
                    <a:pt x="454660" y="2266950"/>
                  </a:lnTo>
                  <a:lnTo>
                    <a:pt x="454660" y="2260612"/>
                  </a:lnTo>
                  <a:close/>
                </a:path>
                <a:path w="454660" h="2273300">
                  <a:moveTo>
                    <a:pt x="454660" y="2254262"/>
                  </a:moveTo>
                  <a:lnTo>
                    <a:pt x="0" y="2254262"/>
                  </a:lnTo>
                  <a:lnTo>
                    <a:pt x="0" y="2260600"/>
                  </a:lnTo>
                  <a:lnTo>
                    <a:pt x="454660" y="2260600"/>
                  </a:lnTo>
                  <a:lnTo>
                    <a:pt x="454660" y="2254262"/>
                  </a:lnTo>
                  <a:close/>
                </a:path>
                <a:path w="454660" h="2273300">
                  <a:moveTo>
                    <a:pt x="454660" y="2247912"/>
                  </a:moveTo>
                  <a:lnTo>
                    <a:pt x="0" y="2247912"/>
                  </a:lnTo>
                  <a:lnTo>
                    <a:pt x="0" y="2254250"/>
                  </a:lnTo>
                  <a:lnTo>
                    <a:pt x="454660" y="2254250"/>
                  </a:lnTo>
                  <a:lnTo>
                    <a:pt x="454660" y="2247912"/>
                  </a:lnTo>
                  <a:close/>
                </a:path>
                <a:path w="454660" h="2273300">
                  <a:moveTo>
                    <a:pt x="454660" y="2241562"/>
                  </a:moveTo>
                  <a:lnTo>
                    <a:pt x="0" y="2241562"/>
                  </a:lnTo>
                  <a:lnTo>
                    <a:pt x="0" y="2247900"/>
                  </a:lnTo>
                  <a:lnTo>
                    <a:pt x="454660" y="2247900"/>
                  </a:lnTo>
                  <a:lnTo>
                    <a:pt x="454660" y="2241562"/>
                  </a:lnTo>
                  <a:close/>
                </a:path>
                <a:path w="454660" h="2273300">
                  <a:moveTo>
                    <a:pt x="454660" y="2235212"/>
                  </a:moveTo>
                  <a:lnTo>
                    <a:pt x="0" y="2235212"/>
                  </a:lnTo>
                  <a:lnTo>
                    <a:pt x="0" y="2241550"/>
                  </a:lnTo>
                  <a:lnTo>
                    <a:pt x="454660" y="2241550"/>
                  </a:lnTo>
                  <a:lnTo>
                    <a:pt x="454660" y="2235212"/>
                  </a:lnTo>
                  <a:close/>
                </a:path>
                <a:path w="454660" h="2273300">
                  <a:moveTo>
                    <a:pt x="454660" y="1409712"/>
                  </a:moveTo>
                  <a:lnTo>
                    <a:pt x="0" y="1409712"/>
                  </a:lnTo>
                  <a:lnTo>
                    <a:pt x="0" y="2235200"/>
                  </a:lnTo>
                  <a:lnTo>
                    <a:pt x="454660" y="2235200"/>
                  </a:lnTo>
                  <a:lnTo>
                    <a:pt x="454660" y="1409712"/>
                  </a:lnTo>
                  <a:close/>
                </a:path>
                <a:path w="454660" h="227330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454660" h="2273300">
                  <a:moveTo>
                    <a:pt x="454660" y="1384312"/>
                  </a:moveTo>
                  <a:lnTo>
                    <a:pt x="0" y="138431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84312"/>
                  </a:lnTo>
                  <a:close/>
                </a:path>
                <a:path w="454660" h="22733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84300"/>
                  </a:lnTo>
                  <a:lnTo>
                    <a:pt x="454660" y="1384300"/>
                  </a:lnTo>
                  <a:lnTo>
                    <a:pt x="454660" y="1371612"/>
                  </a:lnTo>
                  <a:close/>
                </a:path>
                <a:path w="454660" h="22733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2562"/>
                  </a:lnTo>
                  <a:close/>
                </a:path>
                <a:path w="454660" h="22733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60" h="227330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60" h="22733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20812"/>
                  </a:lnTo>
                  <a:close/>
                </a:path>
                <a:path w="454660" h="227330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14462"/>
                  </a:lnTo>
                  <a:close/>
                </a:path>
                <a:path w="454660" h="2273300">
                  <a:moveTo>
                    <a:pt x="454660" y="1295412"/>
                  </a:moveTo>
                  <a:lnTo>
                    <a:pt x="0" y="12954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295412"/>
                  </a:lnTo>
                  <a:close/>
                </a:path>
                <a:path w="454660" h="2273300">
                  <a:moveTo>
                    <a:pt x="454660" y="1282712"/>
                  </a:moveTo>
                  <a:lnTo>
                    <a:pt x="0" y="1282712"/>
                  </a:lnTo>
                  <a:lnTo>
                    <a:pt x="0" y="1295400"/>
                  </a:lnTo>
                  <a:lnTo>
                    <a:pt x="454660" y="1295400"/>
                  </a:lnTo>
                  <a:lnTo>
                    <a:pt x="454660" y="1282712"/>
                  </a:lnTo>
                  <a:close/>
                </a:path>
                <a:path w="454660" h="2273300">
                  <a:moveTo>
                    <a:pt x="454660" y="1276362"/>
                  </a:moveTo>
                  <a:lnTo>
                    <a:pt x="0" y="127636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6362"/>
                  </a:lnTo>
                  <a:close/>
                </a:path>
                <a:path w="454660" h="227330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6350"/>
                  </a:lnTo>
                  <a:lnTo>
                    <a:pt x="454660" y="1276350"/>
                  </a:lnTo>
                  <a:lnTo>
                    <a:pt x="454660" y="1263662"/>
                  </a:lnTo>
                  <a:close/>
                </a:path>
                <a:path w="454660" h="227330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60" h="227330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44612"/>
                  </a:lnTo>
                  <a:close/>
                </a:path>
                <a:path w="454660" h="2273300">
                  <a:moveTo>
                    <a:pt x="454660" y="1212862"/>
                  </a:moveTo>
                  <a:lnTo>
                    <a:pt x="0" y="12128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12862"/>
                  </a:lnTo>
                  <a:close/>
                </a:path>
                <a:path w="454660" h="2273300">
                  <a:moveTo>
                    <a:pt x="454660" y="1206512"/>
                  </a:moveTo>
                  <a:lnTo>
                    <a:pt x="0" y="120651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6512"/>
                  </a:lnTo>
                  <a:close/>
                </a:path>
                <a:path w="454660" h="2273300">
                  <a:moveTo>
                    <a:pt x="454660" y="1200162"/>
                  </a:moveTo>
                  <a:lnTo>
                    <a:pt x="0" y="1200162"/>
                  </a:lnTo>
                  <a:lnTo>
                    <a:pt x="0" y="1206500"/>
                  </a:lnTo>
                  <a:lnTo>
                    <a:pt x="454660" y="1206500"/>
                  </a:lnTo>
                  <a:lnTo>
                    <a:pt x="454660" y="1200162"/>
                  </a:lnTo>
                  <a:close/>
                </a:path>
                <a:path w="454660" h="2273300">
                  <a:moveTo>
                    <a:pt x="454660" y="1187462"/>
                  </a:moveTo>
                  <a:lnTo>
                    <a:pt x="0" y="118746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87462"/>
                  </a:lnTo>
                  <a:close/>
                </a:path>
                <a:path w="454660" h="2273300">
                  <a:moveTo>
                    <a:pt x="454660" y="1181112"/>
                  </a:moveTo>
                  <a:lnTo>
                    <a:pt x="0" y="11811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81112"/>
                  </a:lnTo>
                  <a:close/>
                </a:path>
                <a:path w="454660" h="22733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2733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60" h="227330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60" h="22733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55712"/>
                  </a:lnTo>
                  <a:close/>
                </a:path>
                <a:path w="454660" h="2273300">
                  <a:moveTo>
                    <a:pt x="454660" y="1143012"/>
                  </a:moveTo>
                  <a:lnTo>
                    <a:pt x="0" y="114301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143012"/>
                  </a:lnTo>
                  <a:close/>
                </a:path>
                <a:path w="454660" h="2273300">
                  <a:moveTo>
                    <a:pt x="454660" y="1136662"/>
                  </a:moveTo>
                  <a:lnTo>
                    <a:pt x="0" y="113666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36662"/>
                  </a:lnTo>
                  <a:close/>
                </a:path>
                <a:path w="454660" h="227330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6650"/>
                  </a:lnTo>
                  <a:lnTo>
                    <a:pt x="454660" y="1136650"/>
                  </a:lnTo>
                  <a:lnTo>
                    <a:pt x="454660" y="1123962"/>
                  </a:lnTo>
                  <a:close/>
                </a:path>
                <a:path w="454660" h="2273300">
                  <a:moveTo>
                    <a:pt x="454660" y="1117612"/>
                  </a:moveTo>
                  <a:lnTo>
                    <a:pt x="0" y="111761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7612"/>
                  </a:lnTo>
                  <a:close/>
                </a:path>
                <a:path w="454660" h="227330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7600"/>
                  </a:lnTo>
                  <a:lnTo>
                    <a:pt x="454660" y="1117600"/>
                  </a:lnTo>
                  <a:lnTo>
                    <a:pt x="454660" y="1104912"/>
                  </a:lnTo>
                  <a:close/>
                </a:path>
                <a:path w="454660" h="22733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8562"/>
                  </a:lnTo>
                  <a:close/>
                </a:path>
                <a:path w="454660" h="22733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60" h="2273300">
                  <a:moveTo>
                    <a:pt x="454660" y="1073162"/>
                  </a:moveTo>
                  <a:lnTo>
                    <a:pt x="0" y="10731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73162"/>
                  </a:lnTo>
                  <a:close/>
                </a:path>
                <a:path w="454660" h="2273300">
                  <a:moveTo>
                    <a:pt x="454660" y="1054112"/>
                  </a:moveTo>
                  <a:lnTo>
                    <a:pt x="0" y="1054112"/>
                  </a:lnTo>
                  <a:lnTo>
                    <a:pt x="0" y="1073150"/>
                  </a:lnTo>
                  <a:lnTo>
                    <a:pt x="454660" y="1073150"/>
                  </a:lnTo>
                  <a:lnTo>
                    <a:pt x="454660" y="1054112"/>
                  </a:lnTo>
                  <a:close/>
                </a:path>
                <a:path w="454660" h="227330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27330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2733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2733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16012"/>
                  </a:lnTo>
                  <a:close/>
                </a:path>
                <a:path w="454660" h="227330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60" h="227330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273300">
                  <a:moveTo>
                    <a:pt x="454660" y="990612"/>
                  </a:moveTo>
                  <a:lnTo>
                    <a:pt x="0" y="99061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0612"/>
                  </a:lnTo>
                  <a:close/>
                </a:path>
                <a:path w="454660" h="2273300">
                  <a:moveTo>
                    <a:pt x="454660" y="933462"/>
                  </a:moveTo>
                  <a:lnTo>
                    <a:pt x="0" y="93346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33462"/>
                  </a:lnTo>
                  <a:close/>
                </a:path>
                <a:path w="454660" h="227330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27330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2273300">
                  <a:moveTo>
                    <a:pt x="454660" y="914412"/>
                  </a:moveTo>
                  <a:lnTo>
                    <a:pt x="0" y="9144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14412"/>
                  </a:lnTo>
                  <a:close/>
                </a:path>
                <a:path w="454660" h="2273300">
                  <a:moveTo>
                    <a:pt x="454660" y="863612"/>
                  </a:moveTo>
                  <a:lnTo>
                    <a:pt x="0" y="863612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863612"/>
                  </a:lnTo>
                  <a:close/>
                </a:path>
                <a:path w="454660" h="227330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27330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273300">
                  <a:moveTo>
                    <a:pt x="454660" y="844562"/>
                  </a:moveTo>
                  <a:lnTo>
                    <a:pt x="0" y="84456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44562"/>
                  </a:lnTo>
                  <a:close/>
                </a:path>
                <a:path w="454660" h="2273300">
                  <a:moveTo>
                    <a:pt x="454660" y="819162"/>
                  </a:moveTo>
                  <a:lnTo>
                    <a:pt x="0" y="81916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19162"/>
                  </a:lnTo>
                  <a:close/>
                </a:path>
                <a:path w="454660" h="2273300">
                  <a:moveTo>
                    <a:pt x="454660" y="812812"/>
                  </a:moveTo>
                  <a:lnTo>
                    <a:pt x="0" y="812812"/>
                  </a:lnTo>
                  <a:lnTo>
                    <a:pt x="0" y="819150"/>
                  </a:lnTo>
                  <a:lnTo>
                    <a:pt x="454660" y="819150"/>
                  </a:lnTo>
                  <a:lnTo>
                    <a:pt x="454660" y="812812"/>
                  </a:lnTo>
                  <a:close/>
                </a:path>
                <a:path w="454660" h="2273300">
                  <a:moveTo>
                    <a:pt x="454660" y="793762"/>
                  </a:moveTo>
                  <a:lnTo>
                    <a:pt x="0" y="793762"/>
                  </a:lnTo>
                  <a:lnTo>
                    <a:pt x="0" y="812800"/>
                  </a:lnTo>
                  <a:lnTo>
                    <a:pt x="454660" y="812800"/>
                  </a:lnTo>
                  <a:lnTo>
                    <a:pt x="454660" y="793762"/>
                  </a:lnTo>
                  <a:close/>
                </a:path>
                <a:path w="454660" h="2273300">
                  <a:moveTo>
                    <a:pt x="454660" y="787412"/>
                  </a:moveTo>
                  <a:lnTo>
                    <a:pt x="0" y="787412"/>
                  </a:lnTo>
                  <a:lnTo>
                    <a:pt x="0" y="793750"/>
                  </a:lnTo>
                  <a:lnTo>
                    <a:pt x="454660" y="793750"/>
                  </a:lnTo>
                  <a:lnTo>
                    <a:pt x="454660" y="787412"/>
                  </a:lnTo>
                  <a:close/>
                </a:path>
                <a:path w="454660" h="227330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227330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273300">
                  <a:moveTo>
                    <a:pt x="454660" y="768362"/>
                  </a:moveTo>
                  <a:lnTo>
                    <a:pt x="0" y="76836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8362"/>
                  </a:lnTo>
                  <a:close/>
                </a:path>
                <a:path w="454660" h="2273300">
                  <a:moveTo>
                    <a:pt x="454660" y="755662"/>
                  </a:moveTo>
                  <a:lnTo>
                    <a:pt x="0" y="75566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55662"/>
                  </a:lnTo>
                  <a:close/>
                </a:path>
                <a:path w="454660" h="2273300">
                  <a:moveTo>
                    <a:pt x="454660" y="749312"/>
                  </a:moveTo>
                  <a:lnTo>
                    <a:pt x="0" y="749312"/>
                  </a:lnTo>
                  <a:lnTo>
                    <a:pt x="0" y="755650"/>
                  </a:lnTo>
                  <a:lnTo>
                    <a:pt x="454660" y="755650"/>
                  </a:lnTo>
                  <a:lnTo>
                    <a:pt x="454660" y="749312"/>
                  </a:lnTo>
                  <a:close/>
                </a:path>
                <a:path w="454660" h="2273300">
                  <a:moveTo>
                    <a:pt x="45466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09880" y="12700"/>
                  </a:lnTo>
                  <a:lnTo>
                    <a:pt x="309880" y="25400"/>
                  </a:lnTo>
                  <a:lnTo>
                    <a:pt x="257810" y="25400"/>
                  </a:lnTo>
                  <a:lnTo>
                    <a:pt x="257810" y="38100"/>
                  </a:lnTo>
                  <a:lnTo>
                    <a:pt x="205740" y="38100"/>
                  </a:lnTo>
                  <a:lnTo>
                    <a:pt x="205740" y="50800"/>
                  </a:lnTo>
                  <a:lnTo>
                    <a:pt x="153670" y="50800"/>
                  </a:lnTo>
                  <a:lnTo>
                    <a:pt x="153670" y="63500"/>
                  </a:lnTo>
                  <a:lnTo>
                    <a:pt x="100330" y="63500"/>
                  </a:lnTo>
                  <a:lnTo>
                    <a:pt x="100330" y="76200"/>
                  </a:lnTo>
                  <a:lnTo>
                    <a:pt x="48260" y="76200"/>
                  </a:lnTo>
                  <a:lnTo>
                    <a:pt x="48260" y="88900"/>
                  </a:lnTo>
                  <a:lnTo>
                    <a:pt x="0" y="88900"/>
                  </a:lnTo>
                  <a:lnTo>
                    <a:pt x="0" y="749300"/>
                  </a:lnTo>
                  <a:lnTo>
                    <a:pt x="454660" y="749300"/>
                  </a:lnTo>
                  <a:lnTo>
                    <a:pt x="454660" y="88900"/>
                  </a:lnTo>
                  <a:lnTo>
                    <a:pt x="454660" y="762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5920" y="5127002"/>
              <a:ext cx="454659" cy="251460"/>
            </a:xfrm>
            <a:custGeom>
              <a:avLst/>
              <a:gdLst/>
              <a:ahLst/>
              <a:cxnLst/>
              <a:rect l="l" t="t" r="r" b="b"/>
              <a:pathLst>
                <a:path w="454660" h="251460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0" y="204457"/>
                  </a:lnTo>
                  <a:lnTo>
                    <a:pt x="0" y="251447"/>
                  </a:lnTo>
                  <a:lnTo>
                    <a:pt x="6350" y="251447"/>
                  </a:lnTo>
                  <a:lnTo>
                    <a:pt x="6350" y="250177"/>
                  </a:lnTo>
                  <a:lnTo>
                    <a:pt x="17780" y="250177"/>
                  </a:lnTo>
                  <a:lnTo>
                    <a:pt x="17780" y="248907"/>
                  </a:lnTo>
                  <a:lnTo>
                    <a:pt x="30480" y="248907"/>
                  </a:lnTo>
                  <a:lnTo>
                    <a:pt x="30480" y="247637"/>
                  </a:lnTo>
                  <a:lnTo>
                    <a:pt x="43180" y="247637"/>
                  </a:lnTo>
                  <a:lnTo>
                    <a:pt x="43180" y="246367"/>
                  </a:lnTo>
                  <a:lnTo>
                    <a:pt x="54610" y="246367"/>
                  </a:lnTo>
                  <a:lnTo>
                    <a:pt x="54610" y="245097"/>
                  </a:lnTo>
                  <a:lnTo>
                    <a:pt x="67310" y="245097"/>
                  </a:lnTo>
                  <a:lnTo>
                    <a:pt x="67310" y="243827"/>
                  </a:lnTo>
                  <a:lnTo>
                    <a:pt x="78740" y="243827"/>
                  </a:lnTo>
                  <a:lnTo>
                    <a:pt x="78740" y="242557"/>
                  </a:lnTo>
                  <a:lnTo>
                    <a:pt x="91440" y="242557"/>
                  </a:lnTo>
                  <a:lnTo>
                    <a:pt x="91440" y="241287"/>
                  </a:lnTo>
                  <a:lnTo>
                    <a:pt x="104140" y="241287"/>
                  </a:lnTo>
                  <a:lnTo>
                    <a:pt x="104140" y="240017"/>
                  </a:lnTo>
                  <a:lnTo>
                    <a:pt x="115570" y="240017"/>
                  </a:lnTo>
                  <a:lnTo>
                    <a:pt x="115570" y="238747"/>
                  </a:lnTo>
                  <a:lnTo>
                    <a:pt x="128270" y="238747"/>
                  </a:lnTo>
                  <a:lnTo>
                    <a:pt x="128270" y="237477"/>
                  </a:lnTo>
                  <a:lnTo>
                    <a:pt x="140970" y="237477"/>
                  </a:lnTo>
                  <a:lnTo>
                    <a:pt x="140970" y="236207"/>
                  </a:lnTo>
                  <a:lnTo>
                    <a:pt x="152400" y="236207"/>
                  </a:lnTo>
                  <a:lnTo>
                    <a:pt x="152400" y="234937"/>
                  </a:lnTo>
                  <a:lnTo>
                    <a:pt x="165100" y="234937"/>
                  </a:lnTo>
                  <a:lnTo>
                    <a:pt x="165100" y="233667"/>
                  </a:lnTo>
                  <a:lnTo>
                    <a:pt x="176530" y="233667"/>
                  </a:lnTo>
                  <a:lnTo>
                    <a:pt x="176530" y="232397"/>
                  </a:lnTo>
                  <a:lnTo>
                    <a:pt x="189230" y="232397"/>
                  </a:lnTo>
                  <a:lnTo>
                    <a:pt x="189230" y="231127"/>
                  </a:lnTo>
                  <a:lnTo>
                    <a:pt x="201930" y="231127"/>
                  </a:lnTo>
                  <a:lnTo>
                    <a:pt x="201930" y="229857"/>
                  </a:lnTo>
                  <a:lnTo>
                    <a:pt x="213360" y="229857"/>
                  </a:lnTo>
                  <a:lnTo>
                    <a:pt x="213360" y="228587"/>
                  </a:lnTo>
                  <a:lnTo>
                    <a:pt x="226060" y="228587"/>
                  </a:lnTo>
                  <a:lnTo>
                    <a:pt x="226060" y="227317"/>
                  </a:lnTo>
                  <a:lnTo>
                    <a:pt x="238760" y="227317"/>
                  </a:lnTo>
                  <a:lnTo>
                    <a:pt x="238760" y="226047"/>
                  </a:lnTo>
                  <a:lnTo>
                    <a:pt x="250190" y="226047"/>
                  </a:lnTo>
                  <a:lnTo>
                    <a:pt x="250190" y="224777"/>
                  </a:lnTo>
                  <a:lnTo>
                    <a:pt x="262890" y="224777"/>
                  </a:lnTo>
                  <a:lnTo>
                    <a:pt x="262890" y="223507"/>
                  </a:lnTo>
                  <a:lnTo>
                    <a:pt x="275590" y="223507"/>
                  </a:lnTo>
                  <a:lnTo>
                    <a:pt x="275590" y="222237"/>
                  </a:lnTo>
                  <a:lnTo>
                    <a:pt x="287020" y="222237"/>
                  </a:lnTo>
                  <a:lnTo>
                    <a:pt x="287020" y="220967"/>
                  </a:lnTo>
                  <a:lnTo>
                    <a:pt x="299720" y="220967"/>
                  </a:lnTo>
                  <a:lnTo>
                    <a:pt x="299720" y="219697"/>
                  </a:lnTo>
                  <a:lnTo>
                    <a:pt x="311150" y="219697"/>
                  </a:lnTo>
                  <a:lnTo>
                    <a:pt x="311150" y="218427"/>
                  </a:lnTo>
                  <a:lnTo>
                    <a:pt x="323850" y="218427"/>
                  </a:lnTo>
                  <a:lnTo>
                    <a:pt x="323850" y="217157"/>
                  </a:lnTo>
                  <a:lnTo>
                    <a:pt x="336550" y="217157"/>
                  </a:lnTo>
                  <a:lnTo>
                    <a:pt x="336550" y="215887"/>
                  </a:lnTo>
                  <a:lnTo>
                    <a:pt x="347980" y="215887"/>
                  </a:lnTo>
                  <a:lnTo>
                    <a:pt x="347980" y="214617"/>
                  </a:lnTo>
                  <a:lnTo>
                    <a:pt x="360680" y="214617"/>
                  </a:lnTo>
                  <a:lnTo>
                    <a:pt x="360680" y="213347"/>
                  </a:lnTo>
                  <a:lnTo>
                    <a:pt x="373380" y="213347"/>
                  </a:lnTo>
                  <a:lnTo>
                    <a:pt x="373380" y="212077"/>
                  </a:lnTo>
                  <a:lnTo>
                    <a:pt x="384810" y="212077"/>
                  </a:lnTo>
                  <a:lnTo>
                    <a:pt x="384810" y="210807"/>
                  </a:lnTo>
                  <a:lnTo>
                    <a:pt x="397510" y="210807"/>
                  </a:lnTo>
                  <a:lnTo>
                    <a:pt x="397510" y="209537"/>
                  </a:lnTo>
                  <a:lnTo>
                    <a:pt x="408940" y="209537"/>
                  </a:lnTo>
                  <a:lnTo>
                    <a:pt x="408940" y="208267"/>
                  </a:lnTo>
                  <a:lnTo>
                    <a:pt x="421640" y="208267"/>
                  </a:lnTo>
                  <a:lnTo>
                    <a:pt x="421640" y="206997"/>
                  </a:lnTo>
                  <a:lnTo>
                    <a:pt x="434340" y="206997"/>
                  </a:lnTo>
                  <a:lnTo>
                    <a:pt x="434340" y="205727"/>
                  </a:lnTo>
                  <a:lnTo>
                    <a:pt x="445770" y="205727"/>
                  </a:lnTo>
                  <a:lnTo>
                    <a:pt x="445770" y="204457"/>
                  </a:lnTo>
                  <a:lnTo>
                    <a:pt x="454660" y="20445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251460">
                  <a:moveTo>
                    <a:pt x="454660" y="170180"/>
                  </a:moveTo>
                  <a:lnTo>
                    <a:pt x="0" y="17018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0180"/>
                  </a:lnTo>
                  <a:close/>
                </a:path>
                <a:path w="454660" h="251460">
                  <a:moveTo>
                    <a:pt x="454660" y="163830"/>
                  </a:moveTo>
                  <a:lnTo>
                    <a:pt x="0" y="163830"/>
                  </a:lnTo>
                  <a:lnTo>
                    <a:pt x="0" y="170167"/>
                  </a:lnTo>
                  <a:lnTo>
                    <a:pt x="454660" y="170167"/>
                  </a:lnTo>
                  <a:lnTo>
                    <a:pt x="454660" y="163830"/>
                  </a:lnTo>
                  <a:close/>
                </a:path>
                <a:path w="454660" h="251460">
                  <a:moveTo>
                    <a:pt x="454660" y="132080"/>
                  </a:moveTo>
                  <a:lnTo>
                    <a:pt x="0" y="1320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32080"/>
                  </a:lnTo>
                  <a:close/>
                </a:path>
                <a:path w="454660" h="251460">
                  <a:moveTo>
                    <a:pt x="454660" y="125730"/>
                  </a:moveTo>
                  <a:lnTo>
                    <a:pt x="0" y="12573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25730"/>
                  </a:lnTo>
                  <a:close/>
                </a:path>
                <a:path w="454660" h="251460">
                  <a:moveTo>
                    <a:pt x="454660" y="119380"/>
                  </a:moveTo>
                  <a:lnTo>
                    <a:pt x="0" y="119380"/>
                  </a:lnTo>
                  <a:lnTo>
                    <a:pt x="0" y="125717"/>
                  </a:lnTo>
                  <a:lnTo>
                    <a:pt x="454660" y="125717"/>
                  </a:lnTo>
                  <a:lnTo>
                    <a:pt x="454660" y="119380"/>
                  </a:lnTo>
                  <a:close/>
                </a:path>
                <a:path w="454660" h="251460">
                  <a:moveTo>
                    <a:pt x="454660" y="106680"/>
                  </a:moveTo>
                  <a:lnTo>
                    <a:pt x="0" y="10668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06680"/>
                  </a:lnTo>
                  <a:close/>
                </a:path>
                <a:path w="454660" h="251460">
                  <a:moveTo>
                    <a:pt x="454660" y="95250"/>
                  </a:moveTo>
                  <a:lnTo>
                    <a:pt x="0" y="9525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95250"/>
                  </a:lnTo>
                  <a:close/>
                </a:path>
                <a:path w="454660" h="25146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251460">
                  <a:moveTo>
                    <a:pt x="454660" y="76200"/>
                  </a:moveTo>
                  <a:lnTo>
                    <a:pt x="0" y="762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76200"/>
                  </a:lnTo>
                  <a:close/>
                </a:path>
                <a:path w="454660" h="251460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60" h="251460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60" h="251460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60" h="251460">
                  <a:moveTo>
                    <a:pt x="454660" y="19050"/>
                  </a:moveTo>
                  <a:lnTo>
                    <a:pt x="0" y="190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19050"/>
                  </a:lnTo>
                  <a:close/>
                </a:path>
                <a:path w="454660" h="251460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60" h="25146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1260" y="3012439"/>
              <a:ext cx="454659" cy="2178050"/>
            </a:xfrm>
            <a:custGeom>
              <a:avLst/>
              <a:gdLst/>
              <a:ahLst/>
              <a:cxnLst/>
              <a:rect l="l" t="t" r="r" b="b"/>
              <a:pathLst>
                <a:path w="454660" h="2178050">
                  <a:moveTo>
                    <a:pt x="454660" y="2165362"/>
                  </a:moveTo>
                  <a:lnTo>
                    <a:pt x="0" y="2165362"/>
                  </a:lnTo>
                  <a:lnTo>
                    <a:pt x="0" y="2178050"/>
                  </a:lnTo>
                  <a:lnTo>
                    <a:pt x="454660" y="2178050"/>
                  </a:lnTo>
                  <a:lnTo>
                    <a:pt x="454660" y="2165362"/>
                  </a:lnTo>
                  <a:close/>
                </a:path>
                <a:path w="454660" h="2178050">
                  <a:moveTo>
                    <a:pt x="454660" y="2133612"/>
                  </a:moveTo>
                  <a:lnTo>
                    <a:pt x="0" y="2133612"/>
                  </a:lnTo>
                  <a:lnTo>
                    <a:pt x="0" y="2165350"/>
                  </a:lnTo>
                  <a:lnTo>
                    <a:pt x="454660" y="2165350"/>
                  </a:lnTo>
                  <a:lnTo>
                    <a:pt x="454660" y="2133612"/>
                  </a:lnTo>
                  <a:close/>
                </a:path>
                <a:path w="454660" h="2178050">
                  <a:moveTo>
                    <a:pt x="454660" y="2120912"/>
                  </a:moveTo>
                  <a:lnTo>
                    <a:pt x="0" y="2120912"/>
                  </a:lnTo>
                  <a:lnTo>
                    <a:pt x="0" y="2133600"/>
                  </a:lnTo>
                  <a:lnTo>
                    <a:pt x="454660" y="2133600"/>
                  </a:lnTo>
                  <a:lnTo>
                    <a:pt x="454660" y="2120912"/>
                  </a:lnTo>
                  <a:close/>
                </a:path>
                <a:path w="454660" h="2178050">
                  <a:moveTo>
                    <a:pt x="454660" y="2114562"/>
                  </a:moveTo>
                  <a:lnTo>
                    <a:pt x="0" y="2114562"/>
                  </a:lnTo>
                  <a:lnTo>
                    <a:pt x="0" y="2120900"/>
                  </a:lnTo>
                  <a:lnTo>
                    <a:pt x="454660" y="2120900"/>
                  </a:lnTo>
                  <a:lnTo>
                    <a:pt x="454660" y="2114562"/>
                  </a:lnTo>
                  <a:close/>
                </a:path>
                <a:path w="454660" h="2178050">
                  <a:moveTo>
                    <a:pt x="454660" y="2108212"/>
                  </a:moveTo>
                  <a:lnTo>
                    <a:pt x="0" y="2108212"/>
                  </a:lnTo>
                  <a:lnTo>
                    <a:pt x="0" y="2114550"/>
                  </a:lnTo>
                  <a:lnTo>
                    <a:pt x="454660" y="2114550"/>
                  </a:lnTo>
                  <a:lnTo>
                    <a:pt x="454660" y="2108212"/>
                  </a:lnTo>
                  <a:close/>
                </a:path>
                <a:path w="454660" h="2178050">
                  <a:moveTo>
                    <a:pt x="454660" y="2101862"/>
                  </a:moveTo>
                  <a:lnTo>
                    <a:pt x="0" y="2101862"/>
                  </a:lnTo>
                  <a:lnTo>
                    <a:pt x="0" y="2108200"/>
                  </a:lnTo>
                  <a:lnTo>
                    <a:pt x="454660" y="2108200"/>
                  </a:lnTo>
                  <a:lnTo>
                    <a:pt x="454660" y="2101862"/>
                  </a:lnTo>
                  <a:close/>
                </a:path>
                <a:path w="454660" h="2178050">
                  <a:moveTo>
                    <a:pt x="454660" y="2095512"/>
                  </a:moveTo>
                  <a:lnTo>
                    <a:pt x="0" y="2095512"/>
                  </a:lnTo>
                  <a:lnTo>
                    <a:pt x="0" y="2101850"/>
                  </a:lnTo>
                  <a:lnTo>
                    <a:pt x="454660" y="2101850"/>
                  </a:lnTo>
                  <a:lnTo>
                    <a:pt x="454660" y="2095512"/>
                  </a:lnTo>
                  <a:close/>
                </a:path>
                <a:path w="454660" h="2178050">
                  <a:moveTo>
                    <a:pt x="454660" y="2089162"/>
                  </a:moveTo>
                  <a:lnTo>
                    <a:pt x="0" y="2089162"/>
                  </a:lnTo>
                  <a:lnTo>
                    <a:pt x="0" y="2095500"/>
                  </a:lnTo>
                  <a:lnTo>
                    <a:pt x="454660" y="2095500"/>
                  </a:lnTo>
                  <a:lnTo>
                    <a:pt x="454660" y="2089162"/>
                  </a:lnTo>
                  <a:close/>
                </a:path>
                <a:path w="454660" h="2178050">
                  <a:moveTo>
                    <a:pt x="454660" y="2082812"/>
                  </a:moveTo>
                  <a:lnTo>
                    <a:pt x="0" y="2082812"/>
                  </a:lnTo>
                  <a:lnTo>
                    <a:pt x="0" y="2089150"/>
                  </a:lnTo>
                  <a:lnTo>
                    <a:pt x="454660" y="2089150"/>
                  </a:lnTo>
                  <a:lnTo>
                    <a:pt x="454660" y="2082812"/>
                  </a:lnTo>
                  <a:close/>
                </a:path>
                <a:path w="454660" h="2178050">
                  <a:moveTo>
                    <a:pt x="454660" y="1257312"/>
                  </a:moveTo>
                  <a:lnTo>
                    <a:pt x="0" y="1257312"/>
                  </a:lnTo>
                  <a:lnTo>
                    <a:pt x="0" y="2082800"/>
                  </a:lnTo>
                  <a:lnTo>
                    <a:pt x="454660" y="2082800"/>
                  </a:lnTo>
                  <a:lnTo>
                    <a:pt x="454660" y="1257312"/>
                  </a:lnTo>
                  <a:close/>
                </a:path>
                <a:path w="454660" h="217805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454660" h="2178050">
                  <a:moveTo>
                    <a:pt x="454660" y="1231912"/>
                  </a:moveTo>
                  <a:lnTo>
                    <a:pt x="0" y="12319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31912"/>
                  </a:lnTo>
                  <a:close/>
                </a:path>
                <a:path w="454660" h="217805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219212"/>
                  </a:lnTo>
                  <a:close/>
                </a:path>
                <a:path w="454660" h="217805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00162"/>
                  </a:lnTo>
                  <a:close/>
                </a:path>
                <a:path w="454660" h="217805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60" h="2178050">
                  <a:moveTo>
                    <a:pt x="454660" y="1187462"/>
                  </a:moveTo>
                  <a:lnTo>
                    <a:pt x="0" y="118746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7462"/>
                  </a:lnTo>
                  <a:close/>
                </a:path>
                <a:path w="454660" h="2178050">
                  <a:moveTo>
                    <a:pt x="454660" y="1168412"/>
                  </a:moveTo>
                  <a:lnTo>
                    <a:pt x="0" y="11684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68412"/>
                  </a:lnTo>
                  <a:close/>
                </a:path>
                <a:path w="454660" h="217805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60" h="2178050">
                  <a:moveTo>
                    <a:pt x="454660" y="1143012"/>
                  </a:moveTo>
                  <a:lnTo>
                    <a:pt x="0" y="114301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43012"/>
                  </a:lnTo>
                  <a:close/>
                </a:path>
                <a:path w="454660" h="2178050">
                  <a:moveTo>
                    <a:pt x="454660" y="1130312"/>
                  </a:moveTo>
                  <a:lnTo>
                    <a:pt x="0" y="113031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30312"/>
                  </a:lnTo>
                  <a:close/>
                </a:path>
                <a:path w="454660" h="217805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23962"/>
                  </a:lnTo>
                  <a:close/>
                </a:path>
                <a:path w="454660" h="2178050">
                  <a:moveTo>
                    <a:pt x="454660" y="1111262"/>
                  </a:moveTo>
                  <a:lnTo>
                    <a:pt x="0" y="111126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1262"/>
                  </a:lnTo>
                  <a:close/>
                </a:path>
                <a:path w="454660" h="217805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60" h="2178050">
                  <a:moveTo>
                    <a:pt x="454660" y="1092212"/>
                  </a:moveTo>
                  <a:lnTo>
                    <a:pt x="0" y="109221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2212"/>
                  </a:lnTo>
                  <a:close/>
                </a:path>
                <a:path w="454660" h="2178050">
                  <a:moveTo>
                    <a:pt x="454660" y="1060462"/>
                  </a:moveTo>
                  <a:lnTo>
                    <a:pt x="0" y="10604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60462"/>
                  </a:lnTo>
                  <a:close/>
                </a:path>
                <a:path w="454660" h="2178050">
                  <a:moveTo>
                    <a:pt x="454660" y="1054112"/>
                  </a:moveTo>
                  <a:lnTo>
                    <a:pt x="0" y="1054112"/>
                  </a:lnTo>
                  <a:lnTo>
                    <a:pt x="0" y="1060450"/>
                  </a:lnTo>
                  <a:lnTo>
                    <a:pt x="454660" y="1060450"/>
                  </a:lnTo>
                  <a:lnTo>
                    <a:pt x="454660" y="1054112"/>
                  </a:lnTo>
                  <a:close/>
                </a:path>
                <a:path w="454660" h="217805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17805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17805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178050">
                  <a:moveTo>
                    <a:pt x="454660" y="1022362"/>
                  </a:moveTo>
                  <a:lnTo>
                    <a:pt x="0" y="102236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22362"/>
                  </a:lnTo>
                  <a:close/>
                </a:path>
                <a:path w="454660" h="217805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2350"/>
                  </a:lnTo>
                  <a:lnTo>
                    <a:pt x="454660" y="1022350"/>
                  </a:lnTo>
                  <a:lnTo>
                    <a:pt x="454660" y="1016012"/>
                  </a:lnTo>
                  <a:close/>
                </a:path>
                <a:path w="454660" h="217805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60" h="217805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178050">
                  <a:moveTo>
                    <a:pt x="454660" y="990612"/>
                  </a:moveTo>
                  <a:lnTo>
                    <a:pt x="0" y="99061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0612"/>
                  </a:lnTo>
                  <a:close/>
                </a:path>
                <a:path w="454660" h="2178050">
                  <a:moveTo>
                    <a:pt x="454660" y="984262"/>
                  </a:moveTo>
                  <a:lnTo>
                    <a:pt x="0" y="98426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84262"/>
                  </a:lnTo>
                  <a:close/>
                </a:path>
                <a:path w="454660" h="2178050">
                  <a:moveTo>
                    <a:pt x="454660" y="971562"/>
                  </a:moveTo>
                  <a:lnTo>
                    <a:pt x="0" y="97156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1562"/>
                  </a:lnTo>
                  <a:close/>
                </a:path>
                <a:path w="454660" h="2178050">
                  <a:moveTo>
                    <a:pt x="454660" y="965212"/>
                  </a:moveTo>
                  <a:lnTo>
                    <a:pt x="0" y="965212"/>
                  </a:lnTo>
                  <a:lnTo>
                    <a:pt x="0" y="971550"/>
                  </a:lnTo>
                  <a:lnTo>
                    <a:pt x="454660" y="971550"/>
                  </a:lnTo>
                  <a:lnTo>
                    <a:pt x="454660" y="965212"/>
                  </a:lnTo>
                  <a:close/>
                </a:path>
                <a:path w="454660" h="2178050">
                  <a:moveTo>
                    <a:pt x="454660" y="952512"/>
                  </a:moveTo>
                  <a:lnTo>
                    <a:pt x="0" y="952512"/>
                  </a:lnTo>
                  <a:lnTo>
                    <a:pt x="0" y="965200"/>
                  </a:lnTo>
                  <a:lnTo>
                    <a:pt x="454660" y="965200"/>
                  </a:lnTo>
                  <a:lnTo>
                    <a:pt x="454660" y="952512"/>
                  </a:lnTo>
                  <a:close/>
                </a:path>
                <a:path w="454660" h="217805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60" h="217805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60" h="2178050">
                  <a:moveTo>
                    <a:pt x="454660" y="920762"/>
                  </a:moveTo>
                  <a:lnTo>
                    <a:pt x="0" y="9207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20762"/>
                  </a:lnTo>
                  <a:close/>
                </a:path>
                <a:path w="454660" h="2178050">
                  <a:moveTo>
                    <a:pt x="454660" y="901712"/>
                  </a:moveTo>
                  <a:lnTo>
                    <a:pt x="0" y="9017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01712"/>
                  </a:lnTo>
                  <a:close/>
                </a:path>
                <a:path w="454660" h="2178050">
                  <a:moveTo>
                    <a:pt x="454660" y="895362"/>
                  </a:moveTo>
                  <a:lnTo>
                    <a:pt x="0" y="895362"/>
                  </a:lnTo>
                  <a:lnTo>
                    <a:pt x="0" y="901700"/>
                  </a:lnTo>
                  <a:lnTo>
                    <a:pt x="454660" y="901700"/>
                  </a:lnTo>
                  <a:lnTo>
                    <a:pt x="454660" y="895362"/>
                  </a:lnTo>
                  <a:close/>
                </a:path>
                <a:path w="454660" h="2178050">
                  <a:moveTo>
                    <a:pt x="454660" y="882662"/>
                  </a:moveTo>
                  <a:lnTo>
                    <a:pt x="0" y="88266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2662"/>
                  </a:lnTo>
                  <a:close/>
                </a:path>
                <a:path w="454660" h="2178050">
                  <a:moveTo>
                    <a:pt x="454660" y="876312"/>
                  </a:moveTo>
                  <a:lnTo>
                    <a:pt x="0" y="876312"/>
                  </a:lnTo>
                  <a:lnTo>
                    <a:pt x="0" y="882650"/>
                  </a:lnTo>
                  <a:lnTo>
                    <a:pt x="454660" y="882650"/>
                  </a:lnTo>
                  <a:lnTo>
                    <a:pt x="454660" y="876312"/>
                  </a:lnTo>
                  <a:close/>
                </a:path>
                <a:path w="454660" h="2178050">
                  <a:moveTo>
                    <a:pt x="454660" y="863612"/>
                  </a:moveTo>
                  <a:lnTo>
                    <a:pt x="0" y="863612"/>
                  </a:lnTo>
                  <a:lnTo>
                    <a:pt x="0" y="876300"/>
                  </a:lnTo>
                  <a:lnTo>
                    <a:pt x="454660" y="876300"/>
                  </a:lnTo>
                  <a:lnTo>
                    <a:pt x="454660" y="863612"/>
                  </a:lnTo>
                  <a:close/>
                </a:path>
                <a:path w="454660" h="217805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17805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178050">
                  <a:moveTo>
                    <a:pt x="454660" y="838212"/>
                  </a:moveTo>
                  <a:lnTo>
                    <a:pt x="0" y="83821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38212"/>
                  </a:lnTo>
                  <a:close/>
                </a:path>
                <a:path w="454660" h="2178050">
                  <a:moveTo>
                    <a:pt x="454660" y="781062"/>
                  </a:moveTo>
                  <a:lnTo>
                    <a:pt x="0" y="781062"/>
                  </a:lnTo>
                  <a:lnTo>
                    <a:pt x="0" y="838200"/>
                  </a:lnTo>
                  <a:lnTo>
                    <a:pt x="454660" y="838200"/>
                  </a:lnTo>
                  <a:lnTo>
                    <a:pt x="454660" y="781062"/>
                  </a:lnTo>
                  <a:close/>
                </a:path>
                <a:path w="454660" h="217805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178050">
                  <a:moveTo>
                    <a:pt x="454660" y="768362"/>
                  </a:moveTo>
                  <a:lnTo>
                    <a:pt x="0" y="76836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8362"/>
                  </a:lnTo>
                  <a:close/>
                </a:path>
                <a:path w="454660" h="2178050">
                  <a:moveTo>
                    <a:pt x="454660" y="762012"/>
                  </a:moveTo>
                  <a:lnTo>
                    <a:pt x="0" y="76201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62012"/>
                  </a:lnTo>
                  <a:close/>
                </a:path>
                <a:path w="454660" h="2178050">
                  <a:moveTo>
                    <a:pt x="454660" y="711212"/>
                  </a:moveTo>
                  <a:lnTo>
                    <a:pt x="0" y="71121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11212"/>
                  </a:lnTo>
                  <a:close/>
                </a:path>
                <a:path w="454660" h="2178050">
                  <a:moveTo>
                    <a:pt x="454660" y="704862"/>
                  </a:moveTo>
                  <a:lnTo>
                    <a:pt x="0" y="704862"/>
                  </a:lnTo>
                  <a:lnTo>
                    <a:pt x="0" y="711200"/>
                  </a:lnTo>
                  <a:lnTo>
                    <a:pt x="454660" y="711200"/>
                  </a:lnTo>
                  <a:lnTo>
                    <a:pt x="454660" y="704862"/>
                  </a:lnTo>
                  <a:close/>
                </a:path>
                <a:path w="454660" h="217805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2178050">
                  <a:moveTo>
                    <a:pt x="454660" y="692162"/>
                  </a:moveTo>
                  <a:lnTo>
                    <a:pt x="0" y="69216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92162"/>
                  </a:lnTo>
                  <a:close/>
                </a:path>
                <a:path w="454660" h="2178050">
                  <a:moveTo>
                    <a:pt x="454660" y="666762"/>
                  </a:moveTo>
                  <a:lnTo>
                    <a:pt x="0" y="666762"/>
                  </a:lnTo>
                  <a:lnTo>
                    <a:pt x="0" y="692150"/>
                  </a:lnTo>
                  <a:lnTo>
                    <a:pt x="454660" y="692150"/>
                  </a:lnTo>
                  <a:lnTo>
                    <a:pt x="454660" y="666762"/>
                  </a:lnTo>
                  <a:close/>
                </a:path>
                <a:path w="454660" h="2178050">
                  <a:moveTo>
                    <a:pt x="454660" y="660412"/>
                  </a:moveTo>
                  <a:lnTo>
                    <a:pt x="0" y="660412"/>
                  </a:lnTo>
                  <a:lnTo>
                    <a:pt x="0" y="666750"/>
                  </a:lnTo>
                  <a:lnTo>
                    <a:pt x="454660" y="666750"/>
                  </a:lnTo>
                  <a:lnTo>
                    <a:pt x="454660" y="660412"/>
                  </a:lnTo>
                  <a:close/>
                </a:path>
                <a:path w="454660" h="2178050">
                  <a:moveTo>
                    <a:pt x="454660" y="641362"/>
                  </a:moveTo>
                  <a:lnTo>
                    <a:pt x="0" y="641362"/>
                  </a:lnTo>
                  <a:lnTo>
                    <a:pt x="0" y="660400"/>
                  </a:lnTo>
                  <a:lnTo>
                    <a:pt x="454660" y="660400"/>
                  </a:lnTo>
                  <a:lnTo>
                    <a:pt x="454660" y="641362"/>
                  </a:lnTo>
                  <a:close/>
                </a:path>
                <a:path w="454660" h="2178050">
                  <a:moveTo>
                    <a:pt x="454660" y="635012"/>
                  </a:moveTo>
                  <a:lnTo>
                    <a:pt x="0" y="635012"/>
                  </a:lnTo>
                  <a:lnTo>
                    <a:pt x="0" y="641350"/>
                  </a:lnTo>
                  <a:lnTo>
                    <a:pt x="454660" y="641350"/>
                  </a:lnTo>
                  <a:lnTo>
                    <a:pt x="454660" y="635012"/>
                  </a:lnTo>
                  <a:close/>
                </a:path>
                <a:path w="454660" h="2178050">
                  <a:moveTo>
                    <a:pt x="454660" y="628662"/>
                  </a:moveTo>
                  <a:lnTo>
                    <a:pt x="0" y="62866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8662"/>
                  </a:lnTo>
                  <a:close/>
                </a:path>
                <a:path w="454660" h="2178050">
                  <a:moveTo>
                    <a:pt x="454660" y="622312"/>
                  </a:moveTo>
                  <a:lnTo>
                    <a:pt x="0" y="622312"/>
                  </a:lnTo>
                  <a:lnTo>
                    <a:pt x="0" y="628650"/>
                  </a:lnTo>
                  <a:lnTo>
                    <a:pt x="454660" y="628650"/>
                  </a:lnTo>
                  <a:lnTo>
                    <a:pt x="454660" y="622312"/>
                  </a:lnTo>
                  <a:close/>
                </a:path>
                <a:path w="454660" h="2178050">
                  <a:moveTo>
                    <a:pt x="454660" y="615962"/>
                  </a:moveTo>
                  <a:lnTo>
                    <a:pt x="0" y="615962"/>
                  </a:lnTo>
                  <a:lnTo>
                    <a:pt x="0" y="622300"/>
                  </a:lnTo>
                  <a:lnTo>
                    <a:pt x="454660" y="622300"/>
                  </a:lnTo>
                  <a:lnTo>
                    <a:pt x="454660" y="615962"/>
                  </a:lnTo>
                  <a:close/>
                </a:path>
                <a:path w="454660" h="2178050">
                  <a:moveTo>
                    <a:pt x="454660" y="603262"/>
                  </a:moveTo>
                  <a:lnTo>
                    <a:pt x="0" y="60326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603262"/>
                  </a:lnTo>
                  <a:close/>
                </a:path>
                <a:path w="454660" h="2178050">
                  <a:moveTo>
                    <a:pt x="454660" y="596912"/>
                  </a:moveTo>
                  <a:lnTo>
                    <a:pt x="0" y="596912"/>
                  </a:lnTo>
                  <a:lnTo>
                    <a:pt x="0" y="603250"/>
                  </a:lnTo>
                  <a:lnTo>
                    <a:pt x="454660" y="603250"/>
                  </a:lnTo>
                  <a:lnTo>
                    <a:pt x="454660" y="596912"/>
                  </a:lnTo>
                  <a:close/>
                </a:path>
                <a:path w="454660" h="2178050">
                  <a:moveTo>
                    <a:pt x="454660" y="0"/>
                  </a:moveTo>
                  <a:lnTo>
                    <a:pt x="189230" y="0"/>
                  </a:lnTo>
                  <a:lnTo>
                    <a:pt x="189230" y="12700"/>
                  </a:lnTo>
                  <a:lnTo>
                    <a:pt x="137160" y="12700"/>
                  </a:lnTo>
                  <a:lnTo>
                    <a:pt x="137160" y="25400"/>
                  </a:lnTo>
                  <a:lnTo>
                    <a:pt x="85090" y="25400"/>
                  </a:lnTo>
                  <a:lnTo>
                    <a:pt x="85090" y="38100"/>
                  </a:lnTo>
                  <a:lnTo>
                    <a:pt x="33020" y="38100"/>
                  </a:lnTo>
                  <a:lnTo>
                    <a:pt x="33020" y="50800"/>
                  </a:lnTo>
                  <a:lnTo>
                    <a:pt x="0" y="50800"/>
                  </a:lnTo>
                  <a:lnTo>
                    <a:pt x="0" y="596900"/>
                  </a:lnTo>
                  <a:lnTo>
                    <a:pt x="454660" y="5969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01260" y="5177802"/>
              <a:ext cx="454659" cy="247650"/>
            </a:xfrm>
            <a:custGeom>
              <a:avLst/>
              <a:gdLst/>
              <a:ahLst/>
              <a:cxnLst/>
              <a:rect l="l" t="t" r="r" b="b"/>
              <a:pathLst>
                <a:path w="454660" h="247650">
                  <a:moveTo>
                    <a:pt x="7620" y="246380"/>
                  </a:moveTo>
                  <a:lnTo>
                    <a:pt x="0" y="246380"/>
                  </a:lnTo>
                  <a:lnTo>
                    <a:pt x="0" y="247637"/>
                  </a:lnTo>
                  <a:lnTo>
                    <a:pt x="7620" y="247637"/>
                  </a:lnTo>
                  <a:lnTo>
                    <a:pt x="7620" y="246380"/>
                  </a:lnTo>
                  <a:close/>
                </a:path>
                <a:path w="454660" h="247650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0" y="200647"/>
                  </a:lnTo>
                  <a:lnTo>
                    <a:pt x="0" y="246367"/>
                  </a:lnTo>
                  <a:lnTo>
                    <a:pt x="20320" y="246367"/>
                  </a:lnTo>
                  <a:lnTo>
                    <a:pt x="20320" y="245097"/>
                  </a:lnTo>
                  <a:lnTo>
                    <a:pt x="33020" y="245097"/>
                  </a:lnTo>
                  <a:lnTo>
                    <a:pt x="33020" y="243827"/>
                  </a:lnTo>
                  <a:lnTo>
                    <a:pt x="44450" y="243827"/>
                  </a:lnTo>
                  <a:lnTo>
                    <a:pt x="44450" y="242557"/>
                  </a:lnTo>
                  <a:lnTo>
                    <a:pt x="57150" y="242557"/>
                  </a:lnTo>
                  <a:lnTo>
                    <a:pt x="57150" y="241287"/>
                  </a:lnTo>
                  <a:lnTo>
                    <a:pt x="68580" y="241287"/>
                  </a:lnTo>
                  <a:lnTo>
                    <a:pt x="68580" y="240017"/>
                  </a:lnTo>
                  <a:lnTo>
                    <a:pt x="81280" y="240017"/>
                  </a:lnTo>
                  <a:lnTo>
                    <a:pt x="81280" y="238747"/>
                  </a:lnTo>
                  <a:lnTo>
                    <a:pt x="93980" y="238747"/>
                  </a:lnTo>
                  <a:lnTo>
                    <a:pt x="93980" y="237477"/>
                  </a:lnTo>
                  <a:lnTo>
                    <a:pt x="105410" y="237477"/>
                  </a:lnTo>
                  <a:lnTo>
                    <a:pt x="105410" y="236207"/>
                  </a:lnTo>
                  <a:lnTo>
                    <a:pt x="118110" y="236207"/>
                  </a:lnTo>
                  <a:lnTo>
                    <a:pt x="118110" y="234937"/>
                  </a:lnTo>
                  <a:lnTo>
                    <a:pt x="130810" y="234937"/>
                  </a:lnTo>
                  <a:lnTo>
                    <a:pt x="130810" y="233667"/>
                  </a:lnTo>
                  <a:lnTo>
                    <a:pt x="142240" y="233667"/>
                  </a:lnTo>
                  <a:lnTo>
                    <a:pt x="142240" y="232397"/>
                  </a:lnTo>
                  <a:lnTo>
                    <a:pt x="154940" y="232397"/>
                  </a:lnTo>
                  <a:lnTo>
                    <a:pt x="154940" y="231127"/>
                  </a:lnTo>
                  <a:lnTo>
                    <a:pt x="167640" y="231127"/>
                  </a:lnTo>
                  <a:lnTo>
                    <a:pt x="167640" y="229857"/>
                  </a:lnTo>
                  <a:lnTo>
                    <a:pt x="179070" y="229857"/>
                  </a:lnTo>
                  <a:lnTo>
                    <a:pt x="179070" y="228587"/>
                  </a:lnTo>
                  <a:lnTo>
                    <a:pt x="191770" y="228587"/>
                  </a:lnTo>
                  <a:lnTo>
                    <a:pt x="191770" y="227317"/>
                  </a:lnTo>
                  <a:lnTo>
                    <a:pt x="203200" y="227317"/>
                  </a:lnTo>
                  <a:lnTo>
                    <a:pt x="203200" y="226047"/>
                  </a:lnTo>
                  <a:lnTo>
                    <a:pt x="215900" y="226047"/>
                  </a:lnTo>
                  <a:lnTo>
                    <a:pt x="215900" y="224777"/>
                  </a:lnTo>
                  <a:lnTo>
                    <a:pt x="228600" y="224777"/>
                  </a:lnTo>
                  <a:lnTo>
                    <a:pt x="228600" y="223507"/>
                  </a:lnTo>
                  <a:lnTo>
                    <a:pt x="240030" y="223507"/>
                  </a:lnTo>
                  <a:lnTo>
                    <a:pt x="240030" y="222237"/>
                  </a:lnTo>
                  <a:lnTo>
                    <a:pt x="252730" y="222237"/>
                  </a:lnTo>
                  <a:lnTo>
                    <a:pt x="252730" y="220967"/>
                  </a:lnTo>
                  <a:lnTo>
                    <a:pt x="265430" y="220967"/>
                  </a:lnTo>
                  <a:lnTo>
                    <a:pt x="265430" y="219697"/>
                  </a:lnTo>
                  <a:lnTo>
                    <a:pt x="276860" y="219697"/>
                  </a:lnTo>
                  <a:lnTo>
                    <a:pt x="276860" y="218427"/>
                  </a:lnTo>
                  <a:lnTo>
                    <a:pt x="289560" y="218427"/>
                  </a:lnTo>
                  <a:lnTo>
                    <a:pt x="289560" y="217157"/>
                  </a:lnTo>
                  <a:lnTo>
                    <a:pt x="300990" y="217157"/>
                  </a:lnTo>
                  <a:lnTo>
                    <a:pt x="300990" y="215887"/>
                  </a:lnTo>
                  <a:lnTo>
                    <a:pt x="313690" y="215887"/>
                  </a:lnTo>
                  <a:lnTo>
                    <a:pt x="313690" y="214617"/>
                  </a:lnTo>
                  <a:lnTo>
                    <a:pt x="326390" y="214617"/>
                  </a:lnTo>
                  <a:lnTo>
                    <a:pt x="326390" y="213347"/>
                  </a:lnTo>
                  <a:lnTo>
                    <a:pt x="337820" y="213347"/>
                  </a:lnTo>
                  <a:lnTo>
                    <a:pt x="337820" y="212077"/>
                  </a:lnTo>
                  <a:lnTo>
                    <a:pt x="350520" y="212077"/>
                  </a:lnTo>
                  <a:lnTo>
                    <a:pt x="350520" y="210807"/>
                  </a:lnTo>
                  <a:lnTo>
                    <a:pt x="363220" y="210807"/>
                  </a:lnTo>
                  <a:lnTo>
                    <a:pt x="363220" y="209537"/>
                  </a:lnTo>
                  <a:lnTo>
                    <a:pt x="374650" y="209537"/>
                  </a:lnTo>
                  <a:lnTo>
                    <a:pt x="374650" y="208267"/>
                  </a:lnTo>
                  <a:lnTo>
                    <a:pt x="387350" y="208267"/>
                  </a:lnTo>
                  <a:lnTo>
                    <a:pt x="387350" y="206997"/>
                  </a:lnTo>
                  <a:lnTo>
                    <a:pt x="398780" y="206997"/>
                  </a:lnTo>
                  <a:lnTo>
                    <a:pt x="398780" y="205727"/>
                  </a:lnTo>
                  <a:lnTo>
                    <a:pt x="411480" y="205727"/>
                  </a:lnTo>
                  <a:lnTo>
                    <a:pt x="411480" y="204457"/>
                  </a:lnTo>
                  <a:lnTo>
                    <a:pt x="424180" y="204457"/>
                  </a:lnTo>
                  <a:lnTo>
                    <a:pt x="424180" y="203187"/>
                  </a:lnTo>
                  <a:lnTo>
                    <a:pt x="435610" y="203187"/>
                  </a:lnTo>
                  <a:lnTo>
                    <a:pt x="435610" y="201917"/>
                  </a:lnTo>
                  <a:lnTo>
                    <a:pt x="448310" y="201917"/>
                  </a:lnTo>
                  <a:lnTo>
                    <a:pt x="448310" y="200647"/>
                  </a:lnTo>
                  <a:lnTo>
                    <a:pt x="454660" y="20064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247650">
                  <a:moveTo>
                    <a:pt x="454660" y="176530"/>
                  </a:moveTo>
                  <a:lnTo>
                    <a:pt x="0" y="17653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6530"/>
                  </a:lnTo>
                  <a:close/>
                </a:path>
                <a:path w="454660" h="247650">
                  <a:moveTo>
                    <a:pt x="454660" y="163830"/>
                  </a:moveTo>
                  <a:lnTo>
                    <a:pt x="0" y="163830"/>
                  </a:lnTo>
                  <a:lnTo>
                    <a:pt x="0" y="176517"/>
                  </a:lnTo>
                  <a:lnTo>
                    <a:pt x="454660" y="176517"/>
                  </a:lnTo>
                  <a:lnTo>
                    <a:pt x="454660" y="163830"/>
                  </a:lnTo>
                  <a:close/>
                </a:path>
                <a:path w="454660" h="247650">
                  <a:moveTo>
                    <a:pt x="454660" y="144780"/>
                  </a:moveTo>
                  <a:lnTo>
                    <a:pt x="0" y="1447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44780"/>
                  </a:lnTo>
                  <a:close/>
                </a:path>
                <a:path w="454660" h="247650">
                  <a:moveTo>
                    <a:pt x="454660" y="132080"/>
                  </a:moveTo>
                  <a:lnTo>
                    <a:pt x="0" y="132080"/>
                  </a:lnTo>
                  <a:lnTo>
                    <a:pt x="0" y="144767"/>
                  </a:lnTo>
                  <a:lnTo>
                    <a:pt x="454660" y="144767"/>
                  </a:lnTo>
                  <a:lnTo>
                    <a:pt x="454660" y="132080"/>
                  </a:lnTo>
                  <a:close/>
                </a:path>
                <a:path w="454660" h="247650">
                  <a:moveTo>
                    <a:pt x="454660" y="119380"/>
                  </a:moveTo>
                  <a:lnTo>
                    <a:pt x="0" y="11938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19380"/>
                  </a:lnTo>
                  <a:close/>
                </a:path>
                <a:path w="454660" h="247650">
                  <a:moveTo>
                    <a:pt x="454660" y="113030"/>
                  </a:moveTo>
                  <a:lnTo>
                    <a:pt x="0" y="11303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13030"/>
                  </a:lnTo>
                  <a:close/>
                </a:path>
                <a:path w="454660" h="247650">
                  <a:moveTo>
                    <a:pt x="454660" y="81280"/>
                  </a:moveTo>
                  <a:lnTo>
                    <a:pt x="0" y="8128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81280"/>
                  </a:lnTo>
                  <a:close/>
                </a:path>
                <a:path w="454660" h="247650">
                  <a:moveTo>
                    <a:pt x="454660" y="74930"/>
                  </a:moveTo>
                  <a:lnTo>
                    <a:pt x="0" y="74930"/>
                  </a:lnTo>
                  <a:lnTo>
                    <a:pt x="0" y="81267"/>
                  </a:lnTo>
                  <a:lnTo>
                    <a:pt x="454660" y="81267"/>
                  </a:lnTo>
                  <a:lnTo>
                    <a:pt x="454660" y="74930"/>
                  </a:lnTo>
                  <a:close/>
                </a:path>
                <a:path w="454660" h="247650">
                  <a:moveTo>
                    <a:pt x="454660" y="68580"/>
                  </a:moveTo>
                  <a:lnTo>
                    <a:pt x="0" y="68580"/>
                  </a:lnTo>
                  <a:lnTo>
                    <a:pt x="0" y="74917"/>
                  </a:lnTo>
                  <a:lnTo>
                    <a:pt x="454660" y="74917"/>
                  </a:lnTo>
                  <a:lnTo>
                    <a:pt x="454660" y="68580"/>
                  </a:lnTo>
                  <a:close/>
                </a:path>
                <a:path w="454660" h="247650">
                  <a:moveTo>
                    <a:pt x="454660" y="55880"/>
                  </a:moveTo>
                  <a:lnTo>
                    <a:pt x="0" y="55880"/>
                  </a:lnTo>
                  <a:lnTo>
                    <a:pt x="0" y="68567"/>
                  </a:lnTo>
                  <a:lnTo>
                    <a:pt x="454660" y="68567"/>
                  </a:lnTo>
                  <a:lnTo>
                    <a:pt x="454660" y="55880"/>
                  </a:lnTo>
                  <a:close/>
                </a:path>
                <a:path w="454660" h="247650">
                  <a:moveTo>
                    <a:pt x="454660" y="44450"/>
                  </a:moveTo>
                  <a:lnTo>
                    <a:pt x="0" y="44450"/>
                  </a:lnTo>
                  <a:lnTo>
                    <a:pt x="0" y="55867"/>
                  </a:lnTo>
                  <a:lnTo>
                    <a:pt x="454660" y="55867"/>
                  </a:lnTo>
                  <a:lnTo>
                    <a:pt x="454660" y="44450"/>
                  </a:lnTo>
                  <a:close/>
                </a:path>
                <a:path w="454660" h="247650">
                  <a:moveTo>
                    <a:pt x="454660" y="31750"/>
                  </a:moveTo>
                  <a:lnTo>
                    <a:pt x="0" y="3175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1750"/>
                  </a:lnTo>
                  <a:close/>
                </a:path>
                <a:path w="454660" h="24765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24765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24765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247650">
                  <a:moveTo>
                    <a:pt x="454660" y="0"/>
                  </a:moveTo>
                  <a:lnTo>
                    <a:pt x="0" y="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6600" y="3088639"/>
              <a:ext cx="454659" cy="2044700"/>
            </a:xfrm>
            <a:custGeom>
              <a:avLst/>
              <a:gdLst/>
              <a:ahLst/>
              <a:cxnLst/>
              <a:rect l="l" t="t" r="r" b="b"/>
              <a:pathLst>
                <a:path w="454660" h="2044700">
                  <a:moveTo>
                    <a:pt x="454660" y="2038362"/>
                  </a:moveTo>
                  <a:lnTo>
                    <a:pt x="0" y="2038362"/>
                  </a:lnTo>
                  <a:lnTo>
                    <a:pt x="0" y="2044700"/>
                  </a:lnTo>
                  <a:lnTo>
                    <a:pt x="454660" y="2044700"/>
                  </a:lnTo>
                  <a:lnTo>
                    <a:pt x="454660" y="2038362"/>
                  </a:lnTo>
                  <a:close/>
                </a:path>
                <a:path w="454660" h="2044700">
                  <a:moveTo>
                    <a:pt x="454660" y="2032012"/>
                  </a:moveTo>
                  <a:lnTo>
                    <a:pt x="0" y="2032012"/>
                  </a:lnTo>
                  <a:lnTo>
                    <a:pt x="0" y="2038350"/>
                  </a:lnTo>
                  <a:lnTo>
                    <a:pt x="454660" y="2038350"/>
                  </a:lnTo>
                  <a:lnTo>
                    <a:pt x="454660" y="2032012"/>
                  </a:lnTo>
                  <a:close/>
                </a:path>
                <a:path w="454660" h="2044700">
                  <a:moveTo>
                    <a:pt x="454660" y="2025662"/>
                  </a:moveTo>
                  <a:lnTo>
                    <a:pt x="0" y="2025662"/>
                  </a:lnTo>
                  <a:lnTo>
                    <a:pt x="0" y="2032000"/>
                  </a:lnTo>
                  <a:lnTo>
                    <a:pt x="454660" y="2032000"/>
                  </a:lnTo>
                  <a:lnTo>
                    <a:pt x="454660" y="2025662"/>
                  </a:lnTo>
                  <a:close/>
                </a:path>
                <a:path w="454660" h="2044700">
                  <a:moveTo>
                    <a:pt x="454660" y="2019312"/>
                  </a:moveTo>
                  <a:lnTo>
                    <a:pt x="0" y="2019312"/>
                  </a:lnTo>
                  <a:lnTo>
                    <a:pt x="0" y="2025650"/>
                  </a:lnTo>
                  <a:lnTo>
                    <a:pt x="454660" y="2025650"/>
                  </a:lnTo>
                  <a:lnTo>
                    <a:pt x="454660" y="2019312"/>
                  </a:lnTo>
                  <a:close/>
                </a:path>
                <a:path w="454660" h="2044700">
                  <a:moveTo>
                    <a:pt x="454660" y="2012962"/>
                  </a:moveTo>
                  <a:lnTo>
                    <a:pt x="0" y="2012962"/>
                  </a:lnTo>
                  <a:lnTo>
                    <a:pt x="0" y="2019300"/>
                  </a:lnTo>
                  <a:lnTo>
                    <a:pt x="454660" y="2019300"/>
                  </a:lnTo>
                  <a:lnTo>
                    <a:pt x="454660" y="2012962"/>
                  </a:lnTo>
                  <a:close/>
                </a:path>
                <a:path w="454660" h="2044700">
                  <a:moveTo>
                    <a:pt x="454660" y="2006612"/>
                  </a:moveTo>
                  <a:lnTo>
                    <a:pt x="0" y="2006612"/>
                  </a:lnTo>
                  <a:lnTo>
                    <a:pt x="0" y="2012950"/>
                  </a:lnTo>
                  <a:lnTo>
                    <a:pt x="454660" y="2012950"/>
                  </a:lnTo>
                  <a:lnTo>
                    <a:pt x="454660" y="2006612"/>
                  </a:lnTo>
                  <a:close/>
                </a:path>
                <a:path w="454660" h="2044700">
                  <a:moveTo>
                    <a:pt x="454660" y="1181112"/>
                  </a:moveTo>
                  <a:lnTo>
                    <a:pt x="0" y="1181112"/>
                  </a:lnTo>
                  <a:lnTo>
                    <a:pt x="0" y="2006600"/>
                  </a:lnTo>
                  <a:lnTo>
                    <a:pt x="454660" y="2006600"/>
                  </a:lnTo>
                  <a:lnTo>
                    <a:pt x="454660" y="1181112"/>
                  </a:lnTo>
                  <a:close/>
                </a:path>
                <a:path w="454660" h="20447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0447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55712"/>
                  </a:lnTo>
                  <a:close/>
                </a:path>
                <a:path w="454660" h="2044700">
                  <a:moveTo>
                    <a:pt x="454660" y="1143012"/>
                  </a:moveTo>
                  <a:lnTo>
                    <a:pt x="0" y="114301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143012"/>
                  </a:lnTo>
                  <a:close/>
                </a:path>
                <a:path w="454660" h="2044700">
                  <a:moveTo>
                    <a:pt x="454660" y="1123962"/>
                  </a:moveTo>
                  <a:lnTo>
                    <a:pt x="0" y="112396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23962"/>
                  </a:lnTo>
                  <a:close/>
                </a:path>
                <a:path w="454660" h="2044700">
                  <a:moveTo>
                    <a:pt x="454660" y="1117612"/>
                  </a:moveTo>
                  <a:lnTo>
                    <a:pt x="0" y="111761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7612"/>
                  </a:lnTo>
                  <a:close/>
                </a:path>
                <a:path w="454660" h="2044700">
                  <a:moveTo>
                    <a:pt x="454660" y="1111262"/>
                  </a:moveTo>
                  <a:lnTo>
                    <a:pt x="0" y="1111262"/>
                  </a:lnTo>
                  <a:lnTo>
                    <a:pt x="0" y="1117600"/>
                  </a:lnTo>
                  <a:lnTo>
                    <a:pt x="454660" y="1117600"/>
                  </a:lnTo>
                  <a:lnTo>
                    <a:pt x="454660" y="1111262"/>
                  </a:lnTo>
                  <a:close/>
                </a:path>
                <a:path w="454660" h="2044700">
                  <a:moveTo>
                    <a:pt x="454660" y="1092212"/>
                  </a:moveTo>
                  <a:lnTo>
                    <a:pt x="0" y="10922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092212"/>
                  </a:lnTo>
                  <a:close/>
                </a:path>
                <a:path w="454660" h="20447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60" h="2044700">
                  <a:moveTo>
                    <a:pt x="454660" y="1066812"/>
                  </a:moveTo>
                  <a:lnTo>
                    <a:pt x="0" y="10668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66812"/>
                  </a:lnTo>
                  <a:close/>
                </a:path>
                <a:path w="454660" h="2044700">
                  <a:moveTo>
                    <a:pt x="454660" y="1054112"/>
                  </a:moveTo>
                  <a:lnTo>
                    <a:pt x="0" y="1054112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1054112"/>
                  </a:lnTo>
                  <a:close/>
                </a:path>
                <a:path w="454660" h="204470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04470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0447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0447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16012"/>
                  </a:lnTo>
                  <a:close/>
                </a:path>
                <a:path w="454660" h="2044700">
                  <a:moveTo>
                    <a:pt x="454660" y="984262"/>
                  </a:moveTo>
                  <a:lnTo>
                    <a:pt x="0" y="9842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984262"/>
                  </a:lnTo>
                  <a:close/>
                </a:path>
                <a:path w="454660" h="2044700">
                  <a:moveTo>
                    <a:pt x="454660" y="977912"/>
                  </a:moveTo>
                  <a:lnTo>
                    <a:pt x="0" y="97791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7912"/>
                  </a:lnTo>
                  <a:close/>
                </a:path>
                <a:path w="454660" h="2044700">
                  <a:moveTo>
                    <a:pt x="454660" y="971562"/>
                  </a:moveTo>
                  <a:lnTo>
                    <a:pt x="0" y="971562"/>
                  </a:lnTo>
                  <a:lnTo>
                    <a:pt x="0" y="977900"/>
                  </a:lnTo>
                  <a:lnTo>
                    <a:pt x="454660" y="977900"/>
                  </a:lnTo>
                  <a:lnTo>
                    <a:pt x="454660" y="971562"/>
                  </a:lnTo>
                  <a:close/>
                </a:path>
                <a:path w="454660" h="2044700">
                  <a:moveTo>
                    <a:pt x="454660" y="958862"/>
                  </a:moveTo>
                  <a:lnTo>
                    <a:pt x="0" y="958862"/>
                  </a:lnTo>
                  <a:lnTo>
                    <a:pt x="0" y="971550"/>
                  </a:lnTo>
                  <a:lnTo>
                    <a:pt x="454660" y="971550"/>
                  </a:lnTo>
                  <a:lnTo>
                    <a:pt x="454660" y="958862"/>
                  </a:lnTo>
                  <a:close/>
                </a:path>
                <a:path w="454660" h="2044700">
                  <a:moveTo>
                    <a:pt x="454660" y="952512"/>
                  </a:moveTo>
                  <a:lnTo>
                    <a:pt x="0" y="952512"/>
                  </a:lnTo>
                  <a:lnTo>
                    <a:pt x="0" y="958850"/>
                  </a:lnTo>
                  <a:lnTo>
                    <a:pt x="454660" y="958850"/>
                  </a:lnTo>
                  <a:lnTo>
                    <a:pt x="454660" y="952512"/>
                  </a:lnTo>
                  <a:close/>
                </a:path>
                <a:path w="454660" h="204470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60" h="204470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60" h="204470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60" h="204470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044700">
                  <a:moveTo>
                    <a:pt x="454660" y="914412"/>
                  </a:moveTo>
                  <a:lnTo>
                    <a:pt x="0" y="91441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14412"/>
                  </a:lnTo>
                  <a:close/>
                </a:path>
                <a:path w="454660" h="2044700">
                  <a:moveTo>
                    <a:pt x="454660" y="908062"/>
                  </a:moveTo>
                  <a:lnTo>
                    <a:pt x="0" y="908062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908062"/>
                  </a:lnTo>
                  <a:close/>
                </a:path>
                <a:path w="454660" h="2044700">
                  <a:moveTo>
                    <a:pt x="454660" y="895362"/>
                  </a:moveTo>
                  <a:lnTo>
                    <a:pt x="0" y="895362"/>
                  </a:lnTo>
                  <a:lnTo>
                    <a:pt x="0" y="908050"/>
                  </a:lnTo>
                  <a:lnTo>
                    <a:pt x="454660" y="908050"/>
                  </a:lnTo>
                  <a:lnTo>
                    <a:pt x="454660" y="895362"/>
                  </a:lnTo>
                  <a:close/>
                </a:path>
                <a:path w="454660" h="2044700">
                  <a:moveTo>
                    <a:pt x="454660" y="889012"/>
                  </a:moveTo>
                  <a:lnTo>
                    <a:pt x="0" y="88901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9012"/>
                  </a:lnTo>
                  <a:close/>
                </a:path>
                <a:path w="454660" h="2044700">
                  <a:moveTo>
                    <a:pt x="454660" y="876312"/>
                  </a:moveTo>
                  <a:lnTo>
                    <a:pt x="0" y="876312"/>
                  </a:lnTo>
                  <a:lnTo>
                    <a:pt x="0" y="889000"/>
                  </a:lnTo>
                  <a:lnTo>
                    <a:pt x="454660" y="889000"/>
                  </a:lnTo>
                  <a:lnTo>
                    <a:pt x="454660" y="876312"/>
                  </a:lnTo>
                  <a:close/>
                </a:path>
                <a:path w="454660" h="2044700">
                  <a:moveTo>
                    <a:pt x="454660" y="869962"/>
                  </a:moveTo>
                  <a:lnTo>
                    <a:pt x="0" y="869962"/>
                  </a:lnTo>
                  <a:lnTo>
                    <a:pt x="0" y="876300"/>
                  </a:lnTo>
                  <a:lnTo>
                    <a:pt x="454660" y="876300"/>
                  </a:lnTo>
                  <a:lnTo>
                    <a:pt x="454660" y="869962"/>
                  </a:lnTo>
                  <a:close/>
                </a:path>
                <a:path w="454660" h="2044700">
                  <a:moveTo>
                    <a:pt x="454660" y="863612"/>
                  </a:moveTo>
                  <a:lnTo>
                    <a:pt x="0" y="863612"/>
                  </a:lnTo>
                  <a:lnTo>
                    <a:pt x="0" y="869950"/>
                  </a:lnTo>
                  <a:lnTo>
                    <a:pt x="454660" y="869950"/>
                  </a:lnTo>
                  <a:lnTo>
                    <a:pt x="454660" y="863612"/>
                  </a:lnTo>
                  <a:close/>
                </a:path>
                <a:path w="454660" h="2044700">
                  <a:moveTo>
                    <a:pt x="454660" y="844562"/>
                  </a:moveTo>
                  <a:lnTo>
                    <a:pt x="0" y="8445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44562"/>
                  </a:lnTo>
                  <a:close/>
                </a:path>
                <a:path w="454660" h="2044700">
                  <a:moveTo>
                    <a:pt x="454660" y="825512"/>
                  </a:moveTo>
                  <a:lnTo>
                    <a:pt x="0" y="82551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25512"/>
                  </a:lnTo>
                  <a:close/>
                </a:path>
                <a:path w="454660" h="2044700">
                  <a:moveTo>
                    <a:pt x="454660" y="819162"/>
                  </a:moveTo>
                  <a:lnTo>
                    <a:pt x="0" y="819162"/>
                  </a:lnTo>
                  <a:lnTo>
                    <a:pt x="0" y="825500"/>
                  </a:lnTo>
                  <a:lnTo>
                    <a:pt x="454660" y="825500"/>
                  </a:lnTo>
                  <a:lnTo>
                    <a:pt x="454660" y="819162"/>
                  </a:lnTo>
                  <a:close/>
                </a:path>
                <a:path w="454660" h="2044700">
                  <a:moveTo>
                    <a:pt x="454660" y="806462"/>
                  </a:moveTo>
                  <a:lnTo>
                    <a:pt x="0" y="806462"/>
                  </a:lnTo>
                  <a:lnTo>
                    <a:pt x="0" y="819150"/>
                  </a:lnTo>
                  <a:lnTo>
                    <a:pt x="454660" y="819150"/>
                  </a:lnTo>
                  <a:lnTo>
                    <a:pt x="454660" y="806462"/>
                  </a:lnTo>
                  <a:close/>
                </a:path>
                <a:path w="454660" h="2044700">
                  <a:moveTo>
                    <a:pt x="454660" y="800112"/>
                  </a:moveTo>
                  <a:lnTo>
                    <a:pt x="0" y="800112"/>
                  </a:lnTo>
                  <a:lnTo>
                    <a:pt x="0" y="806450"/>
                  </a:lnTo>
                  <a:lnTo>
                    <a:pt x="454660" y="806450"/>
                  </a:lnTo>
                  <a:lnTo>
                    <a:pt x="454660" y="800112"/>
                  </a:lnTo>
                  <a:close/>
                </a:path>
                <a:path w="454660" h="2044700">
                  <a:moveTo>
                    <a:pt x="454660" y="787412"/>
                  </a:moveTo>
                  <a:lnTo>
                    <a:pt x="0" y="787412"/>
                  </a:lnTo>
                  <a:lnTo>
                    <a:pt x="0" y="800100"/>
                  </a:lnTo>
                  <a:lnTo>
                    <a:pt x="454660" y="800100"/>
                  </a:lnTo>
                  <a:lnTo>
                    <a:pt x="454660" y="787412"/>
                  </a:lnTo>
                  <a:close/>
                </a:path>
                <a:path w="454660" h="204470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204470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044700">
                  <a:moveTo>
                    <a:pt x="454660" y="762012"/>
                  </a:moveTo>
                  <a:lnTo>
                    <a:pt x="0" y="76201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2012"/>
                  </a:lnTo>
                  <a:close/>
                </a:path>
                <a:path w="454660" h="2044700">
                  <a:moveTo>
                    <a:pt x="454660" y="704862"/>
                  </a:moveTo>
                  <a:lnTo>
                    <a:pt x="0" y="70486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04862"/>
                  </a:lnTo>
                  <a:close/>
                </a:path>
                <a:path w="454660" h="204470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2044700">
                  <a:moveTo>
                    <a:pt x="454660" y="692162"/>
                  </a:moveTo>
                  <a:lnTo>
                    <a:pt x="0" y="69216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92162"/>
                  </a:lnTo>
                  <a:close/>
                </a:path>
                <a:path w="454660" h="2044700">
                  <a:moveTo>
                    <a:pt x="454660" y="685812"/>
                  </a:moveTo>
                  <a:lnTo>
                    <a:pt x="0" y="685812"/>
                  </a:lnTo>
                  <a:lnTo>
                    <a:pt x="0" y="692150"/>
                  </a:lnTo>
                  <a:lnTo>
                    <a:pt x="454660" y="692150"/>
                  </a:lnTo>
                  <a:lnTo>
                    <a:pt x="454660" y="685812"/>
                  </a:lnTo>
                  <a:close/>
                </a:path>
                <a:path w="454660" h="2044700">
                  <a:moveTo>
                    <a:pt x="454660" y="635012"/>
                  </a:moveTo>
                  <a:lnTo>
                    <a:pt x="0" y="635012"/>
                  </a:lnTo>
                  <a:lnTo>
                    <a:pt x="0" y="685800"/>
                  </a:lnTo>
                  <a:lnTo>
                    <a:pt x="454660" y="685800"/>
                  </a:lnTo>
                  <a:lnTo>
                    <a:pt x="454660" y="635012"/>
                  </a:lnTo>
                  <a:close/>
                </a:path>
                <a:path w="454660" h="2044700">
                  <a:moveTo>
                    <a:pt x="454660" y="628662"/>
                  </a:moveTo>
                  <a:lnTo>
                    <a:pt x="0" y="62866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8662"/>
                  </a:lnTo>
                  <a:close/>
                </a:path>
                <a:path w="454660" h="2044700">
                  <a:moveTo>
                    <a:pt x="454660" y="622312"/>
                  </a:moveTo>
                  <a:lnTo>
                    <a:pt x="0" y="622312"/>
                  </a:lnTo>
                  <a:lnTo>
                    <a:pt x="0" y="628650"/>
                  </a:lnTo>
                  <a:lnTo>
                    <a:pt x="454660" y="628650"/>
                  </a:lnTo>
                  <a:lnTo>
                    <a:pt x="454660" y="622312"/>
                  </a:lnTo>
                  <a:close/>
                </a:path>
                <a:path w="454660" h="2044700">
                  <a:moveTo>
                    <a:pt x="454660" y="615962"/>
                  </a:moveTo>
                  <a:lnTo>
                    <a:pt x="0" y="615962"/>
                  </a:lnTo>
                  <a:lnTo>
                    <a:pt x="0" y="622300"/>
                  </a:lnTo>
                  <a:lnTo>
                    <a:pt x="454660" y="622300"/>
                  </a:lnTo>
                  <a:lnTo>
                    <a:pt x="454660" y="615962"/>
                  </a:lnTo>
                  <a:close/>
                </a:path>
                <a:path w="454660" h="2044700">
                  <a:moveTo>
                    <a:pt x="454660" y="590562"/>
                  </a:moveTo>
                  <a:lnTo>
                    <a:pt x="0" y="59056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590562"/>
                  </a:lnTo>
                  <a:close/>
                </a:path>
                <a:path w="454660" h="2044700">
                  <a:moveTo>
                    <a:pt x="454660" y="584212"/>
                  </a:moveTo>
                  <a:lnTo>
                    <a:pt x="0" y="584212"/>
                  </a:lnTo>
                  <a:lnTo>
                    <a:pt x="0" y="590550"/>
                  </a:lnTo>
                  <a:lnTo>
                    <a:pt x="454660" y="590550"/>
                  </a:lnTo>
                  <a:lnTo>
                    <a:pt x="454660" y="584212"/>
                  </a:lnTo>
                  <a:close/>
                </a:path>
                <a:path w="454660" h="2044700">
                  <a:moveTo>
                    <a:pt x="454660" y="565162"/>
                  </a:moveTo>
                  <a:lnTo>
                    <a:pt x="0" y="565162"/>
                  </a:lnTo>
                  <a:lnTo>
                    <a:pt x="0" y="584200"/>
                  </a:lnTo>
                  <a:lnTo>
                    <a:pt x="454660" y="584200"/>
                  </a:lnTo>
                  <a:lnTo>
                    <a:pt x="454660" y="565162"/>
                  </a:lnTo>
                  <a:close/>
                </a:path>
                <a:path w="454660" h="2044700">
                  <a:moveTo>
                    <a:pt x="454660" y="558812"/>
                  </a:moveTo>
                  <a:lnTo>
                    <a:pt x="0" y="558812"/>
                  </a:lnTo>
                  <a:lnTo>
                    <a:pt x="0" y="565150"/>
                  </a:lnTo>
                  <a:lnTo>
                    <a:pt x="454660" y="565150"/>
                  </a:lnTo>
                  <a:lnTo>
                    <a:pt x="454660" y="558812"/>
                  </a:lnTo>
                  <a:close/>
                </a:path>
                <a:path w="454660" h="2044700">
                  <a:moveTo>
                    <a:pt x="454660" y="552462"/>
                  </a:moveTo>
                  <a:lnTo>
                    <a:pt x="0" y="552462"/>
                  </a:lnTo>
                  <a:lnTo>
                    <a:pt x="0" y="558800"/>
                  </a:lnTo>
                  <a:lnTo>
                    <a:pt x="454660" y="558800"/>
                  </a:lnTo>
                  <a:lnTo>
                    <a:pt x="454660" y="552462"/>
                  </a:lnTo>
                  <a:close/>
                </a:path>
                <a:path w="454660" h="2044700">
                  <a:moveTo>
                    <a:pt x="454660" y="546112"/>
                  </a:moveTo>
                  <a:lnTo>
                    <a:pt x="0" y="546112"/>
                  </a:lnTo>
                  <a:lnTo>
                    <a:pt x="0" y="552450"/>
                  </a:lnTo>
                  <a:lnTo>
                    <a:pt x="454660" y="552450"/>
                  </a:lnTo>
                  <a:lnTo>
                    <a:pt x="454660" y="546112"/>
                  </a:lnTo>
                  <a:close/>
                </a:path>
                <a:path w="454660" h="2044700">
                  <a:moveTo>
                    <a:pt x="454660" y="539762"/>
                  </a:moveTo>
                  <a:lnTo>
                    <a:pt x="0" y="539762"/>
                  </a:lnTo>
                  <a:lnTo>
                    <a:pt x="0" y="546100"/>
                  </a:lnTo>
                  <a:lnTo>
                    <a:pt x="454660" y="546100"/>
                  </a:lnTo>
                  <a:lnTo>
                    <a:pt x="454660" y="539762"/>
                  </a:lnTo>
                  <a:close/>
                </a:path>
                <a:path w="454660" h="2044700">
                  <a:moveTo>
                    <a:pt x="454660" y="527062"/>
                  </a:moveTo>
                  <a:lnTo>
                    <a:pt x="0" y="527062"/>
                  </a:lnTo>
                  <a:lnTo>
                    <a:pt x="0" y="539750"/>
                  </a:lnTo>
                  <a:lnTo>
                    <a:pt x="454660" y="539750"/>
                  </a:lnTo>
                  <a:lnTo>
                    <a:pt x="454660" y="527062"/>
                  </a:lnTo>
                  <a:close/>
                </a:path>
                <a:path w="454660" h="2044700">
                  <a:moveTo>
                    <a:pt x="454660" y="520712"/>
                  </a:moveTo>
                  <a:lnTo>
                    <a:pt x="0" y="520712"/>
                  </a:lnTo>
                  <a:lnTo>
                    <a:pt x="0" y="527050"/>
                  </a:lnTo>
                  <a:lnTo>
                    <a:pt x="454660" y="527050"/>
                  </a:lnTo>
                  <a:lnTo>
                    <a:pt x="454660" y="520712"/>
                  </a:lnTo>
                  <a:close/>
                </a:path>
                <a:path w="454660" h="2044700">
                  <a:moveTo>
                    <a:pt x="454660" y="0"/>
                  </a:moveTo>
                  <a:lnTo>
                    <a:pt x="330200" y="0"/>
                  </a:lnTo>
                  <a:lnTo>
                    <a:pt x="330200" y="12700"/>
                  </a:lnTo>
                  <a:lnTo>
                    <a:pt x="278130" y="12700"/>
                  </a:lnTo>
                  <a:lnTo>
                    <a:pt x="278130" y="25400"/>
                  </a:lnTo>
                  <a:lnTo>
                    <a:pt x="226060" y="25400"/>
                  </a:lnTo>
                  <a:lnTo>
                    <a:pt x="226060" y="38100"/>
                  </a:lnTo>
                  <a:lnTo>
                    <a:pt x="173990" y="38100"/>
                  </a:lnTo>
                  <a:lnTo>
                    <a:pt x="173990" y="50800"/>
                  </a:lnTo>
                  <a:lnTo>
                    <a:pt x="120650" y="50800"/>
                  </a:lnTo>
                  <a:lnTo>
                    <a:pt x="120650" y="63500"/>
                  </a:lnTo>
                  <a:lnTo>
                    <a:pt x="68580" y="63500"/>
                  </a:lnTo>
                  <a:lnTo>
                    <a:pt x="68580" y="76200"/>
                  </a:lnTo>
                  <a:lnTo>
                    <a:pt x="16510" y="76200"/>
                  </a:lnTo>
                  <a:lnTo>
                    <a:pt x="16510" y="88900"/>
                  </a:lnTo>
                  <a:lnTo>
                    <a:pt x="0" y="88900"/>
                  </a:lnTo>
                  <a:lnTo>
                    <a:pt x="0" y="520700"/>
                  </a:lnTo>
                  <a:lnTo>
                    <a:pt x="454660" y="520700"/>
                  </a:lnTo>
                  <a:lnTo>
                    <a:pt x="454660" y="88900"/>
                  </a:lnTo>
                  <a:lnTo>
                    <a:pt x="454660" y="762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6600" y="5127002"/>
              <a:ext cx="454659" cy="345440"/>
            </a:xfrm>
            <a:custGeom>
              <a:avLst/>
              <a:gdLst/>
              <a:ahLst/>
              <a:cxnLst/>
              <a:rect l="l" t="t" r="r" b="b"/>
              <a:pathLst>
                <a:path w="454660" h="345439">
                  <a:moveTo>
                    <a:pt x="10160" y="344170"/>
                  </a:moveTo>
                  <a:lnTo>
                    <a:pt x="0" y="344170"/>
                  </a:lnTo>
                  <a:lnTo>
                    <a:pt x="0" y="345427"/>
                  </a:lnTo>
                  <a:lnTo>
                    <a:pt x="10160" y="345427"/>
                  </a:lnTo>
                  <a:lnTo>
                    <a:pt x="10160" y="344170"/>
                  </a:lnTo>
                  <a:close/>
                </a:path>
                <a:path w="454660" h="345439">
                  <a:moveTo>
                    <a:pt x="454660" y="265430"/>
                  </a:moveTo>
                  <a:lnTo>
                    <a:pt x="0" y="265430"/>
                  </a:lnTo>
                  <a:lnTo>
                    <a:pt x="0" y="284467"/>
                  </a:lnTo>
                  <a:lnTo>
                    <a:pt x="0" y="298437"/>
                  </a:lnTo>
                  <a:lnTo>
                    <a:pt x="0" y="344157"/>
                  </a:lnTo>
                  <a:lnTo>
                    <a:pt x="22860" y="344157"/>
                  </a:lnTo>
                  <a:lnTo>
                    <a:pt x="22860" y="342887"/>
                  </a:lnTo>
                  <a:lnTo>
                    <a:pt x="34290" y="342887"/>
                  </a:lnTo>
                  <a:lnTo>
                    <a:pt x="34290" y="341617"/>
                  </a:lnTo>
                  <a:lnTo>
                    <a:pt x="46990" y="341617"/>
                  </a:lnTo>
                  <a:lnTo>
                    <a:pt x="46990" y="340347"/>
                  </a:lnTo>
                  <a:lnTo>
                    <a:pt x="58420" y="340347"/>
                  </a:lnTo>
                  <a:lnTo>
                    <a:pt x="58420" y="339077"/>
                  </a:lnTo>
                  <a:lnTo>
                    <a:pt x="71120" y="339077"/>
                  </a:lnTo>
                  <a:lnTo>
                    <a:pt x="71120" y="337807"/>
                  </a:lnTo>
                  <a:lnTo>
                    <a:pt x="83820" y="337807"/>
                  </a:lnTo>
                  <a:lnTo>
                    <a:pt x="83820" y="336537"/>
                  </a:lnTo>
                  <a:lnTo>
                    <a:pt x="95250" y="336537"/>
                  </a:lnTo>
                  <a:lnTo>
                    <a:pt x="95250" y="335267"/>
                  </a:lnTo>
                  <a:lnTo>
                    <a:pt x="107950" y="335267"/>
                  </a:lnTo>
                  <a:lnTo>
                    <a:pt x="107950" y="333997"/>
                  </a:lnTo>
                  <a:lnTo>
                    <a:pt x="120650" y="333997"/>
                  </a:lnTo>
                  <a:lnTo>
                    <a:pt x="120650" y="332727"/>
                  </a:lnTo>
                  <a:lnTo>
                    <a:pt x="132080" y="332727"/>
                  </a:lnTo>
                  <a:lnTo>
                    <a:pt x="132080" y="331457"/>
                  </a:lnTo>
                  <a:lnTo>
                    <a:pt x="144780" y="331457"/>
                  </a:lnTo>
                  <a:lnTo>
                    <a:pt x="144780" y="330187"/>
                  </a:lnTo>
                  <a:lnTo>
                    <a:pt x="157480" y="330187"/>
                  </a:lnTo>
                  <a:lnTo>
                    <a:pt x="157480" y="328917"/>
                  </a:lnTo>
                  <a:lnTo>
                    <a:pt x="168910" y="328917"/>
                  </a:lnTo>
                  <a:lnTo>
                    <a:pt x="168910" y="327647"/>
                  </a:lnTo>
                  <a:lnTo>
                    <a:pt x="181610" y="327647"/>
                  </a:lnTo>
                  <a:lnTo>
                    <a:pt x="181610" y="326377"/>
                  </a:lnTo>
                  <a:lnTo>
                    <a:pt x="193040" y="326377"/>
                  </a:lnTo>
                  <a:lnTo>
                    <a:pt x="193040" y="325107"/>
                  </a:lnTo>
                  <a:lnTo>
                    <a:pt x="205740" y="325107"/>
                  </a:lnTo>
                  <a:lnTo>
                    <a:pt x="205740" y="323837"/>
                  </a:lnTo>
                  <a:lnTo>
                    <a:pt x="218440" y="323837"/>
                  </a:lnTo>
                  <a:lnTo>
                    <a:pt x="218440" y="322567"/>
                  </a:lnTo>
                  <a:lnTo>
                    <a:pt x="229870" y="322567"/>
                  </a:lnTo>
                  <a:lnTo>
                    <a:pt x="229870" y="321297"/>
                  </a:lnTo>
                  <a:lnTo>
                    <a:pt x="242570" y="321297"/>
                  </a:lnTo>
                  <a:lnTo>
                    <a:pt x="242570" y="320027"/>
                  </a:lnTo>
                  <a:lnTo>
                    <a:pt x="255270" y="320027"/>
                  </a:lnTo>
                  <a:lnTo>
                    <a:pt x="255270" y="318757"/>
                  </a:lnTo>
                  <a:lnTo>
                    <a:pt x="266700" y="318757"/>
                  </a:lnTo>
                  <a:lnTo>
                    <a:pt x="266700" y="317487"/>
                  </a:lnTo>
                  <a:lnTo>
                    <a:pt x="279387" y="317487"/>
                  </a:lnTo>
                  <a:lnTo>
                    <a:pt x="279387" y="316217"/>
                  </a:lnTo>
                  <a:lnTo>
                    <a:pt x="290830" y="316217"/>
                  </a:lnTo>
                  <a:lnTo>
                    <a:pt x="290830" y="314947"/>
                  </a:lnTo>
                  <a:lnTo>
                    <a:pt x="303530" y="314947"/>
                  </a:lnTo>
                  <a:lnTo>
                    <a:pt x="303530" y="313677"/>
                  </a:lnTo>
                  <a:lnTo>
                    <a:pt x="316230" y="313677"/>
                  </a:lnTo>
                  <a:lnTo>
                    <a:pt x="316230" y="312407"/>
                  </a:lnTo>
                  <a:lnTo>
                    <a:pt x="327660" y="312407"/>
                  </a:lnTo>
                  <a:lnTo>
                    <a:pt x="327660" y="311137"/>
                  </a:lnTo>
                  <a:lnTo>
                    <a:pt x="340360" y="311137"/>
                  </a:lnTo>
                  <a:lnTo>
                    <a:pt x="340360" y="309867"/>
                  </a:lnTo>
                  <a:lnTo>
                    <a:pt x="353060" y="309867"/>
                  </a:lnTo>
                  <a:lnTo>
                    <a:pt x="353060" y="308597"/>
                  </a:lnTo>
                  <a:lnTo>
                    <a:pt x="364490" y="308597"/>
                  </a:lnTo>
                  <a:lnTo>
                    <a:pt x="364490" y="307327"/>
                  </a:lnTo>
                  <a:lnTo>
                    <a:pt x="377190" y="307327"/>
                  </a:lnTo>
                  <a:lnTo>
                    <a:pt x="377190" y="306057"/>
                  </a:lnTo>
                  <a:lnTo>
                    <a:pt x="389890" y="306057"/>
                  </a:lnTo>
                  <a:lnTo>
                    <a:pt x="389890" y="304787"/>
                  </a:lnTo>
                  <a:lnTo>
                    <a:pt x="401320" y="304787"/>
                  </a:lnTo>
                  <a:lnTo>
                    <a:pt x="401320" y="303517"/>
                  </a:lnTo>
                  <a:lnTo>
                    <a:pt x="414020" y="303517"/>
                  </a:lnTo>
                  <a:lnTo>
                    <a:pt x="414020" y="302247"/>
                  </a:lnTo>
                  <a:lnTo>
                    <a:pt x="425450" y="302247"/>
                  </a:lnTo>
                  <a:lnTo>
                    <a:pt x="425450" y="300977"/>
                  </a:lnTo>
                  <a:lnTo>
                    <a:pt x="438150" y="300977"/>
                  </a:lnTo>
                  <a:lnTo>
                    <a:pt x="438150" y="299707"/>
                  </a:lnTo>
                  <a:lnTo>
                    <a:pt x="450850" y="299707"/>
                  </a:lnTo>
                  <a:lnTo>
                    <a:pt x="450850" y="298437"/>
                  </a:lnTo>
                  <a:lnTo>
                    <a:pt x="454660" y="298437"/>
                  </a:lnTo>
                  <a:lnTo>
                    <a:pt x="454660" y="284467"/>
                  </a:lnTo>
                  <a:lnTo>
                    <a:pt x="454660" y="265430"/>
                  </a:lnTo>
                  <a:close/>
                </a:path>
                <a:path w="454660" h="345439">
                  <a:moveTo>
                    <a:pt x="454660" y="252730"/>
                  </a:moveTo>
                  <a:lnTo>
                    <a:pt x="0" y="25273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2730"/>
                  </a:lnTo>
                  <a:close/>
                </a:path>
                <a:path w="454660" h="345439">
                  <a:moveTo>
                    <a:pt x="454660" y="246380"/>
                  </a:moveTo>
                  <a:lnTo>
                    <a:pt x="0" y="246380"/>
                  </a:lnTo>
                  <a:lnTo>
                    <a:pt x="0" y="252717"/>
                  </a:lnTo>
                  <a:lnTo>
                    <a:pt x="454660" y="252717"/>
                  </a:lnTo>
                  <a:lnTo>
                    <a:pt x="454660" y="246380"/>
                  </a:lnTo>
                  <a:close/>
                </a:path>
                <a:path w="454660" h="345439">
                  <a:moveTo>
                    <a:pt x="454660" y="233680"/>
                  </a:moveTo>
                  <a:lnTo>
                    <a:pt x="0" y="23368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33680"/>
                  </a:lnTo>
                  <a:close/>
                </a:path>
                <a:path w="454660" h="345439">
                  <a:moveTo>
                    <a:pt x="454660" y="227330"/>
                  </a:moveTo>
                  <a:lnTo>
                    <a:pt x="0" y="227330"/>
                  </a:lnTo>
                  <a:lnTo>
                    <a:pt x="0" y="233667"/>
                  </a:lnTo>
                  <a:lnTo>
                    <a:pt x="454660" y="233667"/>
                  </a:lnTo>
                  <a:lnTo>
                    <a:pt x="454660" y="227330"/>
                  </a:lnTo>
                  <a:close/>
                </a:path>
                <a:path w="454660" h="345439">
                  <a:moveTo>
                    <a:pt x="454660" y="214630"/>
                  </a:moveTo>
                  <a:lnTo>
                    <a:pt x="0" y="214630"/>
                  </a:lnTo>
                  <a:lnTo>
                    <a:pt x="0" y="227317"/>
                  </a:lnTo>
                  <a:lnTo>
                    <a:pt x="454660" y="227317"/>
                  </a:lnTo>
                  <a:lnTo>
                    <a:pt x="454660" y="214630"/>
                  </a:lnTo>
                  <a:close/>
                </a:path>
                <a:path w="454660" h="345439">
                  <a:moveTo>
                    <a:pt x="454660" y="195580"/>
                  </a:moveTo>
                  <a:lnTo>
                    <a:pt x="0" y="195580"/>
                  </a:lnTo>
                  <a:lnTo>
                    <a:pt x="0" y="214617"/>
                  </a:lnTo>
                  <a:lnTo>
                    <a:pt x="454660" y="214617"/>
                  </a:lnTo>
                  <a:lnTo>
                    <a:pt x="454660" y="195580"/>
                  </a:lnTo>
                  <a:close/>
                </a:path>
                <a:path w="454660" h="345439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345439">
                  <a:moveTo>
                    <a:pt x="454660" y="170180"/>
                  </a:moveTo>
                  <a:lnTo>
                    <a:pt x="0" y="17018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0180"/>
                  </a:lnTo>
                  <a:close/>
                </a:path>
                <a:path w="454660" h="345439">
                  <a:moveTo>
                    <a:pt x="454660" y="163830"/>
                  </a:moveTo>
                  <a:lnTo>
                    <a:pt x="0" y="163830"/>
                  </a:lnTo>
                  <a:lnTo>
                    <a:pt x="0" y="170167"/>
                  </a:lnTo>
                  <a:lnTo>
                    <a:pt x="454660" y="170167"/>
                  </a:lnTo>
                  <a:lnTo>
                    <a:pt x="454660" y="163830"/>
                  </a:lnTo>
                  <a:close/>
                </a:path>
                <a:path w="454660" h="345439">
                  <a:moveTo>
                    <a:pt x="454660" y="132080"/>
                  </a:moveTo>
                  <a:lnTo>
                    <a:pt x="0" y="1320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32080"/>
                  </a:lnTo>
                  <a:close/>
                </a:path>
                <a:path w="454660" h="345439">
                  <a:moveTo>
                    <a:pt x="454660" y="125730"/>
                  </a:moveTo>
                  <a:lnTo>
                    <a:pt x="0" y="12573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25730"/>
                  </a:lnTo>
                  <a:close/>
                </a:path>
                <a:path w="454660" h="345439">
                  <a:moveTo>
                    <a:pt x="454660" y="119380"/>
                  </a:moveTo>
                  <a:lnTo>
                    <a:pt x="0" y="119380"/>
                  </a:lnTo>
                  <a:lnTo>
                    <a:pt x="0" y="125717"/>
                  </a:lnTo>
                  <a:lnTo>
                    <a:pt x="454660" y="125717"/>
                  </a:lnTo>
                  <a:lnTo>
                    <a:pt x="454660" y="119380"/>
                  </a:lnTo>
                  <a:close/>
                </a:path>
                <a:path w="454660" h="345439">
                  <a:moveTo>
                    <a:pt x="454660" y="106680"/>
                  </a:moveTo>
                  <a:lnTo>
                    <a:pt x="0" y="10668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06680"/>
                  </a:lnTo>
                  <a:close/>
                </a:path>
                <a:path w="454660" h="345439">
                  <a:moveTo>
                    <a:pt x="454660" y="95250"/>
                  </a:moveTo>
                  <a:lnTo>
                    <a:pt x="0" y="9525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95250"/>
                  </a:lnTo>
                  <a:close/>
                </a:path>
                <a:path w="454660" h="34543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345439">
                  <a:moveTo>
                    <a:pt x="454660" y="76200"/>
                  </a:moveTo>
                  <a:lnTo>
                    <a:pt x="0" y="762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76200"/>
                  </a:lnTo>
                  <a:close/>
                </a:path>
                <a:path w="454660" h="345439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60" h="345439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60" h="345439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60" h="345439">
                  <a:moveTo>
                    <a:pt x="454660" y="19050"/>
                  </a:moveTo>
                  <a:lnTo>
                    <a:pt x="0" y="190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19050"/>
                  </a:lnTo>
                  <a:close/>
                </a:path>
                <a:path w="454660" h="345439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60" h="34543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1940" y="3279139"/>
              <a:ext cx="454659" cy="1943100"/>
            </a:xfrm>
            <a:custGeom>
              <a:avLst/>
              <a:gdLst/>
              <a:ahLst/>
              <a:cxnLst/>
              <a:rect l="l" t="t" r="r" b="b"/>
              <a:pathLst>
                <a:path w="454660" h="1943100">
                  <a:moveTo>
                    <a:pt x="454660" y="1930412"/>
                  </a:moveTo>
                  <a:lnTo>
                    <a:pt x="0" y="1930412"/>
                  </a:lnTo>
                  <a:lnTo>
                    <a:pt x="0" y="1943100"/>
                  </a:lnTo>
                  <a:lnTo>
                    <a:pt x="454660" y="1943100"/>
                  </a:lnTo>
                  <a:lnTo>
                    <a:pt x="454660" y="1930412"/>
                  </a:lnTo>
                  <a:close/>
                </a:path>
                <a:path w="454660" h="1943100">
                  <a:moveTo>
                    <a:pt x="454660" y="1924062"/>
                  </a:moveTo>
                  <a:lnTo>
                    <a:pt x="0" y="1924062"/>
                  </a:lnTo>
                  <a:lnTo>
                    <a:pt x="0" y="1930400"/>
                  </a:lnTo>
                  <a:lnTo>
                    <a:pt x="454660" y="1930400"/>
                  </a:lnTo>
                  <a:lnTo>
                    <a:pt x="454660" y="1924062"/>
                  </a:lnTo>
                  <a:close/>
                </a:path>
                <a:path w="454660" h="1943100">
                  <a:moveTo>
                    <a:pt x="454660" y="1917712"/>
                  </a:moveTo>
                  <a:lnTo>
                    <a:pt x="0" y="1917712"/>
                  </a:lnTo>
                  <a:lnTo>
                    <a:pt x="0" y="1924050"/>
                  </a:lnTo>
                  <a:lnTo>
                    <a:pt x="454660" y="1924050"/>
                  </a:lnTo>
                  <a:lnTo>
                    <a:pt x="454660" y="1917712"/>
                  </a:lnTo>
                  <a:close/>
                </a:path>
                <a:path w="454660" h="1943100">
                  <a:moveTo>
                    <a:pt x="454660" y="1911362"/>
                  </a:moveTo>
                  <a:lnTo>
                    <a:pt x="0" y="1911362"/>
                  </a:lnTo>
                  <a:lnTo>
                    <a:pt x="0" y="1917700"/>
                  </a:lnTo>
                  <a:lnTo>
                    <a:pt x="454660" y="1917700"/>
                  </a:lnTo>
                  <a:lnTo>
                    <a:pt x="454660" y="1911362"/>
                  </a:lnTo>
                  <a:close/>
                </a:path>
                <a:path w="454660" h="1943100">
                  <a:moveTo>
                    <a:pt x="454660" y="1898662"/>
                  </a:moveTo>
                  <a:lnTo>
                    <a:pt x="0" y="1898662"/>
                  </a:lnTo>
                  <a:lnTo>
                    <a:pt x="0" y="1911350"/>
                  </a:lnTo>
                  <a:lnTo>
                    <a:pt x="454660" y="1911350"/>
                  </a:lnTo>
                  <a:lnTo>
                    <a:pt x="454660" y="1898662"/>
                  </a:lnTo>
                  <a:close/>
                </a:path>
                <a:path w="454660" h="1943100">
                  <a:moveTo>
                    <a:pt x="454660" y="1866912"/>
                  </a:moveTo>
                  <a:lnTo>
                    <a:pt x="0" y="1866912"/>
                  </a:lnTo>
                  <a:lnTo>
                    <a:pt x="0" y="1898650"/>
                  </a:lnTo>
                  <a:lnTo>
                    <a:pt x="454660" y="1898650"/>
                  </a:lnTo>
                  <a:lnTo>
                    <a:pt x="454660" y="1866912"/>
                  </a:lnTo>
                  <a:close/>
                </a:path>
                <a:path w="454660" h="1943100">
                  <a:moveTo>
                    <a:pt x="454660" y="1854212"/>
                  </a:moveTo>
                  <a:lnTo>
                    <a:pt x="0" y="1854212"/>
                  </a:lnTo>
                  <a:lnTo>
                    <a:pt x="0" y="1866900"/>
                  </a:lnTo>
                  <a:lnTo>
                    <a:pt x="454660" y="1866900"/>
                  </a:lnTo>
                  <a:lnTo>
                    <a:pt x="454660" y="1854212"/>
                  </a:lnTo>
                  <a:close/>
                </a:path>
                <a:path w="454660" h="1943100">
                  <a:moveTo>
                    <a:pt x="454660" y="1847862"/>
                  </a:moveTo>
                  <a:lnTo>
                    <a:pt x="0" y="1847862"/>
                  </a:lnTo>
                  <a:lnTo>
                    <a:pt x="0" y="1854200"/>
                  </a:lnTo>
                  <a:lnTo>
                    <a:pt x="454660" y="1854200"/>
                  </a:lnTo>
                  <a:lnTo>
                    <a:pt x="454660" y="1847862"/>
                  </a:lnTo>
                  <a:close/>
                </a:path>
                <a:path w="454660" h="1943100">
                  <a:moveTo>
                    <a:pt x="454660" y="1841512"/>
                  </a:moveTo>
                  <a:lnTo>
                    <a:pt x="0" y="1841512"/>
                  </a:lnTo>
                  <a:lnTo>
                    <a:pt x="0" y="1847850"/>
                  </a:lnTo>
                  <a:lnTo>
                    <a:pt x="454660" y="1847850"/>
                  </a:lnTo>
                  <a:lnTo>
                    <a:pt x="454660" y="1841512"/>
                  </a:lnTo>
                  <a:close/>
                </a:path>
                <a:path w="454660" h="1943100">
                  <a:moveTo>
                    <a:pt x="454660" y="1835162"/>
                  </a:moveTo>
                  <a:lnTo>
                    <a:pt x="0" y="1835162"/>
                  </a:lnTo>
                  <a:lnTo>
                    <a:pt x="0" y="1841500"/>
                  </a:lnTo>
                  <a:lnTo>
                    <a:pt x="454660" y="1841500"/>
                  </a:lnTo>
                  <a:lnTo>
                    <a:pt x="454660" y="1835162"/>
                  </a:lnTo>
                  <a:close/>
                </a:path>
                <a:path w="454660" h="1943100">
                  <a:moveTo>
                    <a:pt x="454660" y="1828812"/>
                  </a:moveTo>
                  <a:lnTo>
                    <a:pt x="0" y="1828812"/>
                  </a:lnTo>
                  <a:lnTo>
                    <a:pt x="0" y="1835150"/>
                  </a:lnTo>
                  <a:lnTo>
                    <a:pt x="454660" y="1835150"/>
                  </a:lnTo>
                  <a:lnTo>
                    <a:pt x="454660" y="1828812"/>
                  </a:lnTo>
                  <a:close/>
                </a:path>
                <a:path w="454660" h="1943100">
                  <a:moveTo>
                    <a:pt x="454660" y="1822462"/>
                  </a:moveTo>
                  <a:lnTo>
                    <a:pt x="0" y="1822462"/>
                  </a:lnTo>
                  <a:lnTo>
                    <a:pt x="0" y="1828800"/>
                  </a:lnTo>
                  <a:lnTo>
                    <a:pt x="454660" y="1828800"/>
                  </a:lnTo>
                  <a:lnTo>
                    <a:pt x="454660" y="1822462"/>
                  </a:lnTo>
                  <a:close/>
                </a:path>
                <a:path w="454660" h="1943100">
                  <a:moveTo>
                    <a:pt x="454660" y="1816112"/>
                  </a:moveTo>
                  <a:lnTo>
                    <a:pt x="0" y="1816112"/>
                  </a:lnTo>
                  <a:lnTo>
                    <a:pt x="0" y="1822450"/>
                  </a:lnTo>
                  <a:lnTo>
                    <a:pt x="454660" y="1822450"/>
                  </a:lnTo>
                  <a:lnTo>
                    <a:pt x="454660" y="1816112"/>
                  </a:lnTo>
                  <a:close/>
                </a:path>
                <a:path w="454660" h="1943100">
                  <a:moveTo>
                    <a:pt x="454660" y="990612"/>
                  </a:moveTo>
                  <a:lnTo>
                    <a:pt x="0" y="990612"/>
                  </a:lnTo>
                  <a:lnTo>
                    <a:pt x="0" y="1816100"/>
                  </a:lnTo>
                  <a:lnTo>
                    <a:pt x="454660" y="1816100"/>
                  </a:lnTo>
                  <a:lnTo>
                    <a:pt x="454660" y="990612"/>
                  </a:lnTo>
                  <a:close/>
                </a:path>
                <a:path w="454660" h="1943100">
                  <a:moveTo>
                    <a:pt x="454660" y="984262"/>
                  </a:moveTo>
                  <a:lnTo>
                    <a:pt x="0" y="98426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84262"/>
                  </a:lnTo>
                  <a:close/>
                </a:path>
                <a:path w="454660" h="1943100">
                  <a:moveTo>
                    <a:pt x="454660" y="965212"/>
                  </a:moveTo>
                  <a:lnTo>
                    <a:pt x="0" y="96521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65212"/>
                  </a:lnTo>
                  <a:close/>
                </a:path>
                <a:path w="454660" h="1943100">
                  <a:moveTo>
                    <a:pt x="454660" y="952512"/>
                  </a:moveTo>
                  <a:lnTo>
                    <a:pt x="0" y="952512"/>
                  </a:lnTo>
                  <a:lnTo>
                    <a:pt x="0" y="965200"/>
                  </a:lnTo>
                  <a:lnTo>
                    <a:pt x="454660" y="965200"/>
                  </a:lnTo>
                  <a:lnTo>
                    <a:pt x="454660" y="952512"/>
                  </a:lnTo>
                  <a:close/>
                </a:path>
                <a:path w="454660" h="1943100">
                  <a:moveTo>
                    <a:pt x="454660" y="933462"/>
                  </a:moveTo>
                  <a:lnTo>
                    <a:pt x="0" y="9334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33462"/>
                  </a:lnTo>
                  <a:close/>
                </a:path>
                <a:path w="454660" h="194310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194310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1943100">
                  <a:moveTo>
                    <a:pt x="454660" y="901712"/>
                  </a:moveTo>
                  <a:lnTo>
                    <a:pt x="0" y="9017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01712"/>
                  </a:lnTo>
                  <a:close/>
                </a:path>
                <a:path w="454660" h="1943100">
                  <a:moveTo>
                    <a:pt x="454660" y="895362"/>
                  </a:moveTo>
                  <a:lnTo>
                    <a:pt x="0" y="895362"/>
                  </a:lnTo>
                  <a:lnTo>
                    <a:pt x="0" y="901700"/>
                  </a:lnTo>
                  <a:lnTo>
                    <a:pt x="454660" y="901700"/>
                  </a:lnTo>
                  <a:lnTo>
                    <a:pt x="454660" y="895362"/>
                  </a:lnTo>
                  <a:close/>
                </a:path>
                <a:path w="454660" h="1943100">
                  <a:moveTo>
                    <a:pt x="454660" y="876312"/>
                  </a:moveTo>
                  <a:lnTo>
                    <a:pt x="0" y="87631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76312"/>
                  </a:lnTo>
                  <a:close/>
                </a:path>
                <a:path w="454660" h="1943100">
                  <a:moveTo>
                    <a:pt x="454660" y="863612"/>
                  </a:moveTo>
                  <a:lnTo>
                    <a:pt x="0" y="863612"/>
                  </a:lnTo>
                  <a:lnTo>
                    <a:pt x="0" y="876300"/>
                  </a:lnTo>
                  <a:lnTo>
                    <a:pt x="454660" y="876300"/>
                  </a:lnTo>
                  <a:lnTo>
                    <a:pt x="454660" y="863612"/>
                  </a:lnTo>
                  <a:close/>
                </a:path>
                <a:path w="454660" h="194310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1943100">
                  <a:moveTo>
                    <a:pt x="454660" y="844562"/>
                  </a:moveTo>
                  <a:lnTo>
                    <a:pt x="0" y="84456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44562"/>
                  </a:lnTo>
                  <a:close/>
                </a:path>
                <a:path w="454660" h="1943100">
                  <a:moveTo>
                    <a:pt x="454660" y="838212"/>
                  </a:moveTo>
                  <a:lnTo>
                    <a:pt x="0" y="83821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38212"/>
                  </a:lnTo>
                  <a:close/>
                </a:path>
                <a:path w="454660" h="1943100">
                  <a:moveTo>
                    <a:pt x="454660" y="825512"/>
                  </a:moveTo>
                  <a:lnTo>
                    <a:pt x="0" y="825512"/>
                  </a:lnTo>
                  <a:lnTo>
                    <a:pt x="0" y="838200"/>
                  </a:lnTo>
                  <a:lnTo>
                    <a:pt x="454660" y="838200"/>
                  </a:lnTo>
                  <a:lnTo>
                    <a:pt x="454660" y="825512"/>
                  </a:lnTo>
                  <a:close/>
                </a:path>
                <a:path w="454660" h="1943100">
                  <a:moveTo>
                    <a:pt x="454660" y="793762"/>
                  </a:moveTo>
                  <a:lnTo>
                    <a:pt x="0" y="793762"/>
                  </a:lnTo>
                  <a:lnTo>
                    <a:pt x="0" y="825500"/>
                  </a:lnTo>
                  <a:lnTo>
                    <a:pt x="454660" y="825500"/>
                  </a:lnTo>
                  <a:lnTo>
                    <a:pt x="454660" y="793762"/>
                  </a:lnTo>
                  <a:close/>
                </a:path>
                <a:path w="454660" h="1943100">
                  <a:moveTo>
                    <a:pt x="454660" y="787412"/>
                  </a:moveTo>
                  <a:lnTo>
                    <a:pt x="0" y="787412"/>
                  </a:lnTo>
                  <a:lnTo>
                    <a:pt x="0" y="793750"/>
                  </a:lnTo>
                  <a:lnTo>
                    <a:pt x="454660" y="793750"/>
                  </a:lnTo>
                  <a:lnTo>
                    <a:pt x="454660" y="787412"/>
                  </a:lnTo>
                  <a:close/>
                </a:path>
                <a:path w="454660" h="194310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1943100">
                  <a:moveTo>
                    <a:pt x="454660" y="768362"/>
                  </a:moveTo>
                  <a:lnTo>
                    <a:pt x="0" y="76836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68362"/>
                  </a:lnTo>
                  <a:close/>
                </a:path>
                <a:path w="454660" h="1943100">
                  <a:moveTo>
                    <a:pt x="454660" y="762012"/>
                  </a:moveTo>
                  <a:lnTo>
                    <a:pt x="0" y="76201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62012"/>
                  </a:lnTo>
                  <a:close/>
                </a:path>
                <a:path w="454660" h="1943100">
                  <a:moveTo>
                    <a:pt x="454660" y="755662"/>
                  </a:moveTo>
                  <a:lnTo>
                    <a:pt x="0" y="75566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55662"/>
                  </a:lnTo>
                  <a:close/>
                </a:path>
                <a:path w="454660" h="1943100">
                  <a:moveTo>
                    <a:pt x="454660" y="749312"/>
                  </a:moveTo>
                  <a:lnTo>
                    <a:pt x="0" y="749312"/>
                  </a:lnTo>
                  <a:lnTo>
                    <a:pt x="0" y="755650"/>
                  </a:lnTo>
                  <a:lnTo>
                    <a:pt x="454660" y="755650"/>
                  </a:lnTo>
                  <a:lnTo>
                    <a:pt x="454660" y="749312"/>
                  </a:lnTo>
                  <a:close/>
                </a:path>
                <a:path w="454660" h="1943100">
                  <a:moveTo>
                    <a:pt x="454660" y="742962"/>
                  </a:moveTo>
                  <a:lnTo>
                    <a:pt x="0" y="742962"/>
                  </a:lnTo>
                  <a:lnTo>
                    <a:pt x="0" y="749300"/>
                  </a:lnTo>
                  <a:lnTo>
                    <a:pt x="454660" y="749300"/>
                  </a:lnTo>
                  <a:lnTo>
                    <a:pt x="454660" y="742962"/>
                  </a:lnTo>
                  <a:close/>
                </a:path>
                <a:path w="454660" h="1943100">
                  <a:moveTo>
                    <a:pt x="454660" y="736612"/>
                  </a:moveTo>
                  <a:lnTo>
                    <a:pt x="0" y="736612"/>
                  </a:lnTo>
                  <a:lnTo>
                    <a:pt x="0" y="742950"/>
                  </a:lnTo>
                  <a:lnTo>
                    <a:pt x="454660" y="742950"/>
                  </a:lnTo>
                  <a:lnTo>
                    <a:pt x="454660" y="736612"/>
                  </a:lnTo>
                  <a:close/>
                </a:path>
                <a:path w="454660" h="1943100">
                  <a:moveTo>
                    <a:pt x="454660" y="723912"/>
                  </a:moveTo>
                  <a:lnTo>
                    <a:pt x="0" y="723912"/>
                  </a:lnTo>
                  <a:lnTo>
                    <a:pt x="0" y="736600"/>
                  </a:lnTo>
                  <a:lnTo>
                    <a:pt x="454660" y="736600"/>
                  </a:lnTo>
                  <a:lnTo>
                    <a:pt x="454660" y="723912"/>
                  </a:lnTo>
                  <a:close/>
                </a:path>
                <a:path w="454660" h="1943100">
                  <a:moveTo>
                    <a:pt x="454660" y="717562"/>
                  </a:moveTo>
                  <a:lnTo>
                    <a:pt x="0" y="717562"/>
                  </a:lnTo>
                  <a:lnTo>
                    <a:pt x="0" y="723900"/>
                  </a:lnTo>
                  <a:lnTo>
                    <a:pt x="454660" y="723900"/>
                  </a:lnTo>
                  <a:lnTo>
                    <a:pt x="454660" y="717562"/>
                  </a:lnTo>
                  <a:close/>
                </a:path>
                <a:path w="454660" h="1943100">
                  <a:moveTo>
                    <a:pt x="454660" y="704862"/>
                  </a:moveTo>
                  <a:lnTo>
                    <a:pt x="0" y="704862"/>
                  </a:lnTo>
                  <a:lnTo>
                    <a:pt x="0" y="717550"/>
                  </a:lnTo>
                  <a:lnTo>
                    <a:pt x="454660" y="717550"/>
                  </a:lnTo>
                  <a:lnTo>
                    <a:pt x="454660" y="704862"/>
                  </a:lnTo>
                  <a:close/>
                </a:path>
                <a:path w="454660" h="194310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1943100">
                  <a:moveTo>
                    <a:pt x="454660" y="685812"/>
                  </a:moveTo>
                  <a:lnTo>
                    <a:pt x="0" y="68581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85812"/>
                  </a:lnTo>
                  <a:close/>
                </a:path>
                <a:path w="454660" h="1943100">
                  <a:moveTo>
                    <a:pt x="454660" y="679462"/>
                  </a:moveTo>
                  <a:lnTo>
                    <a:pt x="0" y="679462"/>
                  </a:lnTo>
                  <a:lnTo>
                    <a:pt x="0" y="685800"/>
                  </a:lnTo>
                  <a:lnTo>
                    <a:pt x="454660" y="685800"/>
                  </a:lnTo>
                  <a:lnTo>
                    <a:pt x="454660" y="679462"/>
                  </a:lnTo>
                  <a:close/>
                </a:path>
                <a:path w="454660" h="1943100">
                  <a:moveTo>
                    <a:pt x="454660" y="673112"/>
                  </a:moveTo>
                  <a:lnTo>
                    <a:pt x="0" y="673112"/>
                  </a:lnTo>
                  <a:lnTo>
                    <a:pt x="0" y="679450"/>
                  </a:lnTo>
                  <a:lnTo>
                    <a:pt x="454660" y="679450"/>
                  </a:lnTo>
                  <a:lnTo>
                    <a:pt x="454660" y="673112"/>
                  </a:lnTo>
                  <a:close/>
                </a:path>
                <a:path w="454660" h="1943100">
                  <a:moveTo>
                    <a:pt x="454660" y="654062"/>
                  </a:moveTo>
                  <a:lnTo>
                    <a:pt x="0" y="654062"/>
                  </a:lnTo>
                  <a:lnTo>
                    <a:pt x="0" y="673100"/>
                  </a:lnTo>
                  <a:lnTo>
                    <a:pt x="454660" y="673100"/>
                  </a:lnTo>
                  <a:lnTo>
                    <a:pt x="454660" y="654062"/>
                  </a:lnTo>
                  <a:close/>
                </a:path>
                <a:path w="454660" h="1943100">
                  <a:moveTo>
                    <a:pt x="454660" y="635012"/>
                  </a:moveTo>
                  <a:lnTo>
                    <a:pt x="0" y="635012"/>
                  </a:lnTo>
                  <a:lnTo>
                    <a:pt x="0" y="654050"/>
                  </a:lnTo>
                  <a:lnTo>
                    <a:pt x="454660" y="654050"/>
                  </a:lnTo>
                  <a:lnTo>
                    <a:pt x="454660" y="635012"/>
                  </a:lnTo>
                  <a:close/>
                </a:path>
                <a:path w="454660" h="1943100">
                  <a:moveTo>
                    <a:pt x="454660" y="628662"/>
                  </a:moveTo>
                  <a:lnTo>
                    <a:pt x="0" y="62866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8662"/>
                  </a:lnTo>
                  <a:close/>
                </a:path>
                <a:path w="454660" h="1943100">
                  <a:moveTo>
                    <a:pt x="454660" y="615962"/>
                  </a:moveTo>
                  <a:lnTo>
                    <a:pt x="0" y="615962"/>
                  </a:lnTo>
                  <a:lnTo>
                    <a:pt x="0" y="628650"/>
                  </a:lnTo>
                  <a:lnTo>
                    <a:pt x="454660" y="628650"/>
                  </a:lnTo>
                  <a:lnTo>
                    <a:pt x="454660" y="615962"/>
                  </a:lnTo>
                  <a:close/>
                </a:path>
                <a:path w="454660" h="1943100">
                  <a:moveTo>
                    <a:pt x="454660" y="609612"/>
                  </a:moveTo>
                  <a:lnTo>
                    <a:pt x="0" y="60961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609612"/>
                  </a:lnTo>
                  <a:close/>
                </a:path>
                <a:path w="454660" h="1943100">
                  <a:moveTo>
                    <a:pt x="454660" y="596912"/>
                  </a:moveTo>
                  <a:lnTo>
                    <a:pt x="0" y="596912"/>
                  </a:lnTo>
                  <a:lnTo>
                    <a:pt x="0" y="609600"/>
                  </a:lnTo>
                  <a:lnTo>
                    <a:pt x="454660" y="609600"/>
                  </a:lnTo>
                  <a:lnTo>
                    <a:pt x="454660" y="596912"/>
                  </a:lnTo>
                  <a:close/>
                </a:path>
                <a:path w="454660" h="1943100">
                  <a:moveTo>
                    <a:pt x="454660" y="590562"/>
                  </a:moveTo>
                  <a:lnTo>
                    <a:pt x="0" y="590562"/>
                  </a:lnTo>
                  <a:lnTo>
                    <a:pt x="0" y="596900"/>
                  </a:lnTo>
                  <a:lnTo>
                    <a:pt x="454660" y="596900"/>
                  </a:lnTo>
                  <a:lnTo>
                    <a:pt x="454660" y="590562"/>
                  </a:lnTo>
                  <a:close/>
                </a:path>
                <a:path w="454660" h="1943100">
                  <a:moveTo>
                    <a:pt x="454660" y="584212"/>
                  </a:moveTo>
                  <a:lnTo>
                    <a:pt x="0" y="584212"/>
                  </a:lnTo>
                  <a:lnTo>
                    <a:pt x="0" y="590550"/>
                  </a:lnTo>
                  <a:lnTo>
                    <a:pt x="454660" y="590550"/>
                  </a:lnTo>
                  <a:lnTo>
                    <a:pt x="454660" y="584212"/>
                  </a:lnTo>
                  <a:close/>
                </a:path>
                <a:path w="454660" h="1943100">
                  <a:moveTo>
                    <a:pt x="454660" y="571512"/>
                  </a:moveTo>
                  <a:lnTo>
                    <a:pt x="0" y="571512"/>
                  </a:lnTo>
                  <a:lnTo>
                    <a:pt x="0" y="584200"/>
                  </a:lnTo>
                  <a:lnTo>
                    <a:pt x="454660" y="584200"/>
                  </a:lnTo>
                  <a:lnTo>
                    <a:pt x="454660" y="571512"/>
                  </a:lnTo>
                  <a:close/>
                </a:path>
                <a:path w="454660" h="1943100">
                  <a:moveTo>
                    <a:pt x="454660" y="514362"/>
                  </a:moveTo>
                  <a:lnTo>
                    <a:pt x="0" y="514362"/>
                  </a:lnTo>
                  <a:lnTo>
                    <a:pt x="0" y="571500"/>
                  </a:lnTo>
                  <a:lnTo>
                    <a:pt x="454660" y="571500"/>
                  </a:lnTo>
                  <a:lnTo>
                    <a:pt x="454660" y="514362"/>
                  </a:lnTo>
                  <a:close/>
                </a:path>
                <a:path w="454660" h="1943100">
                  <a:moveTo>
                    <a:pt x="454660" y="508012"/>
                  </a:moveTo>
                  <a:lnTo>
                    <a:pt x="0" y="508012"/>
                  </a:lnTo>
                  <a:lnTo>
                    <a:pt x="0" y="514350"/>
                  </a:lnTo>
                  <a:lnTo>
                    <a:pt x="454660" y="514350"/>
                  </a:lnTo>
                  <a:lnTo>
                    <a:pt x="454660" y="508012"/>
                  </a:lnTo>
                  <a:close/>
                </a:path>
                <a:path w="454660" h="1943100">
                  <a:moveTo>
                    <a:pt x="454660" y="501662"/>
                  </a:moveTo>
                  <a:lnTo>
                    <a:pt x="0" y="501662"/>
                  </a:lnTo>
                  <a:lnTo>
                    <a:pt x="0" y="508000"/>
                  </a:lnTo>
                  <a:lnTo>
                    <a:pt x="454660" y="508000"/>
                  </a:lnTo>
                  <a:lnTo>
                    <a:pt x="454660" y="501662"/>
                  </a:lnTo>
                  <a:close/>
                </a:path>
                <a:path w="454660" h="1943100">
                  <a:moveTo>
                    <a:pt x="454660" y="495312"/>
                  </a:moveTo>
                  <a:lnTo>
                    <a:pt x="0" y="495312"/>
                  </a:lnTo>
                  <a:lnTo>
                    <a:pt x="0" y="501650"/>
                  </a:lnTo>
                  <a:lnTo>
                    <a:pt x="454660" y="501650"/>
                  </a:lnTo>
                  <a:lnTo>
                    <a:pt x="454660" y="495312"/>
                  </a:lnTo>
                  <a:close/>
                </a:path>
                <a:path w="454660" h="1943100">
                  <a:moveTo>
                    <a:pt x="454660" y="444512"/>
                  </a:moveTo>
                  <a:lnTo>
                    <a:pt x="0" y="444512"/>
                  </a:lnTo>
                  <a:lnTo>
                    <a:pt x="0" y="495300"/>
                  </a:lnTo>
                  <a:lnTo>
                    <a:pt x="454660" y="495300"/>
                  </a:lnTo>
                  <a:lnTo>
                    <a:pt x="454660" y="444512"/>
                  </a:lnTo>
                  <a:close/>
                </a:path>
                <a:path w="454660" h="1943100">
                  <a:moveTo>
                    <a:pt x="454660" y="438162"/>
                  </a:moveTo>
                  <a:lnTo>
                    <a:pt x="0" y="438162"/>
                  </a:lnTo>
                  <a:lnTo>
                    <a:pt x="0" y="444500"/>
                  </a:lnTo>
                  <a:lnTo>
                    <a:pt x="454660" y="444500"/>
                  </a:lnTo>
                  <a:lnTo>
                    <a:pt x="454660" y="438162"/>
                  </a:lnTo>
                  <a:close/>
                </a:path>
                <a:path w="454660" h="1943100">
                  <a:moveTo>
                    <a:pt x="454660" y="431812"/>
                  </a:moveTo>
                  <a:lnTo>
                    <a:pt x="0" y="431812"/>
                  </a:lnTo>
                  <a:lnTo>
                    <a:pt x="0" y="438150"/>
                  </a:lnTo>
                  <a:lnTo>
                    <a:pt x="454660" y="438150"/>
                  </a:lnTo>
                  <a:lnTo>
                    <a:pt x="454660" y="431812"/>
                  </a:lnTo>
                  <a:close/>
                </a:path>
                <a:path w="454660" h="1943100">
                  <a:moveTo>
                    <a:pt x="454660" y="425462"/>
                  </a:moveTo>
                  <a:lnTo>
                    <a:pt x="0" y="425462"/>
                  </a:lnTo>
                  <a:lnTo>
                    <a:pt x="0" y="431800"/>
                  </a:lnTo>
                  <a:lnTo>
                    <a:pt x="454660" y="431800"/>
                  </a:lnTo>
                  <a:lnTo>
                    <a:pt x="454660" y="425462"/>
                  </a:lnTo>
                  <a:close/>
                </a:path>
                <a:path w="454660" h="1943100">
                  <a:moveTo>
                    <a:pt x="454660" y="400062"/>
                  </a:moveTo>
                  <a:lnTo>
                    <a:pt x="0" y="400062"/>
                  </a:lnTo>
                  <a:lnTo>
                    <a:pt x="0" y="425450"/>
                  </a:lnTo>
                  <a:lnTo>
                    <a:pt x="454660" y="425450"/>
                  </a:lnTo>
                  <a:lnTo>
                    <a:pt x="454660" y="400062"/>
                  </a:lnTo>
                  <a:close/>
                </a:path>
                <a:path w="454660" h="1943100">
                  <a:moveTo>
                    <a:pt x="454660" y="393712"/>
                  </a:moveTo>
                  <a:lnTo>
                    <a:pt x="0" y="393712"/>
                  </a:lnTo>
                  <a:lnTo>
                    <a:pt x="0" y="400050"/>
                  </a:lnTo>
                  <a:lnTo>
                    <a:pt x="454660" y="400050"/>
                  </a:lnTo>
                  <a:lnTo>
                    <a:pt x="454660" y="393712"/>
                  </a:lnTo>
                  <a:close/>
                </a:path>
                <a:path w="454660" h="1943100">
                  <a:moveTo>
                    <a:pt x="454660" y="374662"/>
                  </a:moveTo>
                  <a:lnTo>
                    <a:pt x="0" y="374662"/>
                  </a:lnTo>
                  <a:lnTo>
                    <a:pt x="0" y="393700"/>
                  </a:lnTo>
                  <a:lnTo>
                    <a:pt x="454660" y="393700"/>
                  </a:lnTo>
                  <a:lnTo>
                    <a:pt x="454660" y="374662"/>
                  </a:lnTo>
                  <a:close/>
                </a:path>
                <a:path w="454660" h="1943100">
                  <a:moveTo>
                    <a:pt x="454660" y="368312"/>
                  </a:moveTo>
                  <a:lnTo>
                    <a:pt x="0" y="368312"/>
                  </a:lnTo>
                  <a:lnTo>
                    <a:pt x="0" y="374650"/>
                  </a:lnTo>
                  <a:lnTo>
                    <a:pt x="454660" y="374650"/>
                  </a:lnTo>
                  <a:lnTo>
                    <a:pt x="454660" y="368312"/>
                  </a:lnTo>
                  <a:close/>
                </a:path>
                <a:path w="454660" h="1943100">
                  <a:moveTo>
                    <a:pt x="454660" y="361962"/>
                  </a:moveTo>
                  <a:lnTo>
                    <a:pt x="0" y="361962"/>
                  </a:lnTo>
                  <a:lnTo>
                    <a:pt x="0" y="368300"/>
                  </a:lnTo>
                  <a:lnTo>
                    <a:pt x="454660" y="368300"/>
                  </a:lnTo>
                  <a:lnTo>
                    <a:pt x="454660" y="361962"/>
                  </a:lnTo>
                  <a:close/>
                </a:path>
                <a:path w="454660" h="1943100">
                  <a:moveTo>
                    <a:pt x="454660" y="355612"/>
                  </a:moveTo>
                  <a:lnTo>
                    <a:pt x="0" y="355612"/>
                  </a:lnTo>
                  <a:lnTo>
                    <a:pt x="0" y="361950"/>
                  </a:lnTo>
                  <a:lnTo>
                    <a:pt x="454660" y="361950"/>
                  </a:lnTo>
                  <a:lnTo>
                    <a:pt x="454660" y="355612"/>
                  </a:lnTo>
                  <a:close/>
                </a:path>
                <a:path w="454660" h="1943100">
                  <a:moveTo>
                    <a:pt x="454660" y="349262"/>
                  </a:moveTo>
                  <a:lnTo>
                    <a:pt x="0" y="349262"/>
                  </a:lnTo>
                  <a:lnTo>
                    <a:pt x="0" y="355600"/>
                  </a:lnTo>
                  <a:lnTo>
                    <a:pt x="454660" y="355600"/>
                  </a:lnTo>
                  <a:lnTo>
                    <a:pt x="454660" y="349262"/>
                  </a:lnTo>
                  <a:close/>
                </a:path>
                <a:path w="454660" h="1943100">
                  <a:moveTo>
                    <a:pt x="454660" y="336562"/>
                  </a:moveTo>
                  <a:lnTo>
                    <a:pt x="0" y="336562"/>
                  </a:lnTo>
                  <a:lnTo>
                    <a:pt x="0" y="349250"/>
                  </a:lnTo>
                  <a:lnTo>
                    <a:pt x="454660" y="349250"/>
                  </a:lnTo>
                  <a:lnTo>
                    <a:pt x="454660" y="336562"/>
                  </a:lnTo>
                  <a:close/>
                </a:path>
                <a:path w="454660" h="1943100">
                  <a:moveTo>
                    <a:pt x="454660" y="330212"/>
                  </a:moveTo>
                  <a:lnTo>
                    <a:pt x="0" y="330212"/>
                  </a:lnTo>
                  <a:lnTo>
                    <a:pt x="0" y="336550"/>
                  </a:lnTo>
                  <a:lnTo>
                    <a:pt x="454660" y="336550"/>
                  </a:lnTo>
                  <a:lnTo>
                    <a:pt x="454660" y="330212"/>
                  </a:lnTo>
                  <a:close/>
                </a:path>
                <a:path w="454660" h="1943100">
                  <a:moveTo>
                    <a:pt x="454660" y="0"/>
                  </a:moveTo>
                  <a:lnTo>
                    <a:pt x="0" y="0"/>
                  </a:lnTo>
                  <a:lnTo>
                    <a:pt x="0" y="330200"/>
                  </a:lnTo>
                  <a:lnTo>
                    <a:pt x="454660" y="3302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91940" y="5209552"/>
              <a:ext cx="454659" cy="309880"/>
            </a:xfrm>
            <a:custGeom>
              <a:avLst/>
              <a:gdLst/>
              <a:ahLst/>
              <a:cxnLst/>
              <a:rect l="l" t="t" r="r" b="b"/>
              <a:pathLst>
                <a:path w="454660" h="309879">
                  <a:moveTo>
                    <a:pt x="454660" y="255270"/>
                  </a:moveTo>
                  <a:lnTo>
                    <a:pt x="0" y="255270"/>
                  </a:lnTo>
                  <a:lnTo>
                    <a:pt x="0" y="259067"/>
                  </a:lnTo>
                  <a:lnTo>
                    <a:pt x="0" y="262877"/>
                  </a:lnTo>
                  <a:lnTo>
                    <a:pt x="0" y="309867"/>
                  </a:lnTo>
                  <a:lnTo>
                    <a:pt x="12700" y="309867"/>
                  </a:lnTo>
                  <a:lnTo>
                    <a:pt x="12700" y="308597"/>
                  </a:lnTo>
                  <a:lnTo>
                    <a:pt x="24130" y="308597"/>
                  </a:lnTo>
                  <a:lnTo>
                    <a:pt x="24130" y="307327"/>
                  </a:lnTo>
                  <a:lnTo>
                    <a:pt x="36830" y="307327"/>
                  </a:lnTo>
                  <a:lnTo>
                    <a:pt x="36830" y="306057"/>
                  </a:lnTo>
                  <a:lnTo>
                    <a:pt x="49530" y="306057"/>
                  </a:lnTo>
                  <a:lnTo>
                    <a:pt x="49530" y="304787"/>
                  </a:lnTo>
                  <a:lnTo>
                    <a:pt x="60960" y="304787"/>
                  </a:lnTo>
                  <a:lnTo>
                    <a:pt x="60960" y="303517"/>
                  </a:lnTo>
                  <a:lnTo>
                    <a:pt x="73660" y="303517"/>
                  </a:lnTo>
                  <a:lnTo>
                    <a:pt x="73660" y="302247"/>
                  </a:lnTo>
                  <a:lnTo>
                    <a:pt x="85090" y="302247"/>
                  </a:lnTo>
                  <a:lnTo>
                    <a:pt x="85090" y="300977"/>
                  </a:lnTo>
                  <a:lnTo>
                    <a:pt x="97790" y="300977"/>
                  </a:lnTo>
                  <a:lnTo>
                    <a:pt x="97790" y="299707"/>
                  </a:lnTo>
                  <a:lnTo>
                    <a:pt x="110490" y="299707"/>
                  </a:lnTo>
                  <a:lnTo>
                    <a:pt x="110490" y="298437"/>
                  </a:lnTo>
                  <a:lnTo>
                    <a:pt x="121920" y="298437"/>
                  </a:lnTo>
                  <a:lnTo>
                    <a:pt x="121920" y="297167"/>
                  </a:lnTo>
                  <a:lnTo>
                    <a:pt x="134620" y="297167"/>
                  </a:lnTo>
                  <a:lnTo>
                    <a:pt x="134620" y="295897"/>
                  </a:lnTo>
                  <a:lnTo>
                    <a:pt x="147320" y="295897"/>
                  </a:lnTo>
                  <a:lnTo>
                    <a:pt x="147320" y="294627"/>
                  </a:lnTo>
                  <a:lnTo>
                    <a:pt x="158750" y="294627"/>
                  </a:lnTo>
                  <a:lnTo>
                    <a:pt x="158750" y="293357"/>
                  </a:lnTo>
                  <a:lnTo>
                    <a:pt x="171450" y="293357"/>
                  </a:lnTo>
                  <a:lnTo>
                    <a:pt x="171450" y="292087"/>
                  </a:lnTo>
                  <a:lnTo>
                    <a:pt x="182880" y="292087"/>
                  </a:lnTo>
                  <a:lnTo>
                    <a:pt x="182880" y="290817"/>
                  </a:lnTo>
                  <a:lnTo>
                    <a:pt x="195580" y="290817"/>
                  </a:lnTo>
                  <a:lnTo>
                    <a:pt x="195580" y="289547"/>
                  </a:lnTo>
                  <a:lnTo>
                    <a:pt x="208280" y="289547"/>
                  </a:lnTo>
                  <a:lnTo>
                    <a:pt x="208280" y="288277"/>
                  </a:lnTo>
                  <a:lnTo>
                    <a:pt x="219710" y="288277"/>
                  </a:lnTo>
                  <a:lnTo>
                    <a:pt x="219710" y="287007"/>
                  </a:lnTo>
                  <a:lnTo>
                    <a:pt x="232410" y="287007"/>
                  </a:lnTo>
                  <a:lnTo>
                    <a:pt x="232410" y="285737"/>
                  </a:lnTo>
                  <a:lnTo>
                    <a:pt x="245110" y="285737"/>
                  </a:lnTo>
                  <a:lnTo>
                    <a:pt x="245110" y="284467"/>
                  </a:lnTo>
                  <a:lnTo>
                    <a:pt x="256540" y="284467"/>
                  </a:lnTo>
                  <a:lnTo>
                    <a:pt x="256540" y="283197"/>
                  </a:lnTo>
                  <a:lnTo>
                    <a:pt x="269240" y="283197"/>
                  </a:lnTo>
                  <a:lnTo>
                    <a:pt x="269240" y="281927"/>
                  </a:lnTo>
                  <a:lnTo>
                    <a:pt x="281940" y="281927"/>
                  </a:lnTo>
                  <a:lnTo>
                    <a:pt x="281940" y="280657"/>
                  </a:lnTo>
                  <a:lnTo>
                    <a:pt x="293370" y="280657"/>
                  </a:lnTo>
                  <a:lnTo>
                    <a:pt x="293370" y="279387"/>
                  </a:lnTo>
                  <a:lnTo>
                    <a:pt x="306070" y="279387"/>
                  </a:lnTo>
                  <a:lnTo>
                    <a:pt x="306070" y="278117"/>
                  </a:lnTo>
                  <a:lnTo>
                    <a:pt x="317500" y="278117"/>
                  </a:lnTo>
                  <a:lnTo>
                    <a:pt x="317500" y="276847"/>
                  </a:lnTo>
                  <a:lnTo>
                    <a:pt x="330200" y="276847"/>
                  </a:lnTo>
                  <a:lnTo>
                    <a:pt x="330200" y="275577"/>
                  </a:lnTo>
                  <a:lnTo>
                    <a:pt x="342900" y="275577"/>
                  </a:lnTo>
                  <a:lnTo>
                    <a:pt x="342900" y="274307"/>
                  </a:lnTo>
                  <a:lnTo>
                    <a:pt x="354330" y="274307"/>
                  </a:lnTo>
                  <a:lnTo>
                    <a:pt x="354330" y="273037"/>
                  </a:lnTo>
                  <a:lnTo>
                    <a:pt x="367030" y="273037"/>
                  </a:lnTo>
                  <a:lnTo>
                    <a:pt x="367030" y="271767"/>
                  </a:lnTo>
                  <a:lnTo>
                    <a:pt x="379730" y="271767"/>
                  </a:lnTo>
                  <a:lnTo>
                    <a:pt x="379730" y="270497"/>
                  </a:lnTo>
                  <a:lnTo>
                    <a:pt x="391160" y="270497"/>
                  </a:lnTo>
                  <a:lnTo>
                    <a:pt x="391160" y="269227"/>
                  </a:lnTo>
                  <a:lnTo>
                    <a:pt x="403860" y="269227"/>
                  </a:lnTo>
                  <a:lnTo>
                    <a:pt x="403860" y="267957"/>
                  </a:lnTo>
                  <a:lnTo>
                    <a:pt x="415290" y="267957"/>
                  </a:lnTo>
                  <a:lnTo>
                    <a:pt x="415290" y="266687"/>
                  </a:lnTo>
                  <a:lnTo>
                    <a:pt x="427990" y="266687"/>
                  </a:lnTo>
                  <a:lnTo>
                    <a:pt x="427990" y="265417"/>
                  </a:lnTo>
                  <a:lnTo>
                    <a:pt x="440690" y="265417"/>
                  </a:lnTo>
                  <a:lnTo>
                    <a:pt x="440690" y="264147"/>
                  </a:lnTo>
                  <a:lnTo>
                    <a:pt x="452120" y="264147"/>
                  </a:lnTo>
                  <a:lnTo>
                    <a:pt x="452120" y="262877"/>
                  </a:lnTo>
                  <a:lnTo>
                    <a:pt x="454660" y="262877"/>
                  </a:lnTo>
                  <a:lnTo>
                    <a:pt x="454660" y="259067"/>
                  </a:lnTo>
                  <a:lnTo>
                    <a:pt x="454660" y="255270"/>
                  </a:lnTo>
                  <a:close/>
                </a:path>
                <a:path w="454660" h="309879">
                  <a:moveTo>
                    <a:pt x="454660" y="252730"/>
                  </a:moveTo>
                  <a:lnTo>
                    <a:pt x="0" y="252730"/>
                  </a:lnTo>
                  <a:lnTo>
                    <a:pt x="0" y="255257"/>
                  </a:lnTo>
                  <a:lnTo>
                    <a:pt x="454660" y="255257"/>
                  </a:lnTo>
                  <a:lnTo>
                    <a:pt x="454660" y="252730"/>
                  </a:lnTo>
                  <a:close/>
                </a:path>
                <a:path w="454660" h="309879">
                  <a:moveTo>
                    <a:pt x="454660" y="242570"/>
                  </a:moveTo>
                  <a:lnTo>
                    <a:pt x="0" y="242570"/>
                  </a:lnTo>
                  <a:lnTo>
                    <a:pt x="0" y="252717"/>
                  </a:lnTo>
                  <a:lnTo>
                    <a:pt x="454660" y="252717"/>
                  </a:lnTo>
                  <a:lnTo>
                    <a:pt x="454660" y="242570"/>
                  </a:lnTo>
                  <a:close/>
                </a:path>
                <a:path w="454660" h="309879">
                  <a:moveTo>
                    <a:pt x="454660" y="240030"/>
                  </a:moveTo>
                  <a:lnTo>
                    <a:pt x="0" y="240030"/>
                  </a:lnTo>
                  <a:lnTo>
                    <a:pt x="0" y="242557"/>
                  </a:lnTo>
                  <a:lnTo>
                    <a:pt x="454660" y="242557"/>
                  </a:lnTo>
                  <a:lnTo>
                    <a:pt x="454660" y="240030"/>
                  </a:lnTo>
                  <a:close/>
                </a:path>
                <a:path w="454660" h="309879">
                  <a:moveTo>
                    <a:pt x="454660" y="236220"/>
                  </a:moveTo>
                  <a:lnTo>
                    <a:pt x="0" y="236220"/>
                  </a:lnTo>
                  <a:lnTo>
                    <a:pt x="0" y="240017"/>
                  </a:lnTo>
                  <a:lnTo>
                    <a:pt x="454660" y="240017"/>
                  </a:lnTo>
                  <a:lnTo>
                    <a:pt x="454660" y="236220"/>
                  </a:lnTo>
                  <a:close/>
                </a:path>
                <a:path w="454660" h="309879">
                  <a:moveTo>
                    <a:pt x="454660" y="220980"/>
                  </a:moveTo>
                  <a:lnTo>
                    <a:pt x="0" y="220980"/>
                  </a:lnTo>
                  <a:lnTo>
                    <a:pt x="0" y="236207"/>
                  </a:lnTo>
                  <a:lnTo>
                    <a:pt x="454660" y="236207"/>
                  </a:lnTo>
                  <a:lnTo>
                    <a:pt x="454660" y="220980"/>
                  </a:lnTo>
                  <a:close/>
                </a:path>
                <a:path w="454660" h="309879">
                  <a:moveTo>
                    <a:pt x="454660" y="201930"/>
                  </a:moveTo>
                  <a:lnTo>
                    <a:pt x="0" y="201930"/>
                  </a:lnTo>
                  <a:lnTo>
                    <a:pt x="0" y="220967"/>
                  </a:lnTo>
                  <a:lnTo>
                    <a:pt x="454660" y="220967"/>
                  </a:lnTo>
                  <a:lnTo>
                    <a:pt x="454660" y="201930"/>
                  </a:lnTo>
                  <a:close/>
                </a:path>
                <a:path w="454660" h="309879">
                  <a:moveTo>
                    <a:pt x="454660" y="182880"/>
                  </a:moveTo>
                  <a:lnTo>
                    <a:pt x="0" y="182880"/>
                  </a:lnTo>
                  <a:lnTo>
                    <a:pt x="0" y="201917"/>
                  </a:lnTo>
                  <a:lnTo>
                    <a:pt x="454660" y="201917"/>
                  </a:lnTo>
                  <a:lnTo>
                    <a:pt x="454660" y="182880"/>
                  </a:lnTo>
                  <a:close/>
                </a:path>
                <a:path w="454660" h="309879">
                  <a:moveTo>
                    <a:pt x="454660" y="170180"/>
                  </a:moveTo>
                  <a:lnTo>
                    <a:pt x="0" y="17018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0180"/>
                  </a:lnTo>
                  <a:close/>
                </a:path>
                <a:path w="454660" h="309879">
                  <a:moveTo>
                    <a:pt x="454660" y="163830"/>
                  </a:moveTo>
                  <a:lnTo>
                    <a:pt x="0" y="163830"/>
                  </a:lnTo>
                  <a:lnTo>
                    <a:pt x="0" y="170167"/>
                  </a:lnTo>
                  <a:lnTo>
                    <a:pt x="454660" y="170167"/>
                  </a:lnTo>
                  <a:lnTo>
                    <a:pt x="454660" y="163830"/>
                  </a:lnTo>
                  <a:close/>
                </a:path>
                <a:path w="454660" h="309879">
                  <a:moveTo>
                    <a:pt x="454660" y="151130"/>
                  </a:moveTo>
                  <a:lnTo>
                    <a:pt x="0" y="15113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51130"/>
                  </a:lnTo>
                  <a:close/>
                </a:path>
                <a:path w="454660" h="309879">
                  <a:moveTo>
                    <a:pt x="454660" y="144780"/>
                  </a:moveTo>
                  <a:lnTo>
                    <a:pt x="0" y="144780"/>
                  </a:lnTo>
                  <a:lnTo>
                    <a:pt x="0" y="151117"/>
                  </a:lnTo>
                  <a:lnTo>
                    <a:pt x="454660" y="151117"/>
                  </a:lnTo>
                  <a:lnTo>
                    <a:pt x="454660" y="144780"/>
                  </a:lnTo>
                  <a:close/>
                </a:path>
                <a:path w="454660" h="309879">
                  <a:moveTo>
                    <a:pt x="454660" y="132080"/>
                  </a:moveTo>
                  <a:lnTo>
                    <a:pt x="0" y="132080"/>
                  </a:lnTo>
                  <a:lnTo>
                    <a:pt x="0" y="144767"/>
                  </a:lnTo>
                  <a:lnTo>
                    <a:pt x="454660" y="144767"/>
                  </a:lnTo>
                  <a:lnTo>
                    <a:pt x="454660" y="132080"/>
                  </a:lnTo>
                  <a:close/>
                </a:path>
                <a:path w="454660" h="309879">
                  <a:moveTo>
                    <a:pt x="454660" y="113030"/>
                  </a:moveTo>
                  <a:lnTo>
                    <a:pt x="0" y="11303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13030"/>
                  </a:lnTo>
                  <a:close/>
                </a:path>
                <a:path w="454660" h="309879">
                  <a:moveTo>
                    <a:pt x="454660" y="100330"/>
                  </a:moveTo>
                  <a:lnTo>
                    <a:pt x="0" y="10033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100330"/>
                  </a:lnTo>
                  <a:close/>
                </a:path>
                <a:path w="454660" h="309879">
                  <a:moveTo>
                    <a:pt x="454660" y="87630"/>
                  </a:moveTo>
                  <a:lnTo>
                    <a:pt x="0" y="87630"/>
                  </a:lnTo>
                  <a:lnTo>
                    <a:pt x="0" y="100317"/>
                  </a:lnTo>
                  <a:lnTo>
                    <a:pt x="454660" y="100317"/>
                  </a:lnTo>
                  <a:lnTo>
                    <a:pt x="454660" y="87630"/>
                  </a:lnTo>
                  <a:close/>
                </a:path>
                <a:path w="454660" h="309879">
                  <a:moveTo>
                    <a:pt x="454660" y="81280"/>
                  </a:moveTo>
                  <a:lnTo>
                    <a:pt x="0" y="81280"/>
                  </a:lnTo>
                  <a:lnTo>
                    <a:pt x="0" y="87617"/>
                  </a:lnTo>
                  <a:lnTo>
                    <a:pt x="454660" y="87617"/>
                  </a:lnTo>
                  <a:lnTo>
                    <a:pt x="454660" y="81280"/>
                  </a:lnTo>
                  <a:close/>
                </a:path>
                <a:path w="454660" h="309879">
                  <a:moveTo>
                    <a:pt x="454660" y="49530"/>
                  </a:moveTo>
                  <a:lnTo>
                    <a:pt x="0" y="49530"/>
                  </a:lnTo>
                  <a:lnTo>
                    <a:pt x="0" y="81267"/>
                  </a:lnTo>
                  <a:lnTo>
                    <a:pt x="454660" y="81267"/>
                  </a:lnTo>
                  <a:lnTo>
                    <a:pt x="454660" y="49530"/>
                  </a:lnTo>
                  <a:close/>
                </a:path>
                <a:path w="454660" h="309879">
                  <a:moveTo>
                    <a:pt x="454660" y="43180"/>
                  </a:moveTo>
                  <a:lnTo>
                    <a:pt x="0" y="43180"/>
                  </a:lnTo>
                  <a:lnTo>
                    <a:pt x="0" y="49517"/>
                  </a:lnTo>
                  <a:lnTo>
                    <a:pt x="454660" y="49517"/>
                  </a:lnTo>
                  <a:lnTo>
                    <a:pt x="454660" y="43180"/>
                  </a:lnTo>
                  <a:close/>
                </a:path>
                <a:path w="454660" h="309879">
                  <a:moveTo>
                    <a:pt x="454660" y="36830"/>
                  </a:moveTo>
                  <a:lnTo>
                    <a:pt x="0" y="36830"/>
                  </a:lnTo>
                  <a:lnTo>
                    <a:pt x="0" y="43167"/>
                  </a:lnTo>
                  <a:lnTo>
                    <a:pt x="454660" y="43167"/>
                  </a:lnTo>
                  <a:lnTo>
                    <a:pt x="454660" y="36830"/>
                  </a:lnTo>
                  <a:close/>
                </a:path>
                <a:path w="454660" h="309879">
                  <a:moveTo>
                    <a:pt x="454660" y="24130"/>
                  </a:moveTo>
                  <a:lnTo>
                    <a:pt x="0" y="24130"/>
                  </a:lnTo>
                  <a:lnTo>
                    <a:pt x="0" y="36817"/>
                  </a:lnTo>
                  <a:lnTo>
                    <a:pt x="454660" y="36817"/>
                  </a:lnTo>
                  <a:lnTo>
                    <a:pt x="454660" y="24130"/>
                  </a:lnTo>
                  <a:close/>
                </a:path>
                <a:path w="454660" h="309879">
                  <a:moveTo>
                    <a:pt x="454660" y="12700"/>
                  </a:moveTo>
                  <a:lnTo>
                    <a:pt x="0" y="12700"/>
                  </a:lnTo>
                  <a:lnTo>
                    <a:pt x="0" y="24117"/>
                  </a:lnTo>
                  <a:lnTo>
                    <a:pt x="454660" y="24117"/>
                  </a:lnTo>
                  <a:lnTo>
                    <a:pt x="454660" y="12700"/>
                  </a:lnTo>
                  <a:close/>
                </a:path>
                <a:path w="454660" h="309879">
                  <a:moveTo>
                    <a:pt x="454660" y="0"/>
                  </a:moveTo>
                  <a:lnTo>
                    <a:pt x="0" y="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7280" y="5095252"/>
              <a:ext cx="454659" cy="472440"/>
            </a:xfrm>
            <a:custGeom>
              <a:avLst/>
              <a:gdLst/>
              <a:ahLst/>
              <a:cxnLst/>
              <a:rect l="l" t="t" r="r" b="b"/>
              <a:pathLst>
                <a:path w="454660" h="472439">
                  <a:moveTo>
                    <a:pt x="2540" y="471170"/>
                  </a:moveTo>
                  <a:lnTo>
                    <a:pt x="0" y="471170"/>
                  </a:lnTo>
                  <a:lnTo>
                    <a:pt x="0" y="472427"/>
                  </a:lnTo>
                  <a:lnTo>
                    <a:pt x="2540" y="472427"/>
                  </a:lnTo>
                  <a:lnTo>
                    <a:pt x="2540" y="471170"/>
                  </a:lnTo>
                  <a:close/>
                </a:path>
                <a:path w="454660" h="47243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0" y="425437"/>
                  </a:lnTo>
                  <a:lnTo>
                    <a:pt x="0" y="471157"/>
                  </a:lnTo>
                  <a:lnTo>
                    <a:pt x="13970" y="471157"/>
                  </a:lnTo>
                  <a:lnTo>
                    <a:pt x="13970" y="469887"/>
                  </a:lnTo>
                  <a:lnTo>
                    <a:pt x="26670" y="469887"/>
                  </a:lnTo>
                  <a:lnTo>
                    <a:pt x="26670" y="468617"/>
                  </a:lnTo>
                  <a:lnTo>
                    <a:pt x="39370" y="468617"/>
                  </a:lnTo>
                  <a:lnTo>
                    <a:pt x="39370" y="467347"/>
                  </a:lnTo>
                  <a:lnTo>
                    <a:pt x="50800" y="467347"/>
                  </a:lnTo>
                  <a:lnTo>
                    <a:pt x="50800" y="466077"/>
                  </a:lnTo>
                  <a:lnTo>
                    <a:pt x="63500" y="466077"/>
                  </a:lnTo>
                  <a:lnTo>
                    <a:pt x="63500" y="464807"/>
                  </a:lnTo>
                  <a:lnTo>
                    <a:pt x="74930" y="464807"/>
                  </a:lnTo>
                  <a:lnTo>
                    <a:pt x="74930" y="463537"/>
                  </a:lnTo>
                  <a:lnTo>
                    <a:pt x="87630" y="463537"/>
                  </a:lnTo>
                  <a:lnTo>
                    <a:pt x="87630" y="462267"/>
                  </a:lnTo>
                  <a:lnTo>
                    <a:pt x="100330" y="462267"/>
                  </a:lnTo>
                  <a:lnTo>
                    <a:pt x="100330" y="460997"/>
                  </a:lnTo>
                  <a:lnTo>
                    <a:pt x="111760" y="460997"/>
                  </a:lnTo>
                  <a:lnTo>
                    <a:pt x="111760" y="459727"/>
                  </a:lnTo>
                  <a:lnTo>
                    <a:pt x="124460" y="459727"/>
                  </a:lnTo>
                  <a:lnTo>
                    <a:pt x="124460" y="458457"/>
                  </a:lnTo>
                  <a:lnTo>
                    <a:pt x="137160" y="458457"/>
                  </a:lnTo>
                  <a:lnTo>
                    <a:pt x="137160" y="457187"/>
                  </a:lnTo>
                  <a:lnTo>
                    <a:pt x="148590" y="457187"/>
                  </a:lnTo>
                  <a:lnTo>
                    <a:pt x="148590" y="455917"/>
                  </a:lnTo>
                  <a:lnTo>
                    <a:pt x="161290" y="455917"/>
                  </a:lnTo>
                  <a:lnTo>
                    <a:pt x="161290" y="454647"/>
                  </a:lnTo>
                  <a:lnTo>
                    <a:pt x="172720" y="454647"/>
                  </a:lnTo>
                  <a:lnTo>
                    <a:pt x="172720" y="453377"/>
                  </a:lnTo>
                  <a:lnTo>
                    <a:pt x="185420" y="453377"/>
                  </a:lnTo>
                  <a:lnTo>
                    <a:pt x="185420" y="452107"/>
                  </a:lnTo>
                  <a:lnTo>
                    <a:pt x="198120" y="452107"/>
                  </a:lnTo>
                  <a:lnTo>
                    <a:pt x="198120" y="450837"/>
                  </a:lnTo>
                  <a:lnTo>
                    <a:pt x="209550" y="450837"/>
                  </a:lnTo>
                  <a:lnTo>
                    <a:pt x="209550" y="449567"/>
                  </a:lnTo>
                  <a:lnTo>
                    <a:pt x="222250" y="449567"/>
                  </a:lnTo>
                  <a:lnTo>
                    <a:pt x="222250" y="448297"/>
                  </a:lnTo>
                  <a:lnTo>
                    <a:pt x="234950" y="448297"/>
                  </a:lnTo>
                  <a:lnTo>
                    <a:pt x="234950" y="447027"/>
                  </a:lnTo>
                  <a:lnTo>
                    <a:pt x="246380" y="447027"/>
                  </a:lnTo>
                  <a:lnTo>
                    <a:pt x="246380" y="445757"/>
                  </a:lnTo>
                  <a:lnTo>
                    <a:pt x="259080" y="445757"/>
                  </a:lnTo>
                  <a:lnTo>
                    <a:pt x="259080" y="444487"/>
                  </a:lnTo>
                  <a:lnTo>
                    <a:pt x="271780" y="444487"/>
                  </a:lnTo>
                  <a:lnTo>
                    <a:pt x="271780" y="443217"/>
                  </a:lnTo>
                  <a:lnTo>
                    <a:pt x="283210" y="443217"/>
                  </a:lnTo>
                  <a:lnTo>
                    <a:pt x="283210" y="441947"/>
                  </a:lnTo>
                  <a:lnTo>
                    <a:pt x="295910" y="441947"/>
                  </a:lnTo>
                  <a:lnTo>
                    <a:pt x="295910" y="440677"/>
                  </a:lnTo>
                  <a:lnTo>
                    <a:pt x="307340" y="440677"/>
                  </a:lnTo>
                  <a:lnTo>
                    <a:pt x="307340" y="439407"/>
                  </a:lnTo>
                  <a:lnTo>
                    <a:pt x="320040" y="439407"/>
                  </a:lnTo>
                  <a:lnTo>
                    <a:pt x="320040" y="438137"/>
                  </a:lnTo>
                  <a:lnTo>
                    <a:pt x="332740" y="438137"/>
                  </a:lnTo>
                  <a:lnTo>
                    <a:pt x="332740" y="436867"/>
                  </a:lnTo>
                  <a:lnTo>
                    <a:pt x="344170" y="436867"/>
                  </a:lnTo>
                  <a:lnTo>
                    <a:pt x="344170" y="435597"/>
                  </a:lnTo>
                  <a:lnTo>
                    <a:pt x="356870" y="435597"/>
                  </a:lnTo>
                  <a:lnTo>
                    <a:pt x="356870" y="434327"/>
                  </a:lnTo>
                  <a:lnTo>
                    <a:pt x="369570" y="434327"/>
                  </a:lnTo>
                  <a:lnTo>
                    <a:pt x="369570" y="433057"/>
                  </a:lnTo>
                  <a:lnTo>
                    <a:pt x="381000" y="433057"/>
                  </a:lnTo>
                  <a:lnTo>
                    <a:pt x="381000" y="431787"/>
                  </a:lnTo>
                  <a:lnTo>
                    <a:pt x="393700" y="431787"/>
                  </a:lnTo>
                  <a:lnTo>
                    <a:pt x="393700" y="430517"/>
                  </a:lnTo>
                  <a:lnTo>
                    <a:pt x="405130" y="430517"/>
                  </a:lnTo>
                  <a:lnTo>
                    <a:pt x="405130" y="429247"/>
                  </a:lnTo>
                  <a:lnTo>
                    <a:pt x="417830" y="429247"/>
                  </a:lnTo>
                  <a:lnTo>
                    <a:pt x="417830" y="427977"/>
                  </a:lnTo>
                  <a:lnTo>
                    <a:pt x="430530" y="427977"/>
                  </a:lnTo>
                  <a:lnTo>
                    <a:pt x="430530" y="426707"/>
                  </a:lnTo>
                  <a:lnTo>
                    <a:pt x="441960" y="426707"/>
                  </a:lnTo>
                  <a:lnTo>
                    <a:pt x="441960" y="425437"/>
                  </a:lnTo>
                  <a:lnTo>
                    <a:pt x="454660" y="42543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47243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47243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47243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472439">
                  <a:moveTo>
                    <a:pt x="454660" y="373380"/>
                  </a:moveTo>
                  <a:lnTo>
                    <a:pt x="266700" y="373380"/>
                  </a:lnTo>
                  <a:lnTo>
                    <a:pt x="266700" y="379717"/>
                  </a:lnTo>
                  <a:lnTo>
                    <a:pt x="0" y="37971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9717"/>
                  </a:lnTo>
                  <a:lnTo>
                    <a:pt x="454660" y="373380"/>
                  </a:lnTo>
                  <a:close/>
                </a:path>
                <a:path w="454660" h="472439">
                  <a:moveTo>
                    <a:pt x="454660" y="316230"/>
                  </a:moveTo>
                  <a:lnTo>
                    <a:pt x="0" y="316230"/>
                  </a:lnTo>
                  <a:lnTo>
                    <a:pt x="0" y="325107"/>
                  </a:lnTo>
                  <a:lnTo>
                    <a:pt x="266700" y="325107"/>
                  </a:lnTo>
                  <a:lnTo>
                    <a:pt x="266700" y="335267"/>
                  </a:lnTo>
                  <a:lnTo>
                    <a:pt x="454660" y="335267"/>
                  </a:lnTo>
                  <a:lnTo>
                    <a:pt x="454660" y="325107"/>
                  </a:lnTo>
                  <a:lnTo>
                    <a:pt x="454660" y="316230"/>
                  </a:lnTo>
                  <a:close/>
                </a:path>
                <a:path w="454660" h="47243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47243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47243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47243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47243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47243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47243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47243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266700" y="133350"/>
                  </a:lnTo>
                  <a:lnTo>
                    <a:pt x="26670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47243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47243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47243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47243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47243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47243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47243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47243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47243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47243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47243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47243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47243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2620" y="5095252"/>
              <a:ext cx="454659" cy="519430"/>
            </a:xfrm>
            <a:custGeom>
              <a:avLst/>
              <a:gdLst/>
              <a:ahLst/>
              <a:cxnLst/>
              <a:rect l="l" t="t" r="r" b="b"/>
              <a:pathLst>
                <a:path w="454660" h="51942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0" y="472427"/>
                  </a:lnTo>
                  <a:lnTo>
                    <a:pt x="0" y="519417"/>
                  </a:lnTo>
                  <a:lnTo>
                    <a:pt x="3810" y="519417"/>
                  </a:lnTo>
                  <a:lnTo>
                    <a:pt x="3810" y="518147"/>
                  </a:lnTo>
                  <a:lnTo>
                    <a:pt x="16510" y="518147"/>
                  </a:lnTo>
                  <a:lnTo>
                    <a:pt x="16510" y="516877"/>
                  </a:lnTo>
                  <a:lnTo>
                    <a:pt x="29210" y="516877"/>
                  </a:lnTo>
                  <a:lnTo>
                    <a:pt x="29210" y="515607"/>
                  </a:lnTo>
                  <a:lnTo>
                    <a:pt x="40640" y="515607"/>
                  </a:lnTo>
                  <a:lnTo>
                    <a:pt x="40640" y="514337"/>
                  </a:lnTo>
                  <a:lnTo>
                    <a:pt x="53340" y="514337"/>
                  </a:lnTo>
                  <a:lnTo>
                    <a:pt x="53340" y="513067"/>
                  </a:lnTo>
                  <a:lnTo>
                    <a:pt x="64770" y="513067"/>
                  </a:lnTo>
                  <a:lnTo>
                    <a:pt x="64770" y="511797"/>
                  </a:lnTo>
                  <a:lnTo>
                    <a:pt x="77470" y="511797"/>
                  </a:lnTo>
                  <a:lnTo>
                    <a:pt x="77470" y="510527"/>
                  </a:lnTo>
                  <a:lnTo>
                    <a:pt x="90170" y="510527"/>
                  </a:lnTo>
                  <a:lnTo>
                    <a:pt x="90170" y="509257"/>
                  </a:lnTo>
                  <a:lnTo>
                    <a:pt x="101600" y="509257"/>
                  </a:lnTo>
                  <a:lnTo>
                    <a:pt x="101600" y="507987"/>
                  </a:lnTo>
                  <a:lnTo>
                    <a:pt x="114300" y="507987"/>
                  </a:lnTo>
                  <a:lnTo>
                    <a:pt x="114300" y="506717"/>
                  </a:lnTo>
                  <a:lnTo>
                    <a:pt x="127000" y="506717"/>
                  </a:lnTo>
                  <a:lnTo>
                    <a:pt x="127000" y="505447"/>
                  </a:lnTo>
                  <a:lnTo>
                    <a:pt x="138430" y="505447"/>
                  </a:lnTo>
                  <a:lnTo>
                    <a:pt x="138430" y="504177"/>
                  </a:lnTo>
                  <a:lnTo>
                    <a:pt x="151130" y="504177"/>
                  </a:lnTo>
                  <a:lnTo>
                    <a:pt x="151130" y="502907"/>
                  </a:lnTo>
                  <a:lnTo>
                    <a:pt x="163830" y="502907"/>
                  </a:lnTo>
                  <a:lnTo>
                    <a:pt x="163830" y="501637"/>
                  </a:lnTo>
                  <a:lnTo>
                    <a:pt x="175260" y="501637"/>
                  </a:lnTo>
                  <a:lnTo>
                    <a:pt x="175260" y="500367"/>
                  </a:lnTo>
                  <a:lnTo>
                    <a:pt x="187960" y="500367"/>
                  </a:lnTo>
                  <a:lnTo>
                    <a:pt x="187960" y="499097"/>
                  </a:lnTo>
                  <a:lnTo>
                    <a:pt x="199390" y="499097"/>
                  </a:lnTo>
                  <a:lnTo>
                    <a:pt x="199390" y="497827"/>
                  </a:lnTo>
                  <a:lnTo>
                    <a:pt x="212090" y="497827"/>
                  </a:lnTo>
                  <a:lnTo>
                    <a:pt x="212090" y="496557"/>
                  </a:lnTo>
                  <a:lnTo>
                    <a:pt x="224790" y="496557"/>
                  </a:lnTo>
                  <a:lnTo>
                    <a:pt x="224790" y="495287"/>
                  </a:lnTo>
                  <a:lnTo>
                    <a:pt x="236220" y="495287"/>
                  </a:lnTo>
                  <a:lnTo>
                    <a:pt x="236220" y="494017"/>
                  </a:lnTo>
                  <a:lnTo>
                    <a:pt x="248920" y="494017"/>
                  </a:lnTo>
                  <a:lnTo>
                    <a:pt x="248920" y="492747"/>
                  </a:lnTo>
                  <a:lnTo>
                    <a:pt x="261620" y="492747"/>
                  </a:lnTo>
                  <a:lnTo>
                    <a:pt x="261620" y="491477"/>
                  </a:lnTo>
                  <a:lnTo>
                    <a:pt x="273050" y="491477"/>
                  </a:lnTo>
                  <a:lnTo>
                    <a:pt x="273050" y="490207"/>
                  </a:lnTo>
                  <a:lnTo>
                    <a:pt x="285750" y="490207"/>
                  </a:lnTo>
                  <a:lnTo>
                    <a:pt x="285750" y="488937"/>
                  </a:lnTo>
                  <a:lnTo>
                    <a:pt x="297180" y="488937"/>
                  </a:lnTo>
                  <a:lnTo>
                    <a:pt x="297180" y="487667"/>
                  </a:lnTo>
                  <a:lnTo>
                    <a:pt x="309880" y="487667"/>
                  </a:lnTo>
                  <a:lnTo>
                    <a:pt x="309880" y="486397"/>
                  </a:lnTo>
                  <a:lnTo>
                    <a:pt x="322580" y="486397"/>
                  </a:lnTo>
                  <a:lnTo>
                    <a:pt x="322580" y="485127"/>
                  </a:lnTo>
                  <a:lnTo>
                    <a:pt x="334010" y="485127"/>
                  </a:lnTo>
                  <a:lnTo>
                    <a:pt x="334010" y="483857"/>
                  </a:lnTo>
                  <a:lnTo>
                    <a:pt x="346710" y="483857"/>
                  </a:lnTo>
                  <a:lnTo>
                    <a:pt x="346710" y="482587"/>
                  </a:lnTo>
                  <a:lnTo>
                    <a:pt x="359410" y="482587"/>
                  </a:lnTo>
                  <a:lnTo>
                    <a:pt x="359410" y="481317"/>
                  </a:lnTo>
                  <a:lnTo>
                    <a:pt x="370840" y="481317"/>
                  </a:lnTo>
                  <a:lnTo>
                    <a:pt x="370840" y="480047"/>
                  </a:lnTo>
                  <a:lnTo>
                    <a:pt x="383540" y="480047"/>
                  </a:lnTo>
                  <a:lnTo>
                    <a:pt x="383540" y="478777"/>
                  </a:lnTo>
                  <a:lnTo>
                    <a:pt x="396240" y="478777"/>
                  </a:lnTo>
                  <a:lnTo>
                    <a:pt x="396240" y="477507"/>
                  </a:lnTo>
                  <a:lnTo>
                    <a:pt x="407670" y="477507"/>
                  </a:lnTo>
                  <a:lnTo>
                    <a:pt x="407670" y="476237"/>
                  </a:lnTo>
                  <a:lnTo>
                    <a:pt x="420370" y="476237"/>
                  </a:lnTo>
                  <a:lnTo>
                    <a:pt x="420370" y="474967"/>
                  </a:lnTo>
                  <a:lnTo>
                    <a:pt x="431800" y="474967"/>
                  </a:lnTo>
                  <a:lnTo>
                    <a:pt x="431800" y="473697"/>
                  </a:lnTo>
                  <a:lnTo>
                    <a:pt x="444500" y="473697"/>
                  </a:lnTo>
                  <a:lnTo>
                    <a:pt x="444500" y="472427"/>
                  </a:lnTo>
                  <a:lnTo>
                    <a:pt x="454660" y="47242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51942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51942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51942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51942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51942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51942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519429">
                  <a:moveTo>
                    <a:pt x="454660" y="373380"/>
                  </a:moveTo>
                  <a:lnTo>
                    <a:pt x="394970" y="373380"/>
                  </a:lnTo>
                  <a:lnTo>
                    <a:pt x="39497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51942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94970" y="325120"/>
                  </a:lnTo>
                  <a:lnTo>
                    <a:pt x="39497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51942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51942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51942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51942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51942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51942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51942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51942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94970" y="133350"/>
                  </a:lnTo>
                  <a:lnTo>
                    <a:pt x="39497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51942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51942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51942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51942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51942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51942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51942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5194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5194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5194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51942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51942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5194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82620" y="5610860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10" h="1270">
                  <a:moveTo>
                    <a:pt x="0" y="1269"/>
                  </a:moveTo>
                  <a:lnTo>
                    <a:pt x="29210" y="1269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27960" y="5095252"/>
              <a:ext cx="454659" cy="566420"/>
            </a:xfrm>
            <a:custGeom>
              <a:avLst/>
              <a:gdLst/>
              <a:ahLst/>
              <a:cxnLst/>
              <a:rect l="l" t="t" r="r" b="b"/>
              <a:pathLst>
                <a:path w="454660" h="56642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0" y="520687"/>
                  </a:lnTo>
                  <a:lnTo>
                    <a:pt x="0" y="566407"/>
                  </a:lnTo>
                  <a:lnTo>
                    <a:pt x="6350" y="566407"/>
                  </a:lnTo>
                  <a:lnTo>
                    <a:pt x="6350" y="565137"/>
                  </a:lnTo>
                  <a:lnTo>
                    <a:pt x="19050" y="565137"/>
                  </a:lnTo>
                  <a:lnTo>
                    <a:pt x="19050" y="563867"/>
                  </a:lnTo>
                  <a:lnTo>
                    <a:pt x="30480" y="563867"/>
                  </a:lnTo>
                  <a:lnTo>
                    <a:pt x="30480" y="562597"/>
                  </a:lnTo>
                  <a:lnTo>
                    <a:pt x="43180" y="562597"/>
                  </a:lnTo>
                  <a:lnTo>
                    <a:pt x="43180" y="561327"/>
                  </a:lnTo>
                  <a:lnTo>
                    <a:pt x="55880" y="561327"/>
                  </a:lnTo>
                  <a:lnTo>
                    <a:pt x="55880" y="560057"/>
                  </a:lnTo>
                  <a:lnTo>
                    <a:pt x="67310" y="560057"/>
                  </a:lnTo>
                  <a:lnTo>
                    <a:pt x="67310" y="558787"/>
                  </a:lnTo>
                  <a:lnTo>
                    <a:pt x="80010" y="558787"/>
                  </a:lnTo>
                  <a:lnTo>
                    <a:pt x="80010" y="557517"/>
                  </a:lnTo>
                  <a:lnTo>
                    <a:pt x="91440" y="557517"/>
                  </a:lnTo>
                  <a:lnTo>
                    <a:pt x="91440" y="556247"/>
                  </a:lnTo>
                  <a:lnTo>
                    <a:pt x="104140" y="556247"/>
                  </a:lnTo>
                  <a:lnTo>
                    <a:pt x="104140" y="554977"/>
                  </a:lnTo>
                  <a:lnTo>
                    <a:pt x="116840" y="554977"/>
                  </a:lnTo>
                  <a:lnTo>
                    <a:pt x="116840" y="553707"/>
                  </a:lnTo>
                  <a:lnTo>
                    <a:pt x="128270" y="553707"/>
                  </a:lnTo>
                  <a:lnTo>
                    <a:pt x="128270" y="552437"/>
                  </a:lnTo>
                  <a:lnTo>
                    <a:pt x="140970" y="552437"/>
                  </a:lnTo>
                  <a:lnTo>
                    <a:pt x="140970" y="551167"/>
                  </a:lnTo>
                  <a:lnTo>
                    <a:pt x="153670" y="551167"/>
                  </a:lnTo>
                  <a:lnTo>
                    <a:pt x="153670" y="549897"/>
                  </a:lnTo>
                  <a:lnTo>
                    <a:pt x="165100" y="549897"/>
                  </a:lnTo>
                  <a:lnTo>
                    <a:pt x="165100" y="548627"/>
                  </a:lnTo>
                  <a:lnTo>
                    <a:pt x="177800" y="548627"/>
                  </a:lnTo>
                  <a:lnTo>
                    <a:pt x="177800" y="547357"/>
                  </a:lnTo>
                  <a:lnTo>
                    <a:pt x="189230" y="547357"/>
                  </a:lnTo>
                  <a:lnTo>
                    <a:pt x="189230" y="546087"/>
                  </a:lnTo>
                  <a:lnTo>
                    <a:pt x="201930" y="546087"/>
                  </a:lnTo>
                  <a:lnTo>
                    <a:pt x="201930" y="544817"/>
                  </a:lnTo>
                  <a:lnTo>
                    <a:pt x="214630" y="544817"/>
                  </a:lnTo>
                  <a:lnTo>
                    <a:pt x="214630" y="543547"/>
                  </a:lnTo>
                  <a:lnTo>
                    <a:pt x="226060" y="543547"/>
                  </a:lnTo>
                  <a:lnTo>
                    <a:pt x="226060" y="542277"/>
                  </a:lnTo>
                  <a:lnTo>
                    <a:pt x="238760" y="542277"/>
                  </a:lnTo>
                  <a:lnTo>
                    <a:pt x="238760" y="541007"/>
                  </a:lnTo>
                  <a:lnTo>
                    <a:pt x="251460" y="541007"/>
                  </a:lnTo>
                  <a:lnTo>
                    <a:pt x="251460" y="539737"/>
                  </a:lnTo>
                  <a:lnTo>
                    <a:pt x="262890" y="539737"/>
                  </a:lnTo>
                  <a:lnTo>
                    <a:pt x="262890" y="538467"/>
                  </a:lnTo>
                  <a:lnTo>
                    <a:pt x="275590" y="538467"/>
                  </a:lnTo>
                  <a:lnTo>
                    <a:pt x="275590" y="537197"/>
                  </a:lnTo>
                  <a:lnTo>
                    <a:pt x="287020" y="537197"/>
                  </a:lnTo>
                  <a:lnTo>
                    <a:pt x="287020" y="535927"/>
                  </a:lnTo>
                  <a:lnTo>
                    <a:pt x="299720" y="535927"/>
                  </a:lnTo>
                  <a:lnTo>
                    <a:pt x="299720" y="534657"/>
                  </a:lnTo>
                  <a:lnTo>
                    <a:pt x="312420" y="534657"/>
                  </a:lnTo>
                  <a:lnTo>
                    <a:pt x="312420" y="533387"/>
                  </a:lnTo>
                  <a:lnTo>
                    <a:pt x="323850" y="533387"/>
                  </a:lnTo>
                  <a:lnTo>
                    <a:pt x="323850" y="532117"/>
                  </a:lnTo>
                  <a:lnTo>
                    <a:pt x="336550" y="532117"/>
                  </a:lnTo>
                  <a:lnTo>
                    <a:pt x="336550" y="530847"/>
                  </a:lnTo>
                  <a:lnTo>
                    <a:pt x="349250" y="530847"/>
                  </a:lnTo>
                  <a:lnTo>
                    <a:pt x="349250" y="529577"/>
                  </a:lnTo>
                  <a:lnTo>
                    <a:pt x="360680" y="529577"/>
                  </a:lnTo>
                  <a:lnTo>
                    <a:pt x="360680" y="528307"/>
                  </a:lnTo>
                  <a:lnTo>
                    <a:pt x="373380" y="528307"/>
                  </a:lnTo>
                  <a:lnTo>
                    <a:pt x="373380" y="527037"/>
                  </a:lnTo>
                  <a:lnTo>
                    <a:pt x="386080" y="527037"/>
                  </a:lnTo>
                  <a:lnTo>
                    <a:pt x="386080" y="525767"/>
                  </a:lnTo>
                  <a:lnTo>
                    <a:pt x="397510" y="525767"/>
                  </a:lnTo>
                  <a:lnTo>
                    <a:pt x="397510" y="524497"/>
                  </a:lnTo>
                  <a:lnTo>
                    <a:pt x="410210" y="524497"/>
                  </a:lnTo>
                  <a:lnTo>
                    <a:pt x="410210" y="523227"/>
                  </a:lnTo>
                  <a:lnTo>
                    <a:pt x="421640" y="523227"/>
                  </a:lnTo>
                  <a:lnTo>
                    <a:pt x="421640" y="521957"/>
                  </a:lnTo>
                  <a:lnTo>
                    <a:pt x="434340" y="521957"/>
                  </a:lnTo>
                  <a:lnTo>
                    <a:pt x="434340" y="520687"/>
                  </a:lnTo>
                  <a:lnTo>
                    <a:pt x="447040" y="520687"/>
                  </a:lnTo>
                  <a:lnTo>
                    <a:pt x="44704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56642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56642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56642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56642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56642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56642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56642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566420">
                  <a:moveTo>
                    <a:pt x="454660" y="373380"/>
                  </a:moveTo>
                  <a:lnTo>
                    <a:pt x="199390" y="373380"/>
                  </a:lnTo>
                  <a:lnTo>
                    <a:pt x="19939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56642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99390" y="325120"/>
                  </a:lnTo>
                  <a:lnTo>
                    <a:pt x="19939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56642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56642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56642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56642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56642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56642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56642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56642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99390" y="133350"/>
                  </a:lnTo>
                  <a:lnTo>
                    <a:pt x="19939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56642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56642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56642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56642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56642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56642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56642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56642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56642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56642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56642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56642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56642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27960" y="5659119"/>
              <a:ext cx="19050" cy="1270"/>
            </a:xfrm>
            <a:custGeom>
              <a:avLst/>
              <a:gdLst/>
              <a:ahLst/>
              <a:cxnLst/>
              <a:rect l="l" t="t" r="r" b="b"/>
              <a:pathLst>
                <a:path w="19050" h="1270">
                  <a:moveTo>
                    <a:pt x="0" y="1269"/>
                  </a:moveTo>
                  <a:lnTo>
                    <a:pt x="19050" y="126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3300" y="5095252"/>
              <a:ext cx="454659" cy="610870"/>
            </a:xfrm>
            <a:custGeom>
              <a:avLst/>
              <a:gdLst/>
              <a:ahLst/>
              <a:cxnLst/>
              <a:rect l="l" t="t" r="r" b="b"/>
              <a:pathLst>
                <a:path w="454660" h="610870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0" y="566407"/>
                  </a:lnTo>
                  <a:lnTo>
                    <a:pt x="0" y="610857"/>
                  </a:lnTo>
                  <a:lnTo>
                    <a:pt x="33020" y="610857"/>
                  </a:lnTo>
                  <a:lnTo>
                    <a:pt x="33020" y="609587"/>
                  </a:lnTo>
                  <a:lnTo>
                    <a:pt x="45720" y="609587"/>
                  </a:lnTo>
                  <a:lnTo>
                    <a:pt x="45720" y="608317"/>
                  </a:lnTo>
                  <a:lnTo>
                    <a:pt x="57150" y="608317"/>
                  </a:lnTo>
                  <a:lnTo>
                    <a:pt x="57150" y="607047"/>
                  </a:lnTo>
                  <a:lnTo>
                    <a:pt x="69850" y="607047"/>
                  </a:lnTo>
                  <a:lnTo>
                    <a:pt x="69850" y="605777"/>
                  </a:lnTo>
                  <a:lnTo>
                    <a:pt x="81280" y="605777"/>
                  </a:lnTo>
                  <a:lnTo>
                    <a:pt x="81280" y="604507"/>
                  </a:lnTo>
                  <a:lnTo>
                    <a:pt x="93980" y="604507"/>
                  </a:lnTo>
                  <a:lnTo>
                    <a:pt x="93980" y="603237"/>
                  </a:lnTo>
                  <a:lnTo>
                    <a:pt x="106680" y="603237"/>
                  </a:lnTo>
                  <a:lnTo>
                    <a:pt x="106680" y="601967"/>
                  </a:lnTo>
                  <a:lnTo>
                    <a:pt x="118110" y="601967"/>
                  </a:lnTo>
                  <a:lnTo>
                    <a:pt x="118110" y="600697"/>
                  </a:lnTo>
                  <a:lnTo>
                    <a:pt x="130810" y="600697"/>
                  </a:lnTo>
                  <a:lnTo>
                    <a:pt x="130810" y="599427"/>
                  </a:lnTo>
                  <a:lnTo>
                    <a:pt x="143510" y="599427"/>
                  </a:lnTo>
                  <a:lnTo>
                    <a:pt x="143510" y="598157"/>
                  </a:lnTo>
                  <a:lnTo>
                    <a:pt x="154940" y="598157"/>
                  </a:lnTo>
                  <a:lnTo>
                    <a:pt x="154940" y="596887"/>
                  </a:lnTo>
                  <a:lnTo>
                    <a:pt x="167640" y="596887"/>
                  </a:lnTo>
                  <a:lnTo>
                    <a:pt x="167640" y="595617"/>
                  </a:lnTo>
                  <a:lnTo>
                    <a:pt x="179070" y="595617"/>
                  </a:lnTo>
                  <a:lnTo>
                    <a:pt x="179070" y="594347"/>
                  </a:lnTo>
                  <a:lnTo>
                    <a:pt x="191770" y="594347"/>
                  </a:lnTo>
                  <a:lnTo>
                    <a:pt x="191770" y="593077"/>
                  </a:lnTo>
                  <a:lnTo>
                    <a:pt x="204470" y="593077"/>
                  </a:lnTo>
                  <a:lnTo>
                    <a:pt x="204470" y="591807"/>
                  </a:lnTo>
                  <a:lnTo>
                    <a:pt x="215900" y="591807"/>
                  </a:lnTo>
                  <a:lnTo>
                    <a:pt x="215900" y="590537"/>
                  </a:lnTo>
                  <a:lnTo>
                    <a:pt x="228600" y="590537"/>
                  </a:lnTo>
                  <a:lnTo>
                    <a:pt x="228600" y="589267"/>
                  </a:lnTo>
                  <a:lnTo>
                    <a:pt x="241300" y="589267"/>
                  </a:lnTo>
                  <a:lnTo>
                    <a:pt x="241300" y="587997"/>
                  </a:lnTo>
                  <a:lnTo>
                    <a:pt x="252730" y="587997"/>
                  </a:lnTo>
                  <a:lnTo>
                    <a:pt x="252730" y="586727"/>
                  </a:lnTo>
                  <a:lnTo>
                    <a:pt x="265430" y="586727"/>
                  </a:lnTo>
                  <a:lnTo>
                    <a:pt x="265430" y="585457"/>
                  </a:lnTo>
                  <a:lnTo>
                    <a:pt x="278130" y="585457"/>
                  </a:lnTo>
                  <a:lnTo>
                    <a:pt x="278130" y="584187"/>
                  </a:lnTo>
                  <a:lnTo>
                    <a:pt x="289560" y="584187"/>
                  </a:lnTo>
                  <a:lnTo>
                    <a:pt x="289560" y="582917"/>
                  </a:lnTo>
                  <a:lnTo>
                    <a:pt x="302260" y="582917"/>
                  </a:lnTo>
                  <a:lnTo>
                    <a:pt x="302260" y="581647"/>
                  </a:lnTo>
                  <a:lnTo>
                    <a:pt x="313690" y="581647"/>
                  </a:lnTo>
                  <a:lnTo>
                    <a:pt x="313690" y="580377"/>
                  </a:lnTo>
                  <a:lnTo>
                    <a:pt x="326390" y="580377"/>
                  </a:lnTo>
                  <a:lnTo>
                    <a:pt x="326390" y="579107"/>
                  </a:lnTo>
                  <a:lnTo>
                    <a:pt x="339090" y="579107"/>
                  </a:lnTo>
                  <a:lnTo>
                    <a:pt x="339090" y="577837"/>
                  </a:lnTo>
                  <a:lnTo>
                    <a:pt x="350520" y="577837"/>
                  </a:lnTo>
                  <a:lnTo>
                    <a:pt x="350520" y="576567"/>
                  </a:lnTo>
                  <a:lnTo>
                    <a:pt x="363220" y="576567"/>
                  </a:lnTo>
                  <a:lnTo>
                    <a:pt x="363220" y="575297"/>
                  </a:lnTo>
                  <a:lnTo>
                    <a:pt x="375920" y="575297"/>
                  </a:lnTo>
                  <a:lnTo>
                    <a:pt x="375920" y="574027"/>
                  </a:lnTo>
                  <a:lnTo>
                    <a:pt x="387350" y="574027"/>
                  </a:lnTo>
                  <a:lnTo>
                    <a:pt x="387350" y="572757"/>
                  </a:lnTo>
                  <a:lnTo>
                    <a:pt x="400050" y="572757"/>
                  </a:lnTo>
                  <a:lnTo>
                    <a:pt x="400050" y="571487"/>
                  </a:lnTo>
                  <a:lnTo>
                    <a:pt x="411480" y="571487"/>
                  </a:lnTo>
                  <a:lnTo>
                    <a:pt x="411480" y="570217"/>
                  </a:lnTo>
                  <a:lnTo>
                    <a:pt x="424180" y="570217"/>
                  </a:lnTo>
                  <a:lnTo>
                    <a:pt x="424180" y="568947"/>
                  </a:lnTo>
                  <a:lnTo>
                    <a:pt x="436880" y="568947"/>
                  </a:lnTo>
                  <a:lnTo>
                    <a:pt x="436880" y="567677"/>
                  </a:lnTo>
                  <a:lnTo>
                    <a:pt x="448310" y="567677"/>
                  </a:lnTo>
                  <a:lnTo>
                    <a:pt x="448310" y="566407"/>
                  </a:lnTo>
                  <a:lnTo>
                    <a:pt x="454660" y="56640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60" h="61087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61087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61087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61087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61087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61087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61087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61087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610870">
                  <a:moveTo>
                    <a:pt x="454660" y="373380"/>
                  </a:moveTo>
                  <a:lnTo>
                    <a:pt x="328930" y="373380"/>
                  </a:lnTo>
                  <a:lnTo>
                    <a:pt x="32893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61087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28930" y="325120"/>
                  </a:lnTo>
                  <a:lnTo>
                    <a:pt x="32893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61087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61087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61087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61087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61087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61087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61087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61087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28930" y="133350"/>
                  </a:lnTo>
                  <a:lnTo>
                    <a:pt x="32893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61087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61087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61087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61087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61087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61087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61087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61087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61087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61087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61087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61087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61087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7370" y="5095252"/>
              <a:ext cx="501650" cy="655320"/>
            </a:xfrm>
            <a:custGeom>
              <a:avLst/>
              <a:gdLst/>
              <a:ahLst/>
              <a:cxnLst/>
              <a:rect l="l" t="t" r="r" b="b"/>
              <a:pathLst>
                <a:path w="501650" h="655320">
                  <a:moveTo>
                    <a:pt x="60960" y="654037"/>
                  </a:moveTo>
                  <a:lnTo>
                    <a:pt x="0" y="654037"/>
                  </a:lnTo>
                  <a:lnTo>
                    <a:pt x="0" y="655307"/>
                  </a:lnTo>
                  <a:lnTo>
                    <a:pt x="60960" y="655307"/>
                  </a:lnTo>
                  <a:lnTo>
                    <a:pt x="60960" y="654037"/>
                  </a:lnTo>
                  <a:close/>
                </a:path>
                <a:path w="501650" h="655320">
                  <a:moveTo>
                    <a:pt x="45593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5930" y="519417"/>
                  </a:lnTo>
                  <a:lnTo>
                    <a:pt x="455930" y="449580"/>
                  </a:lnTo>
                  <a:close/>
                </a:path>
                <a:path w="501650" h="655320">
                  <a:moveTo>
                    <a:pt x="45593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5930" y="449567"/>
                  </a:lnTo>
                  <a:lnTo>
                    <a:pt x="455930" y="430530"/>
                  </a:lnTo>
                  <a:close/>
                </a:path>
                <a:path w="501650" h="655320">
                  <a:moveTo>
                    <a:pt x="45593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5930" y="430517"/>
                  </a:lnTo>
                  <a:lnTo>
                    <a:pt x="455930" y="426720"/>
                  </a:lnTo>
                  <a:close/>
                </a:path>
                <a:path w="501650" h="655320">
                  <a:moveTo>
                    <a:pt x="45593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5930" y="426707"/>
                  </a:lnTo>
                  <a:lnTo>
                    <a:pt x="455930" y="417830"/>
                  </a:lnTo>
                  <a:close/>
                </a:path>
                <a:path w="501650" h="655320">
                  <a:moveTo>
                    <a:pt x="45593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5930" y="417817"/>
                  </a:lnTo>
                  <a:lnTo>
                    <a:pt x="455930" y="405130"/>
                  </a:lnTo>
                  <a:close/>
                </a:path>
                <a:path w="501650" h="655320">
                  <a:moveTo>
                    <a:pt x="45593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5930" y="405117"/>
                  </a:lnTo>
                  <a:lnTo>
                    <a:pt x="455930" y="401320"/>
                  </a:lnTo>
                  <a:close/>
                </a:path>
                <a:path w="501650" h="655320">
                  <a:moveTo>
                    <a:pt x="45593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5930" y="401307"/>
                  </a:lnTo>
                  <a:lnTo>
                    <a:pt x="455930" y="398780"/>
                  </a:lnTo>
                  <a:close/>
                </a:path>
                <a:path w="501650" h="655320">
                  <a:moveTo>
                    <a:pt x="45593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5930" y="398767"/>
                  </a:lnTo>
                  <a:lnTo>
                    <a:pt x="455930" y="392430"/>
                  </a:lnTo>
                  <a:close/>
                </a:path>
                <a:path w="501650" h="655320">
                  <a:moveTo>
                    <a:pt x="455930" y="373380"/>
                  </a:moveTo>
                  <a:lnTo>
                    <a:pt x="133350" y="373380"/>
                  </a:lnTo>
                  <a:lnTo>
                    <a:pt x="13335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5930" y="392417"/>
                  </a:lnTo>
                  <a:lnTo>
                    <a:pt x="455930" y="382257"/>
                  </a:lnTo>
                  <a:lnTo>
                    <a:pt x="455930" y="373380"/>
                  </a:lnTo>
                  <a:close/>
                </a:path>
                <a:path w="501650" h="655320">
                  <a:moveTo>
                    <a:pt x="45593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33350" y="325120"/>
                  </a:lnTo>
                  <a:lnTo>
                    <a:pt x="133350" y="335267"/>
                  </a:lnTo>
                  <a:lnTo>
                    <a:pt x="455930" y="335267"/>
                  </a:lnTo>
                  <a:lnTo>
                    <a:pt x="455930" y="325120"/>
                  </a:lnTo>
                  <a:lnTo>
                    <a:pt x="455930" y="316230"/>
                  </a:lnTo>
                  <a:close/>
                </a:path>
                <a:path w="501650" h="655320">
                  <a:moveTo>
                    <a:pt x="45593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5930" y="316217"/>
                  </a:lnTo>
                  <a:lnTo>
                    <a:pt x="455930" y="297180"/>
                  </a:lnTo>
                  <a:close/>
                </a:path>
                <a:path w="501650" h="655320">
                  <a:moveTo>
                    <a:pt x="45593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5930" y="297167"/>
                  </a:lnTo>
                  <a:lnTo>
                    <a:pt x="455930" y="284480"/>
                  </a:lnTo>
                  <a:close/>
                </a:path>
                <a:path w="501650" h="655320">
                  <a:moveTo>
                    <a:pt x="45593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5930" y="284467"/>
                  </a:lnTo>
                  <a:lnTo>
                    <a:pt x="455930" y="278130"/>
                  </a:lnTo>
                  <a:close/>
                </a:path>
                <a:path w="501650" h="655320">
                  <a:moveTo>
                    <a:pt x="45593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5930" y="278117"/>
                  </a:lnTo>
                  <a:lnTo>
                    <a:pt x="455930" y="265430"/>
                  </a:lnTo>
                  <a:close/>
                </a:path>
                <a:path w="501650" h="655320">
                  <a:moveTo>
                    <a:pt x="45593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5930" y="265417"/>
                  </a:lnTo>
                  <a:lnTo>
                    <a:pt x="455930" y="259080"/>
                  </a:lnTo>
                  <a:close/>
                </a:path>
                <a:path w="501650" h="655320">
                  <a:moveTo>
                    <a:pt x="45593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5930" y="259067"/>
                  </a:lnTo>
                  <a:lnTo>
                    <a:pt x="455930" y="246380"/>
                  </a:lnTo>
                  <a:close/>
                </a:path>
                <a:path w="501650" h="655320">
                  <a:moveTo>
                    <a:pt x="45593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5930" y="246367"/>
                  </a:lnTo>
                  <a:lnTo>
                    <a:pt x="455930" y="227330"/>
                  </a:lnTo>
                  <a:close/>
                </a:path>
                <a:path w="501650" h="655320">
                  <a:moveTo>
                    <a:pt x="45593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33350" y="133350"/>
                  </a:lnTo>
                  <a:lnTo>
                    <a:pt x="133350" y="138417"/>
                  </a:lnTo>
                  <a:lnTo>
                    <a:pt x="455930" y="138417"/>
                  </a:lnTo>
                  <a:lnTo>
                    <a:pt x="455930" y="133350"/>
                  </a:lnTo>
                  <a:lnTo>
                    <a:pt x="455930" y="127000"/>
                  </a:lnTo>
                  <a:close/>
                </a:path>
                <a:path w="501650" h="655320">
                  <a:moveTo>
                    <a:pt x="45593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5930" y="126987"/>
                  </a:lnTo>
                  <a:lnTo>
                    <a:pt x="455930" y="114300"/>
                  </a:lnTo>
                  <a:close/>
                </a:path>
                <a:path w="501650" h="655320">
                  <a:moveTo>
                    <a:pt x="45593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5930" y="114287"/>
                  </a:lnTo>
                  <a:lnTo>
                    <a:pt x="455930" y="107950"/>
                  </a:lnTo>
                  <a:close/>
                </a:path>
                <a:path w="501650" h="655320">
                  <a:moveTo>
                    <a:pt x="45593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5930" y="107937"/>
                  </a:lnTo>
                  <a:lnTo>
                    <a:pt x="455930" y="101600"/>
                  </a:lnTo>
                  <a:close/>
                </a:path>
                <a:path w="501650" h="655320">
                  <a:moveTo>
                    <a:pt x="45593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5930" y="101587"/>
                  </a:lnTo>
                  <a:lnTo>
                    <a:pt x="455930" y="95250"/>
                  </a:lnTo>
                  <a:close/>
                </a:path>
                <a:path w="501650" h="655320">
                  <a:moveTo>
                    <a:pt x="45593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5930" y="95237"/>
                  </a:lnTo>
                  <a:lnTo>
                    <a:pt x="455930" y="82550"/>
                  </a:lnTo>
                  <a:close/>
                </a:path>
                <a:path w="501650" h="655320">
                  <a:moveTo>
                    <a:pt x="45593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5930" y="82537"/>
                  </a:lnTo>
                  <a:lnTo>
                    <a:pt x="455930" y="50800"/>
                  </a:lnTo>
                  <a:close/>
                </a:path>
                <a:path w="501650" h="655320">
                  <a:moveTo>
                    <a:pt x="45593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5930" y="50787"/>
                  </a:lnTo>
                  <a:lnTo>
                    <a:pt x="455930" y="38100"/>
                  </a:lnTo>
                  <a:close/>
                </a:path>
                <a:path w="501650" h="655320">
                  <a:moveTo>
                    <a:pt x="45593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5930" y="38087"/>
                  </a:lnTo>
                  <a:lnTo>
                    <a:pt x="455930" y="31750"/>
                  </a:lnTo>
                  <a:close/>
                </a:path>
                <a:path w="501650" h="655320">
                  <a:moveTo>
                    <a:pt x="45593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5930" y="31737"/>
                  </a:lnTo>
                  <a:lnTo>
                    <a:pt x="455930" y="25400"/>
                  </a:lnTo>
                  <a:close/>
                </a:path>
                <a:path w="501650" h="655320">
                  <a:moveTo>
                    <a:pt x="45593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5930" y="25387"/>
                  </a:lnTo>
                  <a:lnTo>
                    <a:pt x="455930" y="19050"/>
                  </a:lnTo>
                  <a:close/>
                </a:path>
                <a:path w="501650" h="655320">
                  <a:moveTo>
                    <a:pt x="45593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5930" y="19037"/>
                  </a:lnTo>
                  <a:lnTo>
                    <a:pt x="455930" y="12700"/>
                  </a:lnTo>
                  <a:close/>
                </a:path>
                <a:path w="501650" h="655320">
                  <a:moveTo>
                    <a:pt x="45593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5930" y="12687"/>
                  </a:lnTo>
                  <a:lnTo>
                    <a:pt x="455930" y="6350"/>
                  </a:lnTo>
                  <a:close/>
                </a:path>
                <a:path w="501650" h="655320">
                  <a:moveTo>
                    <a:pt x="45593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5930" y="6337"/>
                  </a:lnTo>
                  <a:lnTo>
                    <a:pt x="455930" y="0"/>
                  </a:lnTo>
                  <a:close/>
                </a:path>
                <a:path w="501650" h="655320">
                  <a:moveTo>
                    <a:pt x="501650" y="608317"/>
                  </a:moveTo>
                  <a:lnTo>
                    <a:pt x="455930" y="608317"/>
                  </a:lnTo>
                  <a:lnTo>
                    <a:pt x="455930" y="534657"/>
                  </a:lnTo>
                  <a:lnTo>
                    <a:pt x="455930" y="519430"/>
                  </a:lnTo>
                  <a:lnTo>
                    <a:pt x="0" y="519430"/>
                  </a:lnTo>
                  <a:lnTo>
                    <a:pt x="0" y="534657"/>
                  </a:lnTo>
                  <a:lnTo>
                    <a:pt x="0" y="613397"/>
                  </a:lnTo>
                  <a:lnTo>
                    <a:pt x="0" y="652767"/>
                  </a:lnTo>
                  <a:lnTo>
                    <a:pt x="85090" y="652767"/>
                  </a:lnTo>
                  <a:lnTo>
                    <a:pt x="85090" y="651497"/>
                  </a:lnTo>
                  <a:lnTo>
                    <a:pt x="97790" y="651497"/>
                  </a:lnTo>
                  <a:lnTo>
                    <a:pt x="97790" y="650227"/>
                  </a:lnTo>
                  <a:lnTo>
                    <a:pt x="109220" y="650227"/>
                  </a:lnTo>
                  <a:lnTo>
                    <a:pt x="109220" y="648957"/>
                  </a:lnTo>
                  <a:lnTo>
                    <a:pt x="121920" y="648957"/>
                  </a:lnTo>
                  <a:lnTo>
                    <a:pt x="121920" y="647687"/>
                  </a:lnTo>
                  <a:lnTo>
                    <a:pt x="134620" y="647687"/>
                  </a:lnTo>
                  <a:lnTo>
                    <a:pt x="134620" y="646417"/>
                  </a:lnTo>
                  <a:lnTo>
                    <a:pt x="146050" y="646417"/>
                  </a:lnTo>
                  <a:lnTo>
                    <a:pt x="146050" y="645147"/>
                  </a:lnTo>
                  <a:lnTo>
                    <a:pt x="158750" y="645147"/>
                  </a:lnTo>
                  <a:lnTo>
                    <a:pt x="158750" y="643877"/>
                  </a:lnTo>
                  <a:lnTo>
                    <a:pt x="171450" y="643877"/>
                  </a:lnTo>
                  <a:lnTo>
                    <a:pt x="171450" y="642607"/>
                  </a:lnTo>
                  <a:lnTo>
                    <a:pt x="182880" y="642607"/>
                  </a:lnTo>
                  <a:lnTo>
                    <a:pt x="182880" y="641337"/>
                  </a:lnTo>
                  <a:lnTo>
                    <a:pt x="195580" y="641337"/>
                  </a:lnTo>
                  <a:lnTo>
                    <a:pt x="195580" y="640067"/>
                  </a:lnTo>
                  <a:lnTo>
                    <a:pt x="207010" y="640067"/>
                  </a:lnTo>
                  <a:lnTo>
                    <a:pt x="207010" y="638797"/>
                  </a:lnTo>
                  <a:lnTo>
                    <a:pt x="219710" y="638797"/>
                  </a:lnTo>
                  <a:lnTo>
                    <a:pt x="219710" y="637527"/>
                  </a:lnTo>
                  <a:lnTo>
                    <a:pt x="232410" y="637527"/>
                  </a:lnTo>
                  <a:lnTo>
                    <a:pt x="232410" y="636257"/>
                  </a:lnTo>
                  <a:lnTo>
                    <a:pt x="243840" y="636257"/>
                  </a:lnTo>
                  <a:lnTo>
                    <a:pt x="243840" y="634987"/>
                  </a:lnTo>
                  <a:lnTo>
                    <a:pt x="256540" y="634987"/>
                  </a:lnTo>
                  <a:lnTo>
                    <a:pt x="256540" y="633717"/>
                  </a:lnTo>
                  <a:lnTo>
                    <a:pt x="269240" y="633717"/>
                  </a:lnTo>
                  <a:lnTo>
                    <a:pt x="269240" y="632447"/>
                  </a:lnTo>
                  <a:lnTo>
                    <a:pt x="280670" y="632447"/>
                  </a:lnTo>
                  <a:lnTo>
                    <a:pt x="280670" y="631177"/>
                  </a:lnTo>
                  <a:lnTo>
                    <a:pt x="293370" y="631177"/>
                  </a:lnTo>
                  <a:lnTo>
                    <a:pt x="293370" y="629907"/>
                  </a:lnTo>
                  <a:lnTo>
                    <a:pt x="304800" y="629907"/>
                  </a:lnTo>
                  <a:lnTo>
                    <a:pt x="304800" y="628637"/>
                  </a:lnTo>
                  <a:lnTo>
                    <a:pt x="317500" y="628637"/>
                  </a:lnTo>
                  <a:lnTo>
                    <a:pt x="317500" y="627367"/>
                  </a:lnTo>
                  <a:lnTo>
                    <a:pt x="330200" y="627367"/>
                  </a:lnTo>
                  <a:lnTo>
                    <a:pt x="330200" y="626097"/>
                  </a:lnTo>
                  <a:lnTo>
                    <a:pt x="341630" y="626097"/>
                  </a:lnTo>
                  <a:lnTo>
                    <a:pt x="341630" y="624827"/>
                  </a:lnTo>
                  <a:lnTo>
                    <a:pt x="354330" y="624827"/>
                  </a:lnTo>
                  <a:lnTo>
                    <a:pt x="354330" y="623557"/>
                  </a:lnTo>
                  <a:lnTo>
                    <a:pt x="367030" y="623557"/>
                  </a:lnTo>
                  <a:lnTo>
                    <a:pt x="367030" y="622287"/>
                  </a:lnTo>
                  <a:lnTo>
                    <a:pt x="378460" y="622287"/>
                  </a:lnTo>
                  <a:lnTo>
                    <a:pt x="378460" y="621017"/>
                  </a:lnTo>
                  <a:lnTo>
                    <a:pt x="391160" y="621017"/>
                  </a:lnTo>
                  <a:lnTo>
                    <a:pt x="391160" y="619747"/>
                  </a:lnTo>
                  <a:lnTo>
                    <a:pt x="402590" y="619747"/>
                  </a:lnTo>
                  <a:lnTo>
                    <a:pt x="402590" y="618477"/>
                  </a:lnTo>
                  <a:lnTo>
                    <a:pt x="415290" y="618477"/>
                  </a:lnTo>
                  <a:lnTo>
                    <a:pt x="415290" y="617207"/>
                  </a:lnTo>
                  <a:lnTo>
                    <a:pt x="427990" y="617207"/>
                  </a:lnTo>
                  <a:lnTo>
                    <a:pt x="427990" y="615937"/>
                  </a:lnTo>
                  <a:lnTo>
                    <a:pt x="439420" y="615937"/>
                  </a:lnTo>
                  <a:lnTo>
                    <a:pt x="439420" y="614667"/>
                  </a:lnTo>
                  <a:lnTo>
                    <a:pt x="452120" y="614667"/>
                  </a:lnTo>
                  <a:lnTo>
                    <a:pt x="452120" y="613397"/>
                  </a:lnTo>
                  <a:lnTo>
                    <a:pt x="455930" y="613397"/>
                  </a:lnTo>
                  <a:lnTo>
                    <a:pt x="464820" y="613397"/>
                  </a:lnTo>
                  <a:lnTo>
                    <a:pt x="464820" y="612127"/>
                  </a:lnTo>
                  <a:lnTo>
                    <a:pt x="476250" y="612127"/>
                  </a:lnTo>
                  <a:lnTo>
                    <a:pt x="476250" y="610857"/>
                  </a:lnTo>
                  <a:lnTo>
                    <a:pt x="455930" y="610857"/>
                  </a:lnTo>
                  <a:lnTo>
                    <a:pt x="455930" y="609587"/>
                  </a:lnTo>
                  <a:lnTo>
                    <a:pt x="501650" y="609587"/>
                  </a:lnTo>
                  <a:lnTo>
                    <a:pt x="501650" y="60831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7370" y="5748019"/>
              <a:ext cx="72390" cy="7620"/>
            </a:xfrm>
            <a:custGeom>
              <a:avLst/>
              <a:gdLst/>
              <a:ahLst/>
              <a:cxnLst/>
              <a:rect l="l" t="t" r="r" b="b"/>
              <a:pathLst>
                <a:path w="72389" h="7620">
                  <a:moveTo>
                    <a:pt x="1143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11430" y="7620"/>
                  </a:lnTo>
                  <a:lnTo>
                    <a:pt x="11430" y="6362"/>
                  </a:lnTo>
                  <a:close/>
                </a:path>
                <a:path w="72389" h="7620">
                  <a:moveTo>
                    <a:pt x="723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4130" y="6350"/>
                  </a:lnTo>
                  <a:lnTo>
                    <a:pt x="24130" y="5080"/>
                  </a:lnTo>
                  <a:lnTo>
                    <a:pt x="36830" y="5080"/>
                  </a:lnTo>
                  <a:lnTo>
                    <a:pt x="36830" y="3810"/>
                  </a:lnTo>
                  <a:lnTo>
                    <a:pt x="48260" y="3810"/>
                  </a:lnTo>
                  <a:lnTo>
                    <a:pt x="48260" y="2540"/>
                  </a:lnTo>
                  <a:lnTo>
                    <a:pt x="60960" y="2540"/>
                  </a:lnTo>
                  <a:lnTo>
                    <a:pt x="6096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2710" y="5095252"/>
              <a:ext cx="454659" cy="703580"/>
            </a:xfrm>
            <a:custGeom>
              <a:avLst/>
              <a:gdLst/>
              <a:ahLst/>
              <a:cxnLst/>
              <a:rect l="l" t="t" r="r" b="b"/>
              <a:pathLst>
                <a:path w="454660" h="703579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0" y="661657"/>
                  </a:lnTo>
                  <a:lnTo>
                    <a:pt x="0" y="703567"/>
                  </a:lnTo>
                  <a:lnTo>
                    <a:pt x="50800" y="703567"/>
                  </a:lnTo>
                  <a:lnTo>
                    <a:pt x="50800" y="702297"/>
                  </a:lnTo>
                  <a:lnTo>
                    <a:pt x="62230" y="702297"/>
                  </a:lnTo>
                  <a:lnTo>
                    <a:pt x="62230" y="701027"/>
                  </a:lnTo>
                  <a:lnTo>
                    <a:pt x="74930" y="701027"/>
                  </a:lnTo>
                  <a:lnTo>
                    <a:pt x="74930" y="699757"/>
                  </a:lnTo>
                  <a:lnTo>
                    <a:pt x="87630" y="699757"/>
                  </a:lnTo>
                  <a:lnTo>
                    <a:pt x="87630" y="698487"/>
                  </a:lnTo>
                  <a:lnTo>
                    <a:pt x="99060" y="698487"/>
                  </a:lnTo>
                  <a:lnTo>
                    <a:pt x="99060" y="697217"/>
                  </a:lnTo>
                  <a:lnTo>
                    <a:pt x="111760" y="697217"/>
                  </a:lnTo>
                  <a:lnTo>
                    <a:pt x="111760" y="695947"/>
                  </a:lnTo>
                  <a:lnTo>
                    <a:pt x="124460" y="695947"/>
                  </a:lnTo>
                  <a:lnTo>
                    <a:pt x="124460" y="694677"/>
                  </a:lnTo>
                  <a:lnTo>
                    <a:pt x="135890" y="694677"/>
                  </a:lnTo>
                  <a:lnTo>
                    <a:pt x="135890" y="693407"/>
                  </a:lnTo>
                  <a:lnTo>
                    <a:pt x="148590" y="693407"/>
                  </a:lnTo>
                  <a:lnTo>
                    <a:pt x="148590" y="692137"/>
                  </a:lnTo>
                  <a:lnTo>
                    <a:pt x="161290" y="692137"/>
                  </a:lnTo>
                  <a:lnTo>
                    <a:pt x="161290" y="690867"/>
                  </a:lnTo>
                  <a:lnTo>
                    <a:pt x="172720" y="690867"/>
                  </a:lnTo>
                  <a:lnTo>
                    <a:pt x="172720" y="689597"/>
                  </a:lnTo>
                  <a:lnTo>
                    <a:pt x="185420" y="689597"/>
                  </a:lnTo>
                  <a:lnTo>
                    <a:pt x="185420" y="688327"/>
                  </a:lnTo>
                  <a:lnTo>
                    <a:pt x="196850" y="688327"/>
                  </a:lnTo>
                  <a:lnTo>
                    <a:pt x="196850" y="687057"/>
                  </a:lnTo>
                  <a:lnTo>
                    <a:pt x="209550" y="687057"/>
                  </a:lnTo>
                  <a:lnTo>
                    <a:pt x="209550" y="685787"/>
                  </a:lnTo>
                  <a:lnTo>
                    <a:pt x="222250" y="685787"/>
                  </a:lnTo>
                  <a:lnTo>
                    <a:pt x="222250" y="684517"/>
                  </a:lnTo>
                  <a:lnTo>
                    <a:pt x="233680" y="684517"/>
                  </a:lnTo>
                  <a:lnTo>
                    <a:pt x="233680" y="683247"/>
                  </a:lnTo>
                  <a:lnTo>
                    <a:pt x="246380" y="683247"/>
                  </a:lnTo>
                  <a:lnTo>
                    <a:pt x="246380" y="681977"/>
                  </a:lnTo>
                  <a:lnTo>
                    <a:pt x="259080" y="681977"/>
                  </a:lnTo>
                  <a:lnTo>
                    <a:pt x="259080" y="680707"/>
                  </a:lnTo>
                  <a:lnTo>
                    <a:pt x="270510" y="680707"/>
                  </a:lnTo>
                  <a:lnTo>
                    <a:pt x="270510" y="679437"/>
                  </a:lnTo>
                  <a:lnTo>
                    <a:pt x="283210" y="679437"/>
                  </a:lnTo>
                  <a:lnTo>
                    <a:pt x="283210" y="678167"/>
                  </a:lnTo>
                  <a:lnTo>
                    <a:pt x="294640" y="678167"/>
                  </a:lnTo>
                  <a:lnTo>
                    <a:pt x="294640" y="676897"/>
                  </a:lnTo>
                  <a:lnTo>
                    <a:pt x="307340" y="676897"/>
                  </a:lnTo>
                  <a:lnTo>
                    <a:pt x="307340" y="675627"/>
                  </a:lnTo>
                  <a:lnTo>
                    <a:pt x="320040" y="675627"/>
                  </a:lnTo>
                  <a:lnTo>
                    <a:pt x="320040" y="674357"/>
                  </a:lnTo>
                  <a:lnTo>
                    <a:pt x="331470" y="674357"/>
                  </a:lnTo>
                  <a:lnTo>
                    <a:pt x="331470" y="673087"/>
                  </a:lnTo>
                  <a:lnTo>
                    <a:pt x="344170" y="673087"/>
                  </a:lnTo>
                  <a:lnTo>
                    <a:pt x="344170" y="671817"/>
                  </a:lnTo>
                  <a:lnTo>
                    <a:pt x="356870" y="671817"/>
                  </a:lnTo>
                  <a:lnTo>
                    <a:pt x="356870" y="670547"/>
                  </a:lnTo>
                  <a:lnTo>
                    <a:pt x="368300" y="670547"/>
                  </a:lnTo>
                  <a:lnTo>
                    <a:pt x="368300" y="669277"/>
                  </a:lnTo>
                  <a:lnTo>
                    <a:pt x="381000" y="669277"/>
                  </a:lnTo>
                  <a:lnTo>
                    <a:pt x="381000" y="668007"/>
                  </a:lnTo>
                  <a:lnTo>
                    <a:pt x="393700" y="668007"/>
                  </a:lnTo>
                  <a:lnTo>
                    <a:pt x="393700" y="666737"/>
                  </a:lnTo>
                  <a:lnTo>
                    <a:pt x="405130" y="666737"/>
                  </a:lnTo>
                  <a:lnTo>
                    <a:pt x="405130" y="665467"/>
                  </a:lnTo>
                  <a:lnTo>
                    <a:pt x="417830" y="665467"/>
                  </a:lnTo>
                  <a:lnTo>
                    <a:pt x="417830" y="664197"/>
                  </a:lnTo>
                  <a:lnTo>
                    <a:pt x="429260" y="664197"/>
                  </a:lnTo>
                  <a:lnTo>
                    <a:pt x="429260" y="662927"/>
                  </a:lnTo>
                  <a:lnTo>
                    <a:pt x="441960" y="662927"/>
                  </a:lnTo>
                  <a:lnTo>
                    <a:pt x="441960" y="661657"/>
                  </a:lnTo>
                  <a:lnTo>
                    <a:pt x="454660" y="66165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60" h="703579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60" h="703579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60" h="703579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70357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70357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70357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70357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70357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70357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70357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703579">
                  <a:moveTo>
                    <a:pt x="454660" y="373380"/>
                  </a:moveTo>
                  <a:lnTo>
                    <a:pt x="262890" y="373380"/>
                  </a:lnTo>
                  <a:lnTo>
                    <a:pt x="26289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70357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262890" y="325120"/>
                  </a:lnTo>
                  <a:lnTo>
                    <a:pt x="26289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70357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70357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70357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70357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70357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70357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70357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70357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262890" y="133350"/>
                  </a:lnTo>
                  <a:lnTo>
                    <a:pt x="26289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70357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70357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70357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70357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70357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70357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70357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70357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70357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70357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70357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70357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70357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2710" y="5795010"/>
              <a:ext cx="74930" cy="8890"/>
            </a:xfrm>
            <a:custGeom>
              <a:avLst/>
              <a:gdLst/>
              <a:ahLst/>
              <a:cxnLst/>
              <a:rect l="l" t="t" r="r" b="b"/>
              <a:pathLst>
                <a:path w="74930" h="8889">
                  <a:moveTo>
                    <a:pt x="3810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lnTo>
                    <a:pt x="13970" y="7620"/>
                  </a:lnTo>
                  <a:lnTo>
                    <a:pt x="13970" y="6350"/>
                  </a:lnTo>
                  <a:lnTo>
                    <a:pt x="26670" y="6350"/>
                  </a:lnTo>
                  <a:lnTo>
                    <a:pt x="26670" y="5080"/>
                  </a:lnTo>
                  <a:lnTo>
                    <a:pt x="38100" y="5080"/>
                  </a:lnTo>
                  <a:lnTo>
                    <a:pt x="38100" y="3810"/>
                  </a:lnTo>
                  <a:close/>
                </a:path>
                <a:path w="74930" h="8889">
                  <a:moveTo>
                    <a:pt x="74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4930" y="127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8050" y="5095252"/>
              <a:ext cx="454659" cy="750570"/>
            </a:xfrm>
            <a:custGeom>
              <a:avLst/>
              <a:gdLst/>
              <a:ahLst/>
              <a:cxnLst/>
              <a:rect l="l" t="t" r="r" b="b"/>
              <a:pathLst>
                <a:path w="454659" h="750570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0" y="708647"/>
                  </a:lnTo>
                  <a:lnTo>
                    <a:pt x="0" y="750557"/>
                  </a:lnTo>
                  <a:lnTo>
                    <a:pt x="53340" y="750557"/>
                  </a:lnTo>
                  <a:lnTo>
                    <a:pt x="53340" y="749287"/>
                  </a:lnTo>
                  <a:lnTo>
                    <a:pt x="64770" y="749287"/>
                  </a:lnTo>
                  <a:lnTo>
                    <a:pt x="64770" y="748017"/>
                  </a:lnTo>
                  <a:lnTo>
                    <a:pt x="77470" y="748017"/>
                  </a:lnTo>
                  <a:lnTo>
                    <a:pt x="77470" y="746747"/>
                  </a:lnTo>
                  <a:lnTo>
                    <a:pt x="88900" y="746747"/>
                  </a:lnTo>
                  <a:lnTo>
                    <a:pt x="88900" y="745477"/>
                  </a:lnTo>
                  <a:lnTo>
                    <a:pt x="101600" y="745477"/>
                  </a:lnTo>
                  <a:lnTo>
                    <a:pt x="101600" y="744207"/>
                  </a:lnTo>
                  <a:lnTo>
                    <a:pt x="114300" y="744207"/>
                  </a:lnTo>
                  <a:lnTo>
                    <a:pt x="114300" y="742937"/>
                  </a:lnTo>
                  <a:lnTo>
                    <a:pt x="125730" y="742937"/>
                  </a:lnTo>
                  <a:lnTo>
                    <a:pt x="125730" y="741667"/>
                  </a:lnTo>
                  <a:lnTo>
                    <a:pt x="138430" y="741667"/>
                  </a:lnTo>
                  <a:lnTo>
                    <a:pt x="138430" y="740397"/>
                  </a:lnTo>
                  <a:lnTo>
                    <a:pt x="151130" y="740397"/>
                  </a:lnTo>
                  <a:lnTo>
                    <a:pt x="151130" y="739127"/>
                  </a:lnTo>
                  <a:lnTo>
                    <a:pt x="162560" y="739127"/>
                  </a:lnTo>
                  <a:lnTo>
                    <a:pt x="162560" y="737857"/>
                  </a:lnTo>
                  <a:lnTo>
                    <a:pt x="175260" y="737857"/>
                  </a:lnTo>
                  <a:lnTo>
                    <a:pt x="175260" y="736587"/>
                  </a:lnTo>
                  <a:lnTo>
                    <a:pt x="186690" y="736587"/>
                  </a:lnTo>
                  <a:lnTo>
                    <a:pt x="186690" y="735317"/>
                  </a:lnTo>
                  <a:lnTo>
                    <a:pt x="199390" y="735317"/>
                  </a:lnTo>
                  <a:lnTo>
                    <a:pt x="199390" y="734047"/>
                  </a:lnTo>
                  <a:lnTo>
                    <a:pt x="212090" y="734047"/>
                  </a:lnTo>
                  <a:lnTo>
                    <a:pt x="212090" y="732777"/>
                  </a:lnTo>
                  <a:lnTo>
                    <a:pt x="223520" y="732777"/>
                  </a:lnTo>
                  <a:lnTo>
                    <a:pt x="223520" y="731507"/>
                  </a:lnTo>
                  <a:lnTo>
                    <a:pt x="236220" y="731507"/>
                  </a:lnTo>
                  <a:lnTo>
                    <a:pt x="236220" y="730237"/>
                  </a:lnTo>
                  <a:lnTo>
                    <a:pt x="248920" y="730237"/>
                  </a:lnTo>
                  <a:lnTo>
                    <a:pt x="248920" y="728967"/>
                  </a:lnTo>
                  <a:lnTo>
                    <a:pt x="260350" y="728967"/>
                  </a:lnTo>
                  <a:lnTo>
                    <a:pt x="260350" y="727697"/>
                  </a:lnTo>
                  <a:lnTo>
                    <a:pt x="273050" y="727697"/>
                  </a:lnTo>
                  <a:lnTo>
                    <a:pt x="273050" y="726427"/>
                  </a:lnTo>
                  <a:lnTo>
                    <a:pt x="285750" y="726427"/>
                  </a:lnTo>
                  <a:lnTo>
                    <a:pt x="285750" y="725157"/>
                  </a:lnTo>
                  <a:lnTo>
                    <a:pt x="297180" y="725157"/>
                  </a:lnTo>
                  <a:lnTo>
                    <a:pt x="297180" y="723887"/>
                  </a:lnTo>
                  <a:lnTo>
                    <a:pt x="309880" y="723887"/>
                  </a:lnTo>
                  <a:lnTo>
                    <a:pt x="309880" y="722617"/>
                  </a:lnTo>
                  <a:lnTo>
                    <a:pt x="321310" y="722617"/>
                  </a:lnTo>
                  <a:lnTo>
                    <a:pt x="321310" y="721347"/>
                  </a:lnTo>
                  <a:lnTo>
                    <a:pt x="334010" y="721347"/>
                  </a:lnTo>
                  <a:lnTo>
                    <a:pt x="334010" y="720077"/>
                  </a:lnTo>
                  <a:lnTo>
                    <a:pt x="346710" y="720077"/>
                  </a:lnTo>
                  <a:lnTo>
                    <a:pt x="346710" y="718807"/>
                  </a:lnTo>
                  <a:lnTo>
                    <a:pt x="358140" y="718807"/>
                  </a:lnTo>
                  <a:lnTo>
                    <a:pt x="358140" y="717537"/>
                  </a:lnTo>
                  <a:lnTo>
                    <a:pt x="370840" y="717537"/>
                  </a:lnTo>
                  <a:lnTo>
                    <a:pt x="370840" y="716267"/>
                  </a:lnTo>
                  <a:lnTo>
                    <a:pt x="383540" y="716267"/>
                  </a:lnTo>
                  <a:lnTo>
                    <a:pt x="383540" y="714997"/>
                  </a:lnTo>
                  <a:lnTo>
                    <a:pt x="394970" y="714997"/>
                  </a:lnTo>
                  <a:lnTo>
                    <a:pt x="394970" y="713727"/>
                  </a:lnTo>
                  <a:lnTo>
                    <a:pt x="407670" y="713727"/>
                  </a:lnTo>
                  <a:lnTo>
                    <a:pt x="407670" y="712457"/>
                  </a:lnTo>
                  <a:lnTo>
                    <a:pt x="419100" y="712457"/>
                  </a:lnTo>
                  <a:lnTo>
                    <a:pt x="419100" y="711187"/>
                  </a:lnTo>
                  <a:lnTo>
                    <a:pt x="431800" y="711187"/>
                  </a:lnTo>
                  <a:lnTo>
                    <a:pt x="431800" y="709917"/>
                  </a:lnTo>
                  <a:lnTo>
                    <a:pt x="444500" y="709917"/>
                  </a:lnTo>
                  <a:lnTo>
                    <a:pt x="444500" y="708647"/>
                  </a:lnTo>
                  <a:lnTo>
                    <a:pt x="454660" y="70864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59" h="750570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59" h="750570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59" h="75057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59" h="75057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59" h="75057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59" h="75057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59" h="75057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59" h="75057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59" h="75057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59" h="75057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59" h="750570">
                  <a:moveTo>
                    <a:pt x="454660" y="373380"/>
                  </a:moveTo>
                  <a:lnTo>
                    <a:pt x="392430" y="373380"/>
                  </a:lnTo>
                  <a:lnTo>
                    <a:pt x="39243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59" h="75057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92430" y="325120"/>
                  </a:lnTo>
                  <a:lnTo>
                    <a:pt x="39243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59" h="75057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59" h="75057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59" h="75057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59" h="75057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59" h="75057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59" h="75057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59" h="75057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59" h="75057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92430" y="133350"/>
                  </a:lnTo>
                  <a:lnTo>
                    <a:pt x="39243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59" h="75057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59" h="75057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59" h="75057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59" h="75057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59" h="75057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59" h="75057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59" h="75057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59" h="75057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75057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75057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75057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75057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75057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8050" y="584326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69" h="7620">
                  <a:moveTo>
                    <a:pt x="381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3810" y="7620"/>
                  </a:lnTo>
                  <a:lnTo>
                    <a:pt x="3810" y="6362"/>
                  </a:lnTo>
                  <a:close/>
                </a:path>
                <a:path w="64769" h="7620">
                  <a:moveTo>
                    <a:pt x="406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6510" y="6350"/>
                  </a:lnTo>
                  <a:lnTo>
                    <a:pt x="16510" y="5080"/>
                  </a:lnTo>
                  <a:lnTo>
                    <a:pt x="27940" y="5080"/>
                  </a:lnTo>
                  <a:lnTo>
                    <a:pt x="27940" y="3810"/>
                  </a:lnTo>
                  <a:lnTo>
                    <a:pt x="40640" y="3810"/>
                  </a:lnTo>
                  <a:lnTo>
                    <a:pt x="40640" y="2540"/>
                  </a:lnTo>
                  <a:close/>
                </a:path>
                <a:path w="64769" h="7620">
                  <a:moveTo>
                    <a:pt x="64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390" y="5095252"/>
              <a:ext cx="454659" cy="798830"/>
            </a:xfrm>
            <a:custGeom>
              <a:avLst/>
              <a:gdLst/>
              <a:ahLst/>
              <a:cxnLst/>
              <a:rect l="l" t="t" r="r" b="b"/>
              <a:pathLst>
                <a:path w="454659" h="798829">
                  <a:moveTo>
                    <a:pt x="43180" y="797547"/>
                  </a:moveTo>
                  <a:lnTo>
                    <a:pt x="0" y="797547"/>
                  </a:lnTo>
                  <a:lnTo>
                    <a:pt x="0" y="798817"/>
                  </a:lnTo>
                  <a:lnTo>
                    <a:pt x="43180" y="798817"/>
                  </a:lnTo>
                  <a:lnTo>
                    <a:pt x="43180" y="797547"/>
                  </a:lnTo>
                  <a:close/>
                </a:path>
                <a:path w="454659" h="798829">
                  <a:moveTo>
                    <a:pt x="454660" y="646430"/>
                  </a:moveTo>
                  <a:lnTo>
                    <a:pt x="0" y="646430"/>
                  </a:lnTo>
                  <a:lnTo>
                    <a:pt x="0" y="748017"/>
                  </a:lnTo>
                  <a:lnTo>
                    <a:pt x="0" y="755637"/>
                  </a:lnTo>
                  <a:lnTo>
                    <a:pt x="0" y="795007"/>
                  </a:lnTo>
                  <a:lnTo>
                    <a:pt x="78740" y="795007"/>
                  </a:lnTo>
                  <a:lnTo>
                    <a:pt x="78740" y="793737"/>
                  </a:lnTo>
                  <a:lnTo>
                    <a:pt x="91440" y="793737"/>
                  </a:lnTo>
                  <a:lnTo>
                    <a:pt x="91440" y="792467"/>
                  </a:lnTo>
                  <a:lnTo>
                    <a:pt x="104140" y="792467"/>
                  </a:lnTo>
                  <a:lnTo>
                    <a:pt x="104140" y="791197"/>
                  </a:lnTo>
                  <a:lnTo>
                    <a:pt x="115570" y="791197"/>
                  </a:lnTo>
                  <a:lnTo>
                    <a:pt x="115570" y="789927"/>
                  </a:lnTo>
                  <a:lnTo>
                    <a:pt x="128270" y="789927"/>
                  </a:lnTo>
                  <a:lnTo>
                    <a:pt x="128270" y="788657"/>
                  </a:lnTo>
                  <a:lnTo>
                    <a:pt x="140970" y="788657"/>
                  </a:lnTo>
                  <a:lnTo>
                    <a:pt x="140970" y="787387"/>
                  </a:lnTo>
                  <a:lnTo>
                    <a:pt x="152400" y="787387"/>
                  </a:lnTo>
                  <a:lnTo>
                    <a:pt x="152400" y="786117"/>
                  </a:lnTo>
                  <a:lnTo>
                    <a:pt x="165100" y="786117"/>
                  </a:lnTo>
                  <a:lnTo>
                    <a:pt x="165100" y="784847"/>
                  </a:lnTo>
                  <a:lnTo>
                    <a:pt x="176530" y="784847"/>
                  </a:lnTo>
                  <a:lnTo>
                    <a:pt x="176530" y="783577"/>
                  </a:lnTo>
                  <a:lnTo>
                    <a:pt x="189230" y="783577"/>
                  </a:lnTo>
                  <a:lnTo>
                    <a:pt x="189230" y="782307"/>
                  </a:lnTo>
                  <a:lnTo>
                    <a:pt x="201930" y="782307"/>
                  </a:lnTo>
                  <a:lnTo>
                    <a:pt x="201930" y="781037"/>
                  </a:lnTo>
                  <a:lnTo>
                    <a:pt x="213360" y="781037"/>
                  </a:lnTo>
                  <a:lnTo>
                    <a:pt x="213360" y="779767"/>
                  </a:lnTo>
                  <a:lnTo>
                    <a:pt x="226060" y="779767"/>
                  </a:lnTo>
                  <a:lnTo>
                    <a:pt x="226060" y="778497"/>
                  </a:lnTo>
                  <a:lnTo>
                    <a:pt x="238760" y="778497"/>
                  </a:lnTo>
                  <a:lnTo>
                    <a:pt x="238760" y="777227"/>
                  </a:lnTo>
                  <a:lnTo>
                    <a:pt x="250190" y="777227"/>
                  </a:lnTo>
                  <a:lnTo>
                    <a:pt x="250190" y="775957"/>
                  </a:lnTo>
                  <a:lnTo>
                    <a:pt x="262890" y="775957"/>
                  </a:lnTo>
                  <a:lnTo>
                    <a:pt x="262890" y="774687"/>
                  </a:lnTo>
                  <a:lnTo>
                    <a:pt x="275590" y="774687"/>
                  </a:lnTo>
                  <a:lnTo>
                    <a:pt x="275590" y="773417"/>
                  </a:lnTo>
                  <a:lnTo>
                    <a:pt x="287020" y="773417"/>
                  </a:lnTo>
                  <a:lnTo>
                    <a:pt x="287020" y="772147"/>
                  </a:lnTo>
                  <a:lnTo>
                    <a:pt x="299720" y="772147"/>
                  </a:lnTo>
                  <a:lnTo>
                    <a:pt x="299720" y="770877"/>
                  </a:lnTo>
                  <a:lnTo>
                    <a:pt x="311150" y="770877"/>
                  </a:lnTo>
                  <a:lnTo>
                    <a:pt x="311150" y="769607"/>
                  </a:lnTo>
                  <a:lnTo>
                    <a:pt x="323850" y="769607"/>
                  </a:lnTo>
                  <a:lnTo>
                    <a:pt x="323850" y="768337"/>
                  </a:lnTo>
                  <a:lnTo>
                    <a:pt x="336550" y="768337"/>
                  </a:lnTo>
                  <a:lnTo>
                    <a:pt x="336550" y="767067"/>
                  </a:lnTo>
                  <a:lnTo>
                    <a:pt x="347980" y="767067"/>
                  </a:lnTo>
                  <a:lnTo>
                    <a:pt x="347980" y="765797"/>
                  </a:lnTo>
                  <a:lnTo>
                    <a:pt x="360667" y="765797"/>
                  </a:lnTo>
                  <a:lnTo>
                    <a:pt x="360667" y="764527"/>
                  </a:lnTo>
                  <a:lnTo>
                    <a:pt x="373367" y="764527"/>
                  </a:lnTo>
                  <a:lnTo>
                    <a:pt x="373367" y="763257"/>
                  </a:lnTo>
                  <a:lnTo>
                    <a:pt x="384810" y="763257"/>
                  </a:lnTo>
                  <a:lnTo>
                    <a:pt x="384810" y="761987"/>
                  </a:lnTo>
                  <a:lnTo>
                    <a:pt x="397510" y="761987"/>
                  </a:lnTo>
                  <a:lnTo>
                    <a:pt x="397510" y="760717"/>
                  </a:lnTo>
                  <a:lnTo>
                    <a:pt x="408940" y="760717"/>
                  </a:lnTo>
                  <a:lnTo>
                    <a:pt x="408940" y="759447"/>
                  </a:lnTo>
                  <a:lnTo>
                    <a:pt x="421640" y="759447"/>
                  </a:lnTo>
                  <a:lnTo>
                    <a:pt x="421640" y="758177"/>
                  </a:lnTo>
                  <a:lnTo>
                    <a:pt x="434340" y="758177"/>
                  </a:lnTo>
                  <a:lnTo>
                    <a:pt x="434340" y="756907"/>
                  </a:lnTo>
                  <a:lnTo>
                    <a:pt x="445770" y="756907"/>
                  </a:lnTo>
                  <a:lnTo>
                    <a:pt x="445770" y="755637"/>
                  </a:lnTo>
                  <a:lnTo>
                    <a:pt x="454660" y="755637"/>
                  </a:lnTo>
                  <a:lnTo>
                    <a:pt x="454660" y="748017"/>
                  </a:lnTo>
                  <a:lnTo>
                    <a:pt x="454660" y="646430"/>
                  </a:lnTo>
                  <a:close/>
                </a:path>
                <a:path w="454659" h="798829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59" h="798829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59" h="798829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59" h="798829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59" h="79882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59" h="79882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59" h="79882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59" h="79882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59" h="79882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59" h="79882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59" h="79882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59" h="798829">
                  <a:moveTo>
                    <a:pt x="454660" y="373380"/>
                  </a:moveTo>
                  <a:lnTo>
                    <a:pt x="195580" y="373380"/>
                  </a:lnTo>
                  <a:lnTo>
                    <a:pt x="19558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59" h="79882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95580" y="325120"/>
                  </a:lnTo>
                  <a:lnTo>
                    <a:pt x="19558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59" h="79882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59" h="79882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59" h="79882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59" h="79882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59" h="79882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59" h="79882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59" h="79882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59" h="79882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95580" y="133350"/>
                  </a:lnTo>
                  <a:lnTo>
                    <a:pt x="19558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59" h="79882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59" h="79882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59" h="79882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59" h="79882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59" h="79882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59" h="79882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59" h="79882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59" h="7988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7988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7988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79882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79882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7988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3390" y="5890260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09" h="7620">
                  <a:moveTo>
                    <a:pt x="635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6350" y="7620"/>
                  </a:lnTo>
                  <a:lnTo>
                    <a:pt x="6350" y="6362"/>
                  </a:lnTo>
                  <a:close/>
                </a:path>
                <a:path w="67309" h="7620">
                  <a:moveTo>
                    <a:pt x="673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7780" y="6350"/>
                  </a:lnTo>
                  <a:lnTo>
                    <a:pt x="17780" y="5080"/>
                  </a:lnTo>
                  <a:lnTo>
                    <a:pt x="30480" y="5080"/>
                  </a:lnTo>
                  <a:lnTo>
                    <a:pt x="30480" y="3810"/>
                  </a:lnTo>
                  <a:lnTo>
                    <a:pt x="43180" y="3810"/>
                  </a:lnTo>
                  <a:lnTo>
                    <a:pt x="43180" y="2540"/>
                  </a:lnTo>
                  <a:lnTo>
                    <a:pt x="54610" y="2540"/>
                  </a:lnTo>
                  <a:lnTo>
                    <a:pt x="54610" y="1270"/>
                  </a:lnTo>
                  <a:lnTo>
                    <a:pt x="67310" y="127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095252"/>
              <a:ext cx="453390" cy="839469"/>
            </a:xfrm>
            <a:custGeom>
              <a:avLst/>
              <a:gdLst/>
              <a:ahLst/>
              <a:cxnLst/>
              <a:rect l="l" t="t" r="r" b="b"/>
              <a:pathLst>
                <a:path w="453390" h="839470">
                  <a:moveTo>
                    <a:pt x="104140" y="838187"/>
                  </a:moveTo>
                  <a:lnTo>
                    <a:pt x="0" y="838187"/>
                  </a:lnTo>
                  <a:lnTo>
                    <a:pt x="0" y="839457"/>
                  </a:lnTo>
                  <a:lnTo>
                    <a:pt x="104140" y="839457"/>
                  </a:lnTo>
                  <a:lnTo>
                    <a:pt x="104140" y="838187"/>
                  </a:lnTo>
                  <a:close/>
                </a:path>
                <a:path w="453390" h="839470">
                  <a:moveTo>
                    <a:pt x="323850" y="147320"/>
                  </a:moveTo>
                  <a:lnTo>
                    <a:pt x="0" y="147320"/>
                  </a:lnTo>
                  <a:lnTo>
                    <a:pt x="0" y="151117"/>
                  </a:lnTo>
                  <a:lnTo>
                    <a:pt x="323850" y="151117"/>
                  </a:lnTo>
                  <a:lnTo>
                    <a:pt x="323850" y="147320"/>
                  </a:lnTo>
                  <a:close/>
                </a:path>
                <a:path w="453390" h="839470">
                  <a:moveTo>
                    <a:pt x="323850" y="140970"/>
                  </a:moveTo>
                  <a:lnTo>
                    <a:pt x="0" y="140970"/>
                  </a:lnTo>
                  <a:lnTo>
                    <a:pt x="0" y="147307"/>
                  </a:lnTo>
                  <a:lnTo>
                    <a:pt x="323850" y="147307"/>
                  </a:lnTo>
                  <a:lnTo>
                    <a:pt x="323850" y="140970"/>
                  </a:lnTo>
                  <a:close/>
                </a:path>
                <a:path w="453390" h="839470">
                  <a:moveTo>
                    <a:pt x="323850" y="138430"/>
                  </a:moveTo>
                  <a:lnTo>
                    <a:pt x="0" y="138430"/>
                  </a:lnTo>
                  <a:lnTo>
                    <a:pt x="0" y="140957"/>
                  </a:lnTo>
                  <a:lnTo>
                    <a:pt x="323850" y="140957"/>
                  </a:lnTo>
                  <a:lnTo>
                    <a:pt x="323850" y="138430"/>
                  </a:lnTo>
                  <a:close/>
                </a:path>
                <a:path w="453390" h="839470">
                  <a:moveTo>
                    <a:pt x="453390" y="760730"/>
                  </a:moveTo>
                  <a:lnTo>
                    <a:pt x="0" y="760730"/>
                  </a:lnTo>
                  <a:lnTo>
                    <a:pt x="0" y="763257"/>
                  </a:lnTo>
                  <a:lnTo>
                    <a:pt x="0" y="802627"/>
                  </a:lnTo>
                  <a:lnTo>
                    <a:pt x="0" y="836917"/>
                  </a:lnTo>
                  <a:lnTo>
                    <a:pt x="129540" y="836917"/>
                  </a:lnTo>
                  <a:lnTo>
                    <a:pt x="129540" y="835647"/>
                  </a:lnTo>
                  <a:lnTo>
                    <a:pt x="140970" y="835647"/>
                  </a:lnTo>
                  <a:lnTo>
                    <a:pt x="140970" y="834377"/>
                  </a:lnTo>
                  <a:lnTo>
                    <a:pt x="153670" y="834377"/>
                  </a:lnTo>
                  <a:lnTo>
                    <a:pt x="153670" y="833107"/>
                  </a:lnTo>
                  <a:lnTo>
                    <a:pt x="166370" y="833107"/>
                  </a:lnTo>
                  <a:lnTo>
                    <a:pt x="166370" y="831837"/>
                  </a:lnTo>
                  <a:lnTo>
                    <a:pt x="177800" y="831837"/>
                  </a:lnTo>
                  <a:lnTo>
                    <a:pt x="177800" y="830567"/>
                  </a:lnTo>
                  <a:lnTo>
                    <a:pt x="190500" y="830567"/>
                  </a:lnTo>
                  <a:lnTo>
                    <a:pt x="190500" y="829297"/>
                  </a:lnTo>
                  <a:lnTo>
                    <a:pt x="201930" y="829297"/>
                  </a:lnTo>
                  <a:lnTo>
                    <a:pt x="201930" y="828027"/>
                  </a:lnTo>
                  <a:lnTo>
                    <a:pt x="214630" y="828027"/>
                  </a:lnTo>
                  <a:lnTo>
                    <a:pt x="214630" y="826757"/>
                  </a:lnTo>
                  <a:lnTo>
                    <a:pt x="227330" y="826757"/>
                  </a:lnTo>
                  <a:lnTo>
                    <a:pt x="227330" y="825487"/>
                  </a:lnTo>
                  <a:lnTo>
                    <a:pt x="238760" y="825487"/>
                  </a:lnTo>
                  <a:lnTo>
                    <a:pt x="238760" y="824217"/>
                  </a:lnTo>
                  <a:lnTo>
                    <a:pt x="251460" y="824217"/>
                  </a:lnTo>
                  <a:lnTo>
                    <a:pt x="251460" y="822947"/>
                  </a:lnTo>
                  <a:lnTo>
                    <a:pt x="264160" y="822947"/>
                  </a:lnTo>
                  <a:lnTo>
                    <a:pt x="264160" y="821677"/>
                  </a:lnTo>
                  <a:lnTo>
                    <a:pt x="275590" y="821677"/>
                  </a:lnTo>
                  <a:lnTo>
                    <a:pt x="275590" y="820407"/>
                  </a:lnTo>
                  <a:lnTo>
                    <a:pt x="288290" y="820407"/>
                  </a:lnTo>
                  <a:lnTo>
                    <a:pt x="288290" y="819137"/>
                  </a:lnTo>
                  <a:lnTo>
                    <a:pt x="299720" y="819137"/>
                  </a:lnTo>
                  <a:lnTo>
                    <a:pt x="299720" y="817867"/>
                  </a:lnTo>
                  <a:lnTo>
                    <a:pt x="312420" y="817867"/>
                  </a:lnTo>
                  <a:lnTo>
                    <a:pt x="312420" y="816597"/>
                  </a:lnTo>
                  <a:lnTo>
                    <a:pt x="325120" y="816597"/>
                  </a:lnTo>
                  <a:lnTo>
                    <a:pt x="325120" y="815327"/>
                  </a:lnTo>
                  <a:lnTo>
                    <a:pt x="336550" y="815327"/>
                  </a:lnTo>
                  <a:lnTo>
                    <a:pt x="336550" y="814057"/>
                  </a:lnTo>
                  <a:lnTo>
                    <a:pt x="349250" y="814057"/>
                  </a:lnTo>
                  <a:lnTo>
                    <a:pt x="349250" y="812787"/>
                  </a:lnTo>
                  <a:lnTo>
                    <a:pt x="361950" y="812787"/>
                  </a:lnTo>
                  <a:lnTo>
                    <a:pt x="361950" y="811517"/>
                  </a:lnTo>
                  <a:lnTo>
                    <a:pt x="373380" y="811517"/>
                  </a:lnTo>
                  <a:lnTo>
                    <a:pt x="373380" y="810247"/>
                  </a:lnTo>
                  <a:lnTo>
                    <a:pt x="386080" y="810247"/>
                  </a:lnTo>
                  <a:lnTo>
                    <a:pt x="386080" y="808977"/>
                  </a:lnTo>
                  <a:lnTo>
                    <a:pt x="398780" y="808977"/>
                  </a:lnTo>
                  <a:lnTo>
                    <a:pt x="398780" y="807707"/>
                  </a:lnTo>
                  <a:lnTo>
                    <a:pt x="410197" y="807707"/>
                  </a:lnTo>
                  <a:lnTo>
                    <a:pt x="410197" y="806437"/>
                  </a:lnTo>
                  <a:lnTo>
                    <a:pt x="422910" y="806437"/>
                  </a:lnTo>
                  <a:lnTo>
                    <a:pt x="422910" y="805167"/>
                  </a:lnTo>
                  <a:lnTo>
                    <a:pt x="434340" y="805167"/>
                  </a:lnTo>
                  <a:lnTo>
                    <a:pt x="434340" y="803897"/>
                  </a:lnTo>
                  <a:lnTo>
                    <a:pt x="447040" y="803897"/>
                  </a:lnTo>
                  <a:lnTo>
                    <a:pt x="447040" y="802627"/>
                  </a:lnTo>
                  <a:lnTo>
                    <a:pt x="453390" y="802627"/>
                  </a:lnTo>
                  <a:lnTo>
                    <a:pt x="453390" y="763257"/>
                  </a:lnTo>
                  <a:lnTo>
                    <a:pt x="453390" y="760730"/>
                  </a:lnTo>
                  <a:close/>
                </a:path>
                <a:path w="453390" h="839470">
                  <a:moveTo>
                    <a:pt x="453390" y="748030"/>
                  </a:moveTo>
                  <a:lnTo>
                    <a:pt x="0" y="748030"/>
                  </a:lnTo>
                  <a:lnTo>
                    <a:pt x="0" y="760717"/>
                  </a:lnTo>
                  <a:lnTo>
                    <a:pt x="453390" y="760717"/>
                  </a:lnTo>
                  <a:lnTo>
                    <a:pt x="453390" y="748030"/>
                  </a:lnTo>
                  <a:close/>
                </a:path>
                <a:path w="453390" h="839470">
                  <a:moveTo>
                    <a:pt x="453390" y="646430"/>
                  </a:moveTo>
                  <a:lnTo>
                    <a:pt x="0" y="646430"/>
                  </a:lnTo>
                  <a:lnTo>
                    <a:pt x="0" y="748017"/>
                  </a:lnTo>
                  <a:lnTo>
                    <a:pt x="453390" y="748017"/>
                  </a:lnTo>
                  <a:lnTo>
                    <a:pt x="453390" y="646430"/>
                  </a:lnTo>
                  <a:close/>
                </a:path>
                <a:path w="453390" h="839470">
                  <a:moveTo>
                    <a:pt x="45339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453390" y="646417"/>
                  </a:lnTo>
                  <a:lnTo>
                    <a:pt x="453390" y="621030"/>
                  </a:lnTo>
                  <a:close/>
                </a:path>
                <a:path w="453390" h="839470">
                  <a:moveTo>
                    <a:pt x="45339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3390" y="621017"/>
                  </a:lnTo>
                  <a:lnTo>
                    <a:pt x="453390" y="534670"/>
                  </a:lnTo>
                  <a:close/>
                </a:path>
                <a:path w="453390" h="839470">
                  <a:moveTo>
                    <a:pt x="45339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3390" y="534657"/>
                  </a:lnTo>
                  <a:lnTo>
                    <a:pt x="453390" y="519430"/>
                  </a:lnTo>
                  <a:close/>
                </a:path>
                <a:path w="453390" h="839470">
                  <a:moveTo>
                    <a:pt x="45339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3390" y="519417"/>
                  </a:lnTo>
                  <a:lnTo>
                    <a:pt x="453390" y="449580"/>
                  </a:lnTo>
                  <a:close/>
                </a:path>
                <a:path w="453390" h="839470">
                  <a:moveTo>
                    <a:pt x="45339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3390" y="449567"/>
                  </a:lnTo>
                  <a:lnTo>
                    <a:pt x="453390" y="430530"/>
                  </a:lnTo>
                  <a:close/>
                </a:path>
                <a:path w="453390" h="839470">
                  <a:moveTo>
                    <a:pt x="45339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3390" y="430517"/>
                  </a:lnTo>
                  <a:lnTo>
                    <a:pt x="453390" y="426720"/>
                  </a:lnTo>
                  <a:close/>
                </a:path>
                <a:path w="453390" h="839470">
                  <a:moveTo>
                    <a:pt x="45339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3390" y="426707"/>
                  </a:lnTo>
                  <a:lnTo>
                    <a:pt x="453390" y="417830"/>
                  </a:lnTo>
                  <a:close/>
                </a:path>
                <a:path w="453390" h="839470">
                  <a:moveTo>
                    <a:pt x="45339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3390" y="417817"/>
                  </a:lnTo>
                  <a:lnTo>
                    <a:pt x="453390" y="405130"/>
                  </a:lnTo>
                  <a:close/>
                </a:path>
                <a:path w="453390" h="839470">
                  <a:moveTo>
                    <a:pt x="45339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3390" y="405117"/>
                  </a:lnTo>
                  <a:lnTo>
                    <a:pt x="453390" y="401320"/>
                  </a:lnTo>
                  <a:close/>
                </a:path>
                <a:path w="453390" h="839470">
                  <a:moveTo>
                    <a:pt x="45339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3390" y="401307"/>
                  </a:lnTo>
                  <a:lnTo>
                    <a:pt x="453390" y="398780"/>
                  </a:lnTo>
                  <a:close/>
                </a:path>
                <a:path w="453390" h="839470">
                  <a:moveTo>
                    <a:pt x="45339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3390" y="398767"/>
                  </a:lnTo>
                  <a:lnTo>
                    <a:pt x="453390" y="392430"/>
                  </a:lnTo>
                  <a:close/>
                </a:path>
                <a:path w="453390" h="839470">
                  <a:moveTo>
                    <a:pt x="453390" y="386080"/>
                  </a:moveTo>
                  <a:lnTo>
                    <a:pt x="0" y="386080"/>
                  </a:lnTo>
                  <a:lnTo>
                    <a:pt x="0" y="392417"/>
                  </a:lnTo>
                  <a:lnTo>
                    <a:pt x="453390" y="392417"/>
                  </a:lnTo>
                  <a:lnTo>
                    <a:pt x="453390" y="386080"/>
                  </a:lnTo>
                  <a:close/>
                </a:path>
                <a:path w="453390" h="839470">
                  <a:moveTo>
                    <a:pt x="453390" y="379730"/>
                  </a:moveTo>
                  <a:lnTo>
                    <a:pt x="0" y="379730"/>
                  </a:lnTo>
                  <a:lnTo>
                    <a:pt x="0" y="386067"/>
                  </a:lnTo>
                  <a:lnTo>
                    <a:pt x="453390" y="386067"/>
                  </a:lnTo>
                  <a:lnTo>
                    <a:pt x="453390" y="379730"/>
                  </a:lnTo>
                  <a:close/>
                </a:path>
                <a:path w="453390" h="839470">
                  <a:moveTo>
                    <a:pt x="453390" y="316230"/>
                  </a:moveTo>
                  <a:lnTo>
                    <a:pt x="0" y="316230"/>
                  </a:lnTo>
                  <a:lnTo>
                    <a:pt x="0" y="335267"/>
                  </a:lnTo>
                  <a:lnTo>
                    <a:pt x="453390" y="335267"/>
                  </a:lnTo>
                  <a:lnTo>
                    <a:pt x="453390" y="316230"/>
                  </a:lnTo>
                  <a:close/>
                </a:path>
                <a:path w="453390" h="839470">
                  <a:moveTo>
                    <a:pt x="453390" y="303530"/>
                  </a:moveTo>
                  <a:lnTo>
                    <a:pt x="0" y="303530"/>
                  </a:lnTo>
                  <a:lnTo>
                    <a:pt x="0" y="316217"/>
                  </a:lnTo>
                  <a:lnTo>
                    <a:pt x="453390" y="316217"/>
                  </a:lnTo>
                  <a:lnTo>
                    <a:pt x="453390" y="303530"/>
                  </a:lnTo>
                  <a:close/>
                </a:path>
                <a:path w="453390" h="839470">
                  <a:moveTo>
                    <a:pt x="453390" y="297180"/>
                  </a:moveTo>
                  <a:lnTo>
                    <a:pt x="0" y="297180"/>
                  </a:lnTo>
                  <a:lnTo>
                    <a:pt x="0" y="303517"/>
                  </a:lnTo>
                  <a:lnTo>
                    <a:pt x="453390" y="303517"/>
                  </a:lnTo>
                  <a:lnTo>
                    <a:pt x="453390" y="297180"/>
                  </a:lnTo>
                  <a:close/>
                </a:path>
                <a:path w="453390" h="839470">
                  <a:moveTo>
                    <a:pt x="45339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3390" y="297167"/>
                  </a:lnTo>
                  <a:lnTo>
                    <a:pt x="453390" y="284480"/>
                  </a:lnTo>
                  <a:close/>
                </a:path>
                <a:path w="453390" h="839470">
                  <a:moveTo>
                    <a:pt x="45339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3390" y="284467"/>
                  </a:lnTo>
                  <a:lnTo>
                    <a:pt x="453390" y="278130"/>
                  </a:lnTo>
                  <a:close/>
                </a:path>
                <a:path w="453390" h="839470">
                  <a:moveTo>
                    <a:pt x="45339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3390" y="278117"/>
                  </a:lnTo>
                  <a:lnTo>
                    <a:pt x="453390" y="265430"/>
                  </a:lnTo>
                  <a:close/>
                </a:path>
                <a:path w="453390" h="839470">
                  <a:moveTo>
                    <a:pt x="45339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3390" y="265417"/>
                  </a:lnTo>
                  <a:lnTo>
                    <a:pt x="453390" y="259080"/>
                  </a:lnTo>
                  <a:close/>
                </a:path>
                <a:path w="453390" h="839470">
                  <a:moveTo>
                    <a:pt x="45339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3390" y="259067"/>
                  </a:lnTo>
                  <a:lnTo>
                    <a:pt x="453390" y="246380"/>
                  </a:lnTo>
                  <a:close/>
                </a:path>
                <a:path w="453390" h="839470">
                  <a:moveTo>
                    <a:pt x="45339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3390" y="246367"/>
                  </a:lnTo>
                  <a:lnTo>
                    <a:pt x="453390" y="227330"/>
                  </a:lnTo>
                  <a:close/>
                </a:path>
                <a:path w="453390" h="839470">
                  <a:moveTo>
                    <a:pt x="453390" y="127000"/>
                  </a:moveTo>
                  <a:lnTo>
                    <a:pt x="0" y="127000"/>
                  </a:lnTo>
                  <a:lnTo>
                    <a:pt x="0" y="138417"/>
                  </a:lnTo>
                  <a:lnTo>
                    <a:pt x="453390" y="138417"/>
                  </a:lnTo>
                  <a:lnTo>
                    <a:pt x="453390" y="127000"/>
                  </a:lnTo>
                  <a:close/>
                </a:path>
                <a:path w="453390" h="839470">
                  <a:moveTo>
                    <a:pt x="45339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3390" y="126987"/>
                  </a:lnTo>
                  <a:lnTo>
                    <a:pt x="453390" y="114300"/>
                  </a:lnTo>
                  <a:close/>
                </a:path>
                <a:path w="453390" h="839470">
                  <a:moveTo>
                    <a:pt x="45339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3390" y="114287"/>
                  </a:lnTo>
                  <a:lnTo>
                    <a:pt x="453390" y="107950"/>
                  </a:lnTo>
                  <a:close/>
                </a:path>
                <a:path w="453390" h="839470">
                  <a:moveTo>
                    <a:pt x="45339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3390" y="107937"/>
                  </a:lnTo>
                  <a:lnTo>
                    <a:pt x="453390" y="101600"/>
                  </a:lnTo>
                  <a:close/>
                </a:path>
                <a:path w="453390" h="839470">
                  <a:moveTo>
                    <a:pt x="45339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3390" y="101587"/>
                  </a:lnTo>
                  <a:lnTo>
                    <a:pt x="453390" y="95250"/>
                  </a:lnTo>
                  <a:close/>
                </a:path>
                <a:path w="453390" h="839470">
                  <a:moveTo>
                    <a:pt x="45339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3390" y="95237"/>
                  </a:lnTo>
                  <a:lnTo>
                    <a:pt x="453390" y="82550"/>
                  </a:lnTo>
                  <a:close/>
                </a:path>
                <a:path w="453390" h="839470">
                  <a:moveTo>
                    <a:pt x="45339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3390" y="82537"/>
                  </a:lnTo>
                  <a:lnTo>
                    <a:pt x="453390" y="50800"/>
                  </a:lnTo>
                  <a:close/>
                </a:path>
                <a:path w="453390" h="839470">
                  <a:moveTo>
                    <a:pt x="45339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3390" y="50787"/>
                  </a:lnTo>
                  <a:lnTo>
                    <a:pt x="453390" y="38100"/>
                  </a:lnTo>
                  <a:close/>
                </a:path>
                <a:path w="453390" h="839470">
                  <a:moveTo>
                    <a:pt x="45339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3390" y="38087"/>
                  </a:lnTo>
                  <a:lnTo>
                    <a:pt x="453390" y="31750"/>
                  </a:lnTo>
                  <a:close/>
                </a:path>
                <a:path w="453390" h="839470">
                  <a:moveTo>
                    <a:pt x="45339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3390" y="31737"/>
                  </a:lnTo>
                  <a:lnTo>
                    <a:pt x="453390" y="25400"/>
                  </a:lnTo>
                  <a:close/>
                </a:path>
                <a:path w="453390" h="839470">
                  <a:moveTo>
                    <a:pt x="45339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3390" y="25387"/>
                  </a:lnTo>
                  <a:lnTo>
                    <a:pt x="453390" y="19050"/>
                  </a:lnTo>
                  <a:close/>
                </a:path>
                <a:path w="453390" h="839470">
                  <a:moveTo>
                    <a:pt x="45339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3390" y="19037"/>
                  </a:lnTo>
                  <a:lnTo>
                    <a:pt x="453390" y="12700"/>
                  </a:lnTo>
                  <a:close/>
                </a:path>
                <a:path w="453390" h="839470">
                  <a:moveTo>
                    <a:pt x="45339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3390" y="12687"/>
                  </a:lnTo>
                  <a:lnTo>
                    <a:pt x="453390" y="6350"/>
                  </a:lnTo>
                  <a:close/>
                </a:path>
                <a:path w="453390" h="839470">
                  <a:moveTo>
                    <a:pt x="45339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3390" y="6337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932169"/>
              <a:ext cx="116839" cy="12700"/>
            </a:xfrm>
            <a:custGeom>
              <a:avLst/>
              <a:gdLst/>
              <a:ahLst/>
              <a:cxnLst/>
              <a:rect l="l" t="t" r="r" b="b"/>
              <a:pathLst>
                <a:path w="116839" h="12700">
                  <a:moveTo>
                    <a:pt x="116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lnTo>
                    <a:pt x="19050" y="11430"/>
                  </a:lnTo>
                  <a:lnTo>
                    <a:pt x="19050" y="10160"/>
                  </a:lnTo>
                  <a:lnTo>
                    <a:pt x="31750" y="10160"/>
                  </a:lnTo>
                  <a:lnTo>
                    <a:pt x="31750" y="8890"/>
                  </a:lnTo>
                  <a:lnTo>
                    <a:pt x="43180" y="8890"/>
                  </a:lnTo>
                  <a:lnTo>
                    <a:pt x="43180" y="7620"/>
                  </a:lnTo>
                  <a:lnTo>
                    <a:pt x="55880" y="7620"/>
                  </a:lnTo>
                  <a:lnTo>
                    <a:pt x="55880" y="6350"/>
                  </a:lnTo>
                  <a:lnTo>
                    <a:pt x="67310" y="6350"/>
                  </a:lnTo>
                  <a:lnTo>
                    <a:pt x="67310" y="5080"/>
                  </a:lnTo>
                  <a:lnTo>
                    <a:pt x="80010" y="5080"/>
                  </a:lnTo>
                  <a:lnTo>
                    <a:pt x="80010" y="3810"/>
                  </a:lnTo>
                  <a:lnTo>
                    <a:pt x="92710" y="3810"/>
                  </a:lnTo>
                  <a:lnTo>
                    <a:pt x="9271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8459469" y="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0" y="121920"/>
            <a:ext cx="8991600" cy="6736080"/>
            <a:chOff x="0" y="0"/>
            <a:chExt cx="8459470" cy="5857240"/>
          </a:xfrm>
        </p:grpSpPr>
        <p:sp>
          <p:nvSpPr>
            <p:cNvPr id="38" name="object 38"/>
            <p:cNvSpPr/>
            <p:nvPr/>
          </p:nvSpPr>
          <p:spPr>
            <a:xfrm>
              <a:off x="7807960" y="0"/>
              <a:ext cx="651510" cy="5151120"/>
            </a:xfrm>
            <a:custGeom>
              <a:avLst/>
              <a:gdLst/>
              <a:ahLst/>
              <a:cxnLst/>
              <a:rect l="l" t="t" r="r" b="b"/>
              <a:pathLst>
                <a:path w="651509" h="5151120">
                  <a:moveTo>
                    <a:pt x="40640" y="5147310"/>
                  </a:moveTo>
                  <a:lnTo>
                    <a:pt x="0" y="5147310"/>
                  </a:lnTo>
                  <a:lnTo>
                    <a:pt x="0" y="5148580"/>
                  </a:lnTo>
                  <a:lnTo>
                    <a:pt x="0" y="5149850"/>
                  </a:lnTo>
                  <a:lnTo>
                    <a:pt x="0" y="5151120"/>
                  </a:lnTo>
                  <a:lnTo>
                    <a:pt x="12700" y="5151120"/>
                  </a:lnTo>
                  <a:lnTo>
                    <a:pt x="12700" y="5149850"/>
                  </a:lnTo>
                  <a:lnTo>
                    <a:pt x="26670" y="5149850"/>
                  </a:lnTo>
                  <a:lnTo>
                    <a:pt x="26670" y="5148580"/>
                  </a:lnTo>
                  <a:lnTo>
                    <a:pt x="40640" y="5148580"/>
                  </a:lnTo>
                  <a:lnTo>
                    <a:pt x="40640" y="5147310"/>
                  </a:lnTo>
                  <a:close/>
                </a:path>
                <a:path w="651509" h="5151120">
                  <a:moveTo>
                    <a:pt x="651510" y="0"/>
                  </a:moveTo>
                  <a:lnTo>
                    <a:pt x="650240" y="0"/>
                  </a:lnTo>
                  <a:lnTo>
                    <a:pt x="650240" y="1270"/>
                  </a:lnTo>
                  <a:lnTo>
                    <a:pt x="325120" y="1270"/>
                  </a:lnTo>
                  <a:lnTo>
                    <a:pt x="0" y="1270"/>
                  </a:lnTo>
                  <a:lnTo>
                    <a:pt x="0" y="5095240"/>
                  </a:lnTo>
                  <a:lnTo>
                    <a:pt x="325120" y="5095240"/>
                  </a:lnTo>
                  <a:lnTo>
                    <a:pt x="0" y="509525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0" y="5114302"/>
                  </a:lnTo>
                  <a:lnTo>
                    <a:pt x="0" y="5120640"/>
                  </a:lnTo>
                  <a:lnTo>
                    <a:pt x="0" y="5121910"/>
                  </a:lnTo>
                  <a:lnTo>
                    <a:pt x="0" y="5146040"/>
                  </a:lnTo>
                  <a:lnTo>
                    <a:pt x="68580" y="5146040"/>
                  </a:lnTo>
                  <a:lnTo>
                    <a:pt x="68580" y="5144770"/>
                  </a:lnTo>
                  <a:lnTo>
                    <a:pt x="82550" y="5144770"/>
                  </a:lnTo>
                  <a:lnTo>
                    <a:pt x="82550" y="5143500"/>
                  </a:lnTo>
                  <a:lnTo>
                    <a:pt x="97790" y="5143500"/>
                  </a:lnTo>
                  <a:lnTo>
                    <a:pt x="97790" y="5142230"/>
                  </a:lnTo>
                  <a:lnTo>
                    <a:pt x="111760" y="5142230"/>
                  </a:lnTo>
                  <a:lnTo>
                    <a:pt x="111760" y="5140960"/>
                  </a:lnTo>
                  <a:lnTo>
                    <a:pt x="125730" y="5140960"/>
                  </a:lnTo>
                  <a:lnTo>
                    <a:pt x="125730" y="5139690"/>
                  </a:lnTo>
                  <a:lnTo>
                    <a:pt x="139700" y="5139690"/>
                  </a:lnTo>
                  <a:lnTo>
                    <a:pt x="139700" y="5138420"/>
                  </a:lnTo>
                  <a:lnTo>
                    <a:pt x="153670" y="5138420"/>
                  </a:lnTo>
                  <a:lnTo>
                    <a:pt x="153670" y="5137150"/>
                  </a:lnTo>
                  <a:lnTo>
                    <a:pt x="167640" y="5137150"/>
                  </a:lnTo>
                  <a:lnTo>
                    <a:pt x="167640" y="5135880"/>
                  </a:lnTo>
                  <a:lnTo>
                    <a:pt x="181610" y="5135880"/>
                  </a:lnTo>
                  <a:lnTo>
                    <a:pt x="181610" y="5134610"/>
                  </a:lnTo>
                  <a:lnTo>
                    <a:pt x="195580" y="5134610"/>
                  </a:lnTo>
                  <a:lnTo>
                    <a:pt x="195580" y="5133340"/>
                  </a:lnTo>
                  <a:lnTo>
                    <a:pt x="209550" y="5133340"/>
                  </a:lnTo>
                  <a:lnTo>
                    <a:pt x="209550" y="5132070"/>
                  </a:lnTo>
                  <a:lnTo>
                    <a:pt x="223520" y="5132070"/>
                  </a:lnTo>
                  <a:lnTo>
                    <a:pt x="223520" y="5130800"/>
                  </a:lnTo>
                  <a:lnTo>
                    <a:pt x="237490" y="5130800"/>
                  </a:lnTo>
                  <a:lnTo>
                    <a:pt x="237490" y="5129530"/>
                  </a:lnTo>
                  <a:lnTo>
                    <a:pt x="251460" y="5129530"/>
                  </a:lnTo>
                  <a:lnTo>
                    <a:pt x="251460" y="5128260"/>
                  </a:lnTo>
                  <a:lnTo>
                    <a:pt x="265430" y="5128260"/>
                  </a:lnTo>
                  <a:lnTo>
                    <a:pt x="265430" y="5126990"/>
                  </a:lnTo>
                  <a:lnTo>
                    <a:pt x="279400" y="5126990"/>
                  </a:lnTo>
                  <a:lnTo>
                    <a:pt x="279400" y="5125720"/>
                  </a:lnTo>
                  <a:lnTo>
                    <a:pt x="293370" y="5125720"/>
                  </a:lnTo>
                  <a:lnTo>
                    <a:pt x="293370" y="5124450"/>
                  </a:lnTo>
                  <a:lnTo>
                    <a:pt x="308610" y="5124450"/>
                  </a:lnTo>
                  <a:lnTo>
                    <a:pt x="308610" y="5123180"/>
                  </a:lnTo>
                  <a:lnTo>
                    <a:pt x="322580" y="5123180"/>
                  </a:lnTo>
                  <a:lnTo>
                    <a:pt x="322580" y="5121910"/>
                  </a:lnTo>
                  <a:lnTo>
                    <a:pt x="325120" y="5121910"/>
                  </a:lnTo>
                  <a:lnTo>
                    <a:pt x="336550" y="5121910"/>
                  </a:lnTo>
                  <a:lnTo>
                    <a:pt x="336550" y="5120652"/>
                  </a:lnTo>
                  <a:lnTo>
                    <a:pt x="325120" y="5120652"/>
                  </a:lnTo>
                  <a:lnTo>
                    <a:pt x="350520" y="5120640"/>
                  </a:lnTo>
                  <a:lnTo>
                    <a:pt x="350520" y="5119370"/>
                  </a:lnTo>
                  <a:lnTo>
                    <a:pt x="364490" y="5119370"/>
                  </a:lnTo>
                  <a:lnTo>
                    <a:pt x="364490" y="5118100"/>
                  </a:lnTo>
                  <a:lnTo>
                    <a:pt x="378460" y="5118100"/>
                  </a:lnTo>
                  <a:lnTo>
                    <a:pt x="378460" y="5116830"/>
                  </a:lnTo>
                  <a:lnTo>
                    <a:pt x="392430" y="5116830"/>
                  </a:lnTo>
                  <a:lnTo>
                    <a:pt x="392430" y="5115560"/>
                  </a:lnTo>
                  <a:lnTo>
                    <a:pt x="406400" y="5115560"/>
                  </a:lnTo>
                  <a:lnTo>
                    <a:pt x="406400" y="5114290"/>
                  </a:lnTo>
                  <a:lnTo>
                    <a:pt x="420370" y="5114290"/>
                  </a:lnTo>
                  <a:lnTo>
                    <a:pt x="420370" y="5113020"/>
                  </a:lnTo>
                  <a:lnTo>
                    <a:pt x="434340" y="5113020"/>
                  </a:lnTo>
                  <a:lnTo>
                    <a:pt x="434340" y="5111750"/>
                  </a:lnTo>
                  <a:lnTo>
                    <a:pt x="448310" y="5111750"/>
                  </a:lnTo>
                  <a:lnTo>
                    <a:pt x="448310" y="5110480"/>
                  </a:lnTo>
                  <a:lnTo>
                    <a:pt x="462280" y="5110480"/>
                  </a:lnTo>
                  <a:lnTo>
                    <a:pt x="462280" y="5109210"/>
                  </a:lnTo>
                  <a:lnTo>
                    <a:pt x="476250" y="5109210"/>
                  </a:lnTo>
                  <a:lnTo>
                    <a:pt x="476250" y="5107940"/>
                  </a:lnTo>
                  <a:lnTo>
                    <a:pt x="490220" y="5107940"/>
                  </a:lnTo>
                  <a:lnTo>
                    <a:pt x="490220" y="5106670"/>
                  </a:lnTo>
                  <a:lnTo>
                    <a:pt x="504190" y="5106670"/>
                  </a:lnTo>
                  <a:lnTo>
                    <a:pt x="504190" y="5105400"/>
                  </a:lnTo>
                  <a:lnTo>
                    <a:pt x="519430" y="5105400"/>
                  </a:lnTo>
                  <a:lnTo>
                    <a:pt x="519430" y="5104130"/>
                  </a:lnTo>
                  <a:lnTo>
                    <a:pt x="533400" y="5104130"/>
                  </a:lnTo>
                  <a:lnTo>
                    <a:pt x="533400" y="5102860"/>
                  </a:lnTo>
                  <a:lnTo>
                    <a:pt x="547370" y="5102860"/>
                  </a:lnTo>
                  <a:lnTo>
                    <a:pt x="547370" y="5101590"/>
                  </a:lnTo>
                  <a:lnTo>
                    <a:pt x="561340" y="5101590"/>
                  </a:lnTo>
                  <a:lnTo>
                    <a:pt x="561340" y="5100320"/>
                  </a:lnTo>
                  <a:lnTo>
                    <a:pt x="575310" y="5100320"/>
                  </a:lnTo>
                  <a:lnTo>
                    <a:pt x="575310" y="5099050"/>
                  </a:lnTo>
                  <a:lnTo>
                    <a:pt x="589280" y="5099050"/>
                  </a:lnTo>
                  <a:lnTo>
                    <a:pt x="589280" y="5097780"/>
                  </a:lnTo>
                  <a:lnTo>
                    <a:pt x="603250" y="5097780"/>
                  </a:lnTo>
                  <a:lnTo>
                    <a:pt x="603250" y="5096510"/>
                  </a:lnTo>
                  <a:lnTo>
                    <a:pt x="617220" y="5096510"/>
                  </a:lnTo>
                  <a:lnTo>
                    <a:pt x="617220" y="5095240"/>
                  </a:lnTo>
                  <a:lnTo>
                    <a:pt x="624840" y="5095240"/>
                  </a:lnTo>
                  <a:lnTo>
                    <a:pt x="624840" y="4973320"/>
                  </a:lnTo>
                  <a:lnTo>
                    <a:pt x="626110" y="4973320"/>
                  </a:lnTo>
                  <a:lnTo>
                    <a:pt x="626110" y="4730750"/>
                  </a:lnTo>
                  <a:lnTo>
                    <a:pt x="627380" y="4730750"/>
                  </a:lnTo>
                  <a:lnTo>
                    <a:pt x="627380" y="4488180"/>
                  </a:lnTo>
                  <a:lnTo>
                    <a:pt x="628650" y="4488180"/>
                  </a:lnTo>
                  <a:lnTo>
                    <a:pt x="628650" y="4245610"/>
                  </a:lnTo>
                  <a:lnTo>
                    <a:pt x="629920" y="4245610"/>
                  </a:lnTo>
                  <a:lnTo>
                    <a:pt x="629920" y="4003040"/>
                  </a:lnTo>
                  <a:lnTo>
                    <a:pt x="631190" y="4003040"/>
                  </a:lnTo>
                  <a:lnTo>
                    <a:pt x="631190" y="3760470"/>
                  </a:lnTo>
                  <a:lnTo>
                    <a:pt x="632460" y="3760470"/>
                  </a:lnTo>
                  <a:lnTo>
                    <a:pt x="632460" y="3517900"/>
                  </a:lnTo>
                  <a:lnTo>
                    <a:pt x="633730" y="3517900"/>
                  </a:lnTo>
                  <a:lnTo>
                    <a:pt x="633730" y="3275330"/>
                  </a:lnTo>
                  <a:lnTo>
                    <a:pt x="635000" y="3275330"/>
                  </a:lnTo>
                  <a:lnTo>
                    <a:pt x="635000" y="3032760"/>
                  </a:lnTo>
                  <a:lnTo>
                    <a:pt x="636270" y="3032760"/>
                  </a:lnTo>
                  <a:lnTo>
                    <a:pt x="636270" y="2790190"/>
                  </a:lnTo>
                  <a:lnTo>
                    <a:pt x="637540" y="2790190"/>
                  </a:lnTo>
                  <a:lnTo>
                    <a:pt x="637540" y="2547620"/>
                  </a:lnTo>
                  <a:lnTo>
                    <a:pt x="638810" y="2547620"/>
                  </a:lnTo>
                  <a:lnTo>
                    <a:pt x="638810" y="2305050"/>
                  </a:lnTo>
                  <a:lnTo>
                    <a:pt x="640080" y="2305050"/>
                  </a:lnTo>
                  <a:lnTo>
                    <a:pt x="640080" y="2062480"/>
                  </a:lnTo>
                  <a:lnTo>
                    <a:pt x="641350" y="2062480"/>
                  </a:lnTo>
                  <a:lnTo>
                    <a:pt x="641350" y="1819910"/>
                  </a:lnTo>
                  <a:lnTo>
                    <a:pt x="642620" y="1819910"/>
                  </a:lnTo>
                  <a:lnTo>
                    <a:pt x="642620" y="1577340"/>
                  </a:lnTo>
                  <a:lnTo>
                    <a:pt x="643890" y="1577340"/>
                  </a:lnTo>
                  <a:lnTo>
                    <a:pt x="643890" y="1334770"/>
                  </a:lnTo>
                  <a:lnTo>
                    <a:pt x="645160" y="1334770"/>
                  </a:lnTo>
                  <a:lnTo>
                    <a:pt x="645160" y="1092200"/>
                  </a:lnTo>
                  <a:lnTo>
                    <a:pt x="646430" y="1092200"/>
                  </a:lnTo>
                  <a:lnTo>
                    <a:pt x="646430" y="849630"/>
                  </a:lnTo>
                  <a:lnTo>
                    <a:pt x="647700" y="849630"/>
                  </a:lnTo>
                  <a:lnTo>
                    <a:pt x="647700" y="607060"/>
                  </a:lnTo>
                  <a:lnTo>
                    <a:pt x="648970" y="607060"/>
                  </a:lnTo>
                  <a:lnTo>
                    <a:pt x="648970" y="364490"/>
                  </a:lnTo>
                  <a:lnTo>
                    <a:pt x="650240" y="364490"/>
                  </a:lnTo>
                  <a:lnTo>
                    <a:pt x="650240" y="121920"/>
                  </a:lnTo>
                  <a:lnTo>
                    <a:pt x="651510" y="121920"/>
                  </a:lnTo>
                  <a:lnTo>
                    <a:pt x="651510" y="1270"/>
                  </a:lnTo>
                  <a:lnTo>
                    <a:pt x="65151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07960" y="5146039"/>
              <a:ext cx="54610" cy="2540"/>
            </a:xfrm>
            <a:custGeom>
              <a:avLst/>
              <a:gdLst/>
              <a:ahLst/>
              <a:cxnLst/>
              <a:rect l="l" t="t" r="r" b="b"/>
              <a:pathLst>
                <a:path w="54609" h="2539">
                  <a:moveTo>
                    <a:pt x="54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0640" y="2540"/>
                  </a:lnTo>
                  <a:lnTo>
                    <a:pt x="40640" y="1270"/>
                  </a:lnTo>
                  <a:lnTo>
                    <a:pt x="54610" y="127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82840" y="1269"/>
              <a:ext cx="325120" cy="5180330"/>
            </a:xfrm>
            <a:custGeom>
              <a:avLst/>
              <a:gdLst/>
              <a:ahLst/>
              <a:cxnLst/>
              <a:rect l="l" t="t" r="r" b="b"/>
              <a:pathLst>
                <a:path w="325120" h="5180330">
                  <a:moveTo>
                    <a:pt x="325120" y="5132082"/>
                  </a:moveTo>
                  <a:lnTo>
                    <a:pt x="0" y="5132082"/>
                  </a:lnTo>
                  <a:lnTo>
                    <a:pt x="0" y="5144770"/>
                  </a:lnTo>
                  <a:lnTo>
                    <a:pt x="0" y="5149850"/>
                  </a:lnTo>
                  <a:lnTo>
                    <a:pt x="0" y="5180330"/>
                  </a:lnTo>
                  <a:lnTo>
                    <a:pt x="1270" y="5180330"/>
                  </a:lnTo>
                  <a:lnTo>
                    <a:pt x="1270" y="5179060"/>
                  </a:lnTo>
                  <a:lnTo>
                    <a:pt x="15240" y="5179060"/>
                  </a:lnTo>
                  <a:lnTo>
                    <a:pt x="15240" y="5177790"/>
                  </a:lnTo>
                  <a:lnTo>
                    <a:pt x="29210" y="5177790"/>
                  </a:lnTo>
                  <a:lnTo>
                    <a:pt x="29210" y="5176520"/>
                  </a:lnTo>
                  <a:lnTo>
                    <a:pt x="43180" y="5176520"/>
                  </a:lnTo>
                  <a:lnTo>
                    <a:pt x="43180" y="5175250"/>
                  </a:lnTo>
                  <a:lnTo>
                    <a:pt x="57150" y="5175250"/>
                  </a:lnTo>
                  <a:lnTo>
                    <a:pt x="57150" y="5173980"/>
                  </a:lnTo>
                  <a:lnTo>
                    <a:pt x="71120" y="5173980"/>
                  </a:lnTo>
                  <a:lnTo>
                    <a:pt x="71120" y="5172710"/>
                  </a:lnTo>
                  <a:lnTo>
                    <a:pt x="85090" y="5172710"/>
                  </a:lnTo>
                  <a:lnTo>
                    <a:pt x="85090" y="5171440"/>
                  </a:lnTo>
                  <a:lnTo>
                    <a:pt x="99060" y="5171440"/>
                  </a:lnTo>
                  <a:lnTo>
                    <a:pt x="99060" y="5170170"/>
                  </a:lnTo>
                  <a:lnTo>
                    <a:pt x="113030" y="5170170"/>
                  </a:lnTo>
                  <a:lnTo>
                    <a:pt x="113030" y="5168900"/>
                  </a:lnTo>
                  <a:lnTo>
                    <a:pt x="127000" y="5168900"/>
                  </a:lnTo>
                  <a:lnTo>
                    <a:pt x="127000" y="5167630"/>
                  </a:lnTo>
                  <a:lnTo>
                    <a:pt x="140970" y="5167630"/>
                  </a:lnTo>
                  <a:lnTo>
                    <a:pt x="140970" y="5166360"/>
                  </a:lnTo>
                  <a:lnTo>
                    <a:pt x="154940" y="5166360"/>
                  </a:lnTo>
                  <a:lnTo>
                    <a:pt x="154940" y="5165090"/>
                  </a:lnTo>
                  <a:lnTo>
                    <a:pt x="168910" y="5165090"/>
                  </a:lnTo>
                  <a:lnTo>
                    <a:pt x="168910" y="5163820"/>
                  </a:lnTo>
                  <a:lnTo>
                    <a:pt x="182880" y="5163820"/>
                  </a:lnTo>
                  <a:lnTo>
                    <a:pt x="182880" y="5162550"/>
                  </a:lnTo>
                  <a:lnTo>
                    <a:pt x="198120" y="5162550"/>
                  </a:lnTo>
                  <a:lnTo>
                    <a:pt x="198120" y="5161280"/>
                  </a:lnTo>
                  <a:lnTo>
                    <a:pt x="212090" y="5161280"/>
                  </a:lnTo>
                  <a:lnTo>
                    <a:pt x="212090" y="5160010"/>
                  </a:lnTo>
                  <a:lnTo>
                    <a:pt x="226060" y="5160010"/>
                  </a:lnTo>
                  <a:lnTo>
                    <a:pt x="226060" y="5158740"/>
                  </a:lnTo>
                  <a:lnTo>
                    <a:pt x="240030" y="5158740"/>
                  </a:lnTo>
                  <a:lnTo>
                    <a:pt x="240030" y="5157470"/>
                  </a:lnTo>
                  <a:lnTo>
                    <a:pt x="254000" y="5157470"/>
                  </a:lnTo>
                  <a:lnTo>
                    <a:pt x="254000" y="5156200"/>
                  </a:lnTo>
                  <a:lnTo>
                    <a:pt x="267970" y="5156200"/>
                  </a:lnTo>
                  <a:lnTo>
                    <a:pt x="267970" y="5154930"/>
                  </a:lnTo>
                  <a:lnTo>
                    <a:pt x="281940" y="5154930"/>
                  </a:lnTo>
                  <a:lnTo>
                    <a:pt x="281940" y="5153660"/>
                  </a:lnTo>
                  <a:lnTo>
                    <a:pt x="295910" y="5153660"/>
                  </a:lnTo>
                  <a:lnTo>
                    <a:pt x="295910" y="5152390"/>
                  </a:lnTo>
                  <a:lnTo>
                    <a:pt x="309880" y="5152390"/>
                  </a:lnTo>
                  <a:lnTo>
                    <a:pt x="309880" y="5151120"/>
                  </a:lnTo>
                  <a:lnTo>
                    <a:pt x="323850" y="5151120"/>
                  </a:lnTo>
                  <a:lnTo>
                    <a:pt x="323850" y="5149850"/>
                  </a:lnTo>
                  <a:lnTo>
                    <a:pt x="325120" y="5149850"/>
                  </a:lnTo>
                  <a:lnTo>
                    <a:pt x="325120" y="5144770"/>
                  </a:lnTo>
                  <a:lnTo>
                    <a:pt x="325120" y="5132082"/>
                  </a:lnTo>
                  <a:close/>
                </a:path>
                <a:path w="325120" h="518033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2070"/>
                  </a:lnTo>
                  <a:lnTo>
                    <a:pt x="325120" y="5132070"/>
                  </a:lnTo>
                  <a:lnTo>
                    <a:pt x="325120" y="5125732"/>
                  </a:lnTo>
                  <a:close/>
                </a:path>
                <a:path w="325120" h="518033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18033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18033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180330">
                  <a:moveTo>
                    <a:pt x="325120" y="5093982"/>
                  </a:moveTo>
                  <a:lnTo>
                    <a:pt x="0" y="509398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093982"/>
                  </a:lnTo>
                  <a:close/>
                </a:path>
                <a:path w="325120" h="5180330">
                  <a:moveTo>
                    <a:pt x="325120" y="0"/>
                  </a:moveTo>
                  <a:lnTo>
                    <a:pt x="0" y="0"/>
                  </a:lnTo>
                  <a:lnTo>
                    <a:pt x="0" y="5093970"/>
                  </a:lnTo>
                  <a:lnTo>
                    <a:pt x="325120" y="50939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57720" y="1269"/>
              <a:ext cx="325120" cy="5210175"/>
            </a:xfrm>
            <a:custGeom>
              <a:avLst/>
              <a:gdLst/>
              <a:ahLst/>
              <a:cxnLst/>
              <a:rect l="l" t="t" r="r" b="b"/>
              <a:pathLst>
                <a:path w="325120" h="5210175">
                  <a:moveTo>
                    <a:pt x="2540" y="5208282"/>
                  </a:moveTo>
                  <a:lnTo>
                    <a:pt x="0" y="5208282"/>
                  </a:lnTo>
                  <a:lnTo>
                    <a:pt x="0" y="5209552"/>
                  </a:lnTo>
                  <a:lnTo>
                    <a:pt x="2540" y="5209552"/>
                  </a:lnTo>
                  <a:lnTo>
                    <a:pt x="2540" y="5208282"/>
                  </a:lnTo>
                  <a:close/>
                </a:path>
                <a:path w="325120" h="5210175">
                  <a:moveTo>
                    <a:pt x="325120" y="5157482"/>
                  </a:moveTo>
                  <a:lnTo>
                    <a:pt x="0" y="5157482"/>
                  </a:lnTo>
                  <a:lnTo>
                    <a:pt x="0" y="5163820"/>
                  </a:lnTo>
                  <a:lnTo>
                    <a:pt x="0" y="5180330"/>
                  </a:lnTo>
                  <a:lnTo>
                    <a:pt x="0" y="5208270"/>
                  </a:lnTo>
                  <a:lnTo>
                    <a:pt x="16510" y="5208270"/>
                  </a:lnTo>
                  <a:lnTo>
                    <a:pt x="16510" y="5207000"/>
                  </a:lnTo>
                  <a:lnTo>
                    <a:pt x="30480" y="5207000"/>
                  </a:lnTo>
                  <a:lnTo>
                    <a:pt x="30480" y="5205730"/>
                  </a:lnTo>
                  <a:lnTo>
                    <a:pt x="44450" y="5205730"/>
                  </a:lnTo>
                  <a:lnTo>
                    <a:pt x="44450" y="5204460"/>
                  </a:lnTo>
                  <a:lnTo>
                    <a:pt x="58420" y="5204460"/>
                  </a:lnTo>
                  <a:lnTo>
                    <a:pt x="58420" y="5203190"/>
                  </a:lnTo>
                  <a:lnTo>
                    <a:pt x="72390" y="5203190"/>
                  </a:lnTo>
                  <a:lnTo>
                    <a:pt x="72390" y="5201920"/>
                  </a:lnTo>
                  <a:lnTo>
                    <a:pt x="87630" y="5201920"/>
                  </a:lnTo>
                  <a:lnTo>
                    <a:pt x="87630" y="5200650"/>
                  </a:lnTo>
                  <a:lnTo>
                    <a:pt x="101600" y="5200650"/>
                  </a:lnTo>
                  <a:lnTo>
                    <a:pt x="101600" y="5199380"/>
                  </a:lnTo>
                  <a:lnTo>
                    <a:pt x="115570" y="5199380"/>
                  </a:lnTo>
                  <a:lnTo>
                    <a:pt x="115570" y="5198110"/>
                  </a:lnTo>
                  <a:lnTo>
                    <a:pt x="129540" y="5198110"/>
                  </a:lnTo>
                  <a:lnTo>
                    <a:pt x="129540" y="5196840"/>
                  </a:lnTo>
                  <a:lnTo>
                    <a:pt x="143510" y="5196840"/>
                  </a:lnTo>
                  <a:lnTo>
                    <a:pt x="143510" y="5195570"/>
                  </a:lnTo>
                  <a:lnTo>
                    <a:pt x="157480" y="5195570"/>
                  </a:lnTo>
                  <a:lnTo>
                    <a:pt x="157480" y="5194300"/>
                  </a:lnTo>
                  <a:lnTo>
                    <a:pt x="171450" y="5194300"/>
                  </a:lnTo>
                  <a:lnTo>
                    <a:pt x="171450" y="5193030"/>
                  </a:lnTo>
                  <a:lnTo>
                    <a:pt x="185420" y="5193030"/>
                  </a:lnTo>
                  <a:lnTo>
                    <a:pt x="185420" y="5191760"/>
                  </a:lnTo>
                  <a:lnTo>
                    <a:pt x="199390" y="5191760"/>
                  </a:lnTo>
                  <a:lnTo>
                    <a:pt x="199390" y="5190490"/>
                  </a:lnTo>
                  <a:lnTo>
                    <a:pt x="213360" y="5190490"/>
                  </a:lnTo>
                  <a:lnTo>
                    <a:pt x="213360" y="5189220"/>
                  </a:lnTo>
                  <a:lnTo>
                    <a:pt x="227330" y="5189220"/>
                  </a:lnTo>
                  <a:lnTo>
                    <a:pt x="227330" y="5187950"/>
                  </a:lnTo>
                  <a:lnTo>
                    <a:pt x="241300" y="5187950"/>
                  </a:lnTo>
                  <a:lnTo>
                    <a:pt x="241300" y="5186680"/>
                  </a:lnTo>
                  <a:lnTo>
                    <a:pt x="255270" y="5186680"/>
                  </a:lnTo>
                  <a:lnTo>
                    <a:pt x="255270" y="5185410"/>
                  </a:lnTo>
                  <a:lnTo>
                    <a:pt x="269240" y="5185410"/>
                  </a:lnTo>
                  <a:lnTo>
                    <a:pt x="269240" y="5184140"/>
                  </a:lnTo>
                  <a:lnTo>
                    <a:pt x="283210" y="5184140"/>
                  </a:lnTo>
                  <a:lnTo>
                    <a:pt x="283210" y="5182870"/>
                  </a:lnTo>
                  <a:lnTo>
                    <a:pt x="297180" y="5182870"/>
                  </a:lnTo>
                  <a:lnTo>
                    <a:pt x="297180" y="5181600"/>
                  </a:lnTo>
                  <a:lnTo>
                    <a:pt x="312420" y="5181600"/>
                  </a:lnTo>
                  <a:lnTo>
                    <a:pt x="312420" y="5180330"/>
                  </a:lnTo>
                  <a:lnTo>
                    <a:pt x="325120" y="5180330"/>
                  </a:lnTo>
                  <a:lnTo>
                    <a:pt x="325120" y="5163820"/>
                  </a:lnTo>
                  <a:lnTo>
                    <a:pt x="325120" y="5157482"/>
                  </a:lnTo>
                  <a:close/>
                </a:path>
                <a:path w="325120" h="5210175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210175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210175">
                  <a:moveTo>
                    <a:pt x="325120" y="5132082"/>
                  </a:moveTo>
                  <a:lnTo>
                    <a:pt x="0" y="513208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2082"/>
                  </a:lnTo>
                  <a:close/>
                </a:path>
                <a:path w="325120" h="5210175">
                  <a:moveTo>
                    <a:pt x="325120" y="5125732"/>
                  </a:moveTo>
                  <a:lnTo>
                    <a:pt x="0" y="5125732"/>
                  </a:lnTo>
                  <a:lnTo>
                    <a:pt x="0" y="5132070"/>
                  </a:lnTo>
                  <a:lnTo>
                    <a:pt x="325120" y="5132070"/>
                  </a:lnTo>
                  <a:lnTo>
                    <a:pt x="325120" y="5125732"/>
                  </a:lnTo>
                  <a:close/>
                </a:path>
                <a:path w="325120" h="5210175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210175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210175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210175">
                  <a:moveTo>
                    <a:pt x="325120" y="5093982"/>
                  </a:moveTo>
                  <a:lnTo>
                    <a:pt x="0" y="509398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093982"/>
                  </a:lnTo>
                  <a:close/>
                </a:path>
                <a:path w="325120" h="5210175">
                  <a:moveTo>
                    <a:pt x="325120" y="0"/>
                  </a:moveTo>
                  <a:lnTo>
                    <a:pt x="147320" y="0"/>
                  </a:lnTo>
                  <a:lnTo>
                    <a:pt x="147320" y="1270"/>
                  </a:lnTo>
                  <a:lnTo>
                    <a:pt x="0" y="1270"/>
                  </a:lnTo>
                  <a:lnTo>
                    <a:pt x="0" y="5093970"/>
                  </a:lnTo>
                  <a:lnTo>
                    <a:pt x="325120" y="509397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32600" y="2539"/>
              <a:ext cx="325120" cy="5237480"/>
            </a:xfrm>
            <a:custGeom>
              <a:avLst/>
              <a:gdLst/>
              <a:ahLst/>
              <a:cxnLst/>
              <a:rect l="l" t="t" r="r" b="b"/>
              <a:pathLst>
                <a:path w="325120" h="523748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0" y="5208270"/>
                  </a:lnTo>
                  <a:lnTo>
                    <a:pt x="0" y="5237480"/>
                  </a:lnTo>
                  <a:lnTo>
                    <a:pt x="5080" y="5237480"/>
                  </a:lnTo>
                  <a:lnTo>
                    <a:pt x="5080" y="5236210"/>
                  </a:lnTo>
                  <a:lnTo>
                    <a:pt x="19050" y="5236210"/>
                  </a:lnTo>
                  <a:lnTo>
                    <a:pt x="19050" y="5234940"/>
                  </a:lnTo>
                  <a:lnTo>
                    <a:pt x="33020" y="5234940"/>
                  </a:lnTo>
                  <a:lnTo>
                    <a:pt x="33020" y="5233670"/>
                  </a:lnTo>
                  <a:lnTo>
                    <a:pt x="46990" y="5233670"/>
                  </a:lnTo>
                  <a:lnTo>
                    <a:pt x="46990" y="5232400"/>
                  </a:lnTo>
                  <a:lnTo>
                    <a:pt x="60960" y="5232400"/>
                  </a:lnTo>
                  <a:lnTo>
                    <a:pt x="60960" y="5231130"/>
                  </a:lnTo>
                  <a:lnTo>
                    <a:pt x="74930" y="5231130"/>
                  </a:lnTo>
                  <a:lnTo>
                    <a:pt x="74930" y="5229860"/>
                  </a:lnTo>
                  <a:lnTo>
                    <a:pt x="88900" y="5229860"/>
                  </a:lnTo>
                  <a:lnTo>
                    <a:pt x="88900" y="5228590"/>
                  </a:lnTo>
                  <a:lnTo>
                    <a:pt x="102870" y="5228590"/>
                  </a:lnTo>
                  <a:lnTo>
                    <a:pt x="102870" y="5227320"/>
                  </a:lnTo>
                  <a:lnTo>
                    <a:pt x="116840" y="5227320"/>
                  </a:lnTo>
                  <a:lnTo>
                    <a:pt x="116840" y="5226050"/>
                  </a:lnTo>
                  <a:lnTo>
                    <a:pt x="130810" y="5226050"/>
                  </a:lnTo>
                  <a:lnTo>
                    <a:pt x="130810" y="5224780"/>
                  </a:lnTo>
                  <a:lnTo>
                    <a:pt x="144780" y="5224780"/>
                  </a:lnTo>
                  <a:lnTo>
                    <a:pt x="144780" y="5223510"/>
                  </a:lnTo>
                  <a:lnTo>
                    <a:pt x="158750" y="5223510"/>
                  </a:lnTo>
                  <a:lnTo>
                    <a:pt x="158750" y="5222240"/>
                  </a:lnTo>
                  <a:lnTo>
                    <a:pt x="172720" y="5222240"/>
                  </a:lnTo>
                  <a:lnTo>
                    <a:pt x="172720" y="5220970"/>
                  </a:lnTo>
                  <a:lnTo>
                    <a:pt x="186690" y="5220970"/>
                  </a:lnTo>
                  <a:lnTo>
                    <a:pt x="186690" y="5219700"/>
                  </a:lnTo>
                  <a:lnTo>
                    <a:pt x="201930" y="5219700"/>
                  </a:lnTo>
                  <a:lnTo>
                    <a:pt x="201930" y="5218430"/>
                  </a:lnTo>
                  <a:lnTo>
                    <a:pt x="215900" y="5218430"/>
                  </a:lnTo>
                  <a:lnTo>
                    <a:pt x="215900" y="5217160"/>
                  </a:lnTo>
                  <a:lnTo>
                    <a:pt x="229870" y="5217160"/>
                  </a:lnTo>
                  <a:lnTo>
                    <a:pt x="229870" y="5215890"/>
                  </a:lnTo>
                  <a:lnTo>
                    <a:pt x="243840" y="5215890"/>
                  </a:lnTo>
                  <a:lnTo>
                    <a:pt x="243840" y="5214620"/>
                  </a:lnTo>
                  <a:lnTo>
                    <a:pt x="257810" y="5214620"/>
                  </a:lnTo>
                  <a:lnTo>
                    <a:pt x="257810" y="5213350"/>
                  </a:lnTo>
                  <a:lnTo>
                    <a:pt x="271780" y="5213350"/>
                  </a:lnTo>
                  <a:lnTo>
                    <a:pt x="271780" y="5212080"/>
                  </a:lnTo>
                  <a:lnTo>
                    <a:pt x="285750" y="5212080"/>
                  </a:lnTo>
                  <a:lnTo>
                    <a:pt x="285750" y="5210810"/>
                  </a:lnTo>
                  <a:lnTo>
                    <a:pt x="299720" y="5210810"/>
                  </a:lnTo>
                  <a:lnTo>
                    <a:pt x="299720" y="5209540"/>
                  </a:lnTo>
                  <a:lnTo>
                    <a:pt x="313690" y="5209540"/>
                  </a:lnTo>
                  <a:lnTo>
                    <a:pt x="313690" y="5208270"/>
                  </a:lnTo>
                  <a:lnTo>
                    <a:pt x="325120" y="520827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20" h="5237480">
                  <a:moveTo>
                    <a:pt x="325120" y="5181612"/>
                  </a:moveTo>
                  <a:lnTo>
                    <a:pt x="0" y="51816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81612"/>
                  </a:lnTo>
                  <a:close/>
                </a:path>
                <a:path w="325120" h="5237480">
                  <a:moveTo>
                    <a:pt x="325120" y="5162562"/>
                  </a:moveTo>
                  <a:lnTo>
                    <a:pt x="0" y="5162562"/>
                  </a:lnTo>
                  <a:lnTo>
                    <a:pt x="0" y="5181600"/>
                  </a:lnTo>
                  <a:lnTo>
                    <a:pt x="325120" y="5181600"/>
                  </a:lnTo>
                  <a:lnTo>
                    <a:pt x="325120" y="5162562"/>
                  </a:lnTo>
                  <a:close/>
                </a:path>
                <a:path w="325120" h="5237480">
                  <a:moveTo>
                    <a:pt x="325120" y="5156212"/>
                  </a:moveTo>
                  <a:lnTo>
                    <a:pt x="0" y="5156212"/>
                  </a:lnTo>
                  <a:lnTo>
                    <a:pt x="0" y="5162550"/>
                  </a:lnTo>
                  <a:lnTo>
                    <a:pt x="325120" y="5162550"/>
                  </a:lnTo>
                  <a:lnTo>
                    <a:pt x="325120" y="5156212"/>
                  </a:lnTo>
                  <a:close/>
                </a:path>
                <a:path w="325120" h="523748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20" h="523748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20" h="5237480">
                  <a:moveTo>
                    <a:pt x="325120" y="5130812"/>
                  </a:moveTo>
                  <a:lnTo>
                    <a:pt x="0" y="513081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0812"/>
                  </a:lnTo>
                  <a:close/>
                </a:path>
                <a:path w="325120" h="523748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0800"/>
                  </a:lnTo>
                  <a:lnTo>
                    <a:pt x="325120" y="5130800"/>
                  </a:lnTo>
                  <a:lnTo>
                    <a:pt x="325120" y="5124462"/>
                  </a:lnTo>
                  <a:close/>
                </a:path>
                <a:path w="325120" h="523748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20" h="523748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20" h="523748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20" h="5237480">
                  <a:moveTo>
                    <a:pt x="325120" y="5092712"/>
                  </a:moveTo>
                  <a:lnTo>
                    <a:pt x="0" y="509271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2712"/>
                  </a:lnTo>
                  <a:close/>
                </a:path>
                <a:path w="325120" h="5237480">
                  <a:moveTo>
                    <a:pt x="325120" y="0"/>
                  </a:moveTo>
                  <a:lnTo>
                    <a:pt x="0" y="0"/>
                  </a:lnTo>
                  <a:lnTo>
                    <a:pt x="0" y="5092700"/>
                  </a:lnTo>
                  <a:lnTo>
                    <a:pt x="325120" y="509270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06197" y="2539"/>
              <a:ext cx="327025" cy="5266690"/>
            </a:xfrm>
            <a:custGeom>
              <a:avLst/>
              <a:gdLst/>
              <a:ahLst/>
              <a:cxnLst/>
              <a:rect l="l" t="t" r="r" b="b"/>
              <a:pathLst>
                <a:path w="327025" h="5266690">
                  <a:moveTo>
                    <a:pt x="7632" y="5265432"/>
                  </a:moveTo>
                  <a:lnTo>
                    <a:pt x="0" y="5265432"/>
                  </a:lnTo>
                  <a:lnTo>
                    <a:pt x="0" y="5266690"/>
                  </a:lnTo>
                  <a:lnTo>
                    <a:pt x="7632" y="5266690"/>
                  </a:lnTo>
                  <a:lnTo>
                    <a:pt x="7632" y="5265432"/>
                  </a:lnTo>
                  <a:close/>
                </a:path>
                <a:path w="327025" h="5266690">
                  <a:moveTo>
                    <a:pt x="326402" y="5219712"/>
                  </a:moveTo>
                  <a:lnTo>
                    <a:pt x="0" y="5219712"/>
                  </a:lnTo>
                  <a:lnTo>
                    <a:pt x="0" y="5226050"/>
                  </a:lnTo>
                  <a:lnTo>
                    <a:pt x="0" y="5237480"/>
                  </a:lnTo>
                  <a:lnTo>
                    <a:pt x="0" y="5265420"/>
                  </a:lnTo>
                  <a:lnTo>
                    <a:pt x="21602" y="5265420"/>
                  </a:lnTo>
                  <a:lnTo>
                    <a:pt x="21602" y="5264150"/>
                  </a:lnTo>
                  <a:lnTo>
                    <a:pt x="35572" y="5264150"/>
                  </a:lnTo>
                  <a:lnTo>
                    <a:pt x="35572" y="5262880"/>
                  </a:lnTo>
                  <a:lnTo>
                    <a:pt x="49542" y="5262880"/>
                  </a:lnTo>
                  <a:lnTo>
                    <a:pt x="49542" y="5261610"/>
                  </a:lnTo>
                  <a:lnTo>
                    <a:pt x="63500" y="5261610"/>
                  </a:lnTo>
                  <a:lnTo>
                    <a:pt x="63500" y="5260340"/>
                  </a:lnTo>
                  <a:lnTo>
                    <a:pt x="77482" y="5260340"/>
                  </a:lnTo>
                  <a:lnTo>
                    <a:pt x="77482" y="5259070"/>
                  </a:lnTo>
                  <a:lnTo>
                    <a:pt x="92722" y="5259070"/>
                  </a:lnTo>
                  <a:lnTo>
                    <a:pt x="92722" y="5257800"/>
                  </a:lnTo>
                  <a:lnTo>
                    <a:pt x="106692" y="5257800"/>
                  </a:lnTo>
                  <a:lnTo>
                    <a:pt x="106692" y="5256530"/>
                  </a:lnTo>
                  <a:lnTo>
                    <a:pt x="120650" y="5256530"/>
                  </a:lnTo>
                  <a:lnTo>
                    <a:pt x="120650" y="5255260"/>
                  </a:lnTo>
                  <a:lnTo>
                    <a:pt x="134632" y="5255260"/>
                  </a:lnTo>
                  <a:lnTo>
                    <a:pt x="134632" y="5253990"/>
                  </a:lnTo>
                  <a:lnTo>
                    <a:pt x="148602" y="5253990"/>
                  </a:lnTo>
                  <a:lnTo>
                    <a:pt x="148602" y="5252720"/>
                  </a:lnTo>
                  <a:lnTo>
                    <a:pt x="162572" y="5252720"/>
                  </a:lnTo>
                  <a:lnTo>
                    <a:pt x="162572" y="5251450"/>
                  </a:lnTo>
                  <a:lnTo>
                    <a:pt x="176542" y="5251450"/>
                  </a:lnTo>
                  <a:lnTo>
                    <a:pt x="176542" y="5250180"/>
                  </a:lnTo>
                  <a:lnTo>
                    <a:pt x="190512" y="5250180"/>
                  </a:lnTo>
                  <a:lnTo>
                    <a:pt x="190512" y="5248910"/>
                  </a:lnTo>
                  <a:lnTo>
                    <a:pt x="204482" y="5248910"/>
                  </a:lnTo>
                  <a:lnTo>
                    <a:pt x="204482" y="5247640"/>
                  </a:lnTo>
                  <a:lnTo>
                    <a:pt x="218452" y="5247640"/>
                  </a:lnTo>
                  <a:lnTo>
                    <a:pt x="218452" y="5246370"/>
                  </a:lnTo>
                  <a:lnTo>
                    <a:pt x="232422" y="5246370"/>
                  </a:lnTo>
                  <a:lnTo>
                    <a:pt x="232422" y="5245100"/>
                  </a:lnTo>
                  <a:lnTo>
                    <a:pt x="246392" y="5245100"/>
                  </a:lnTo>
                  <a:lnTo>
                    <a:pt x="246392" y="5243830"/>
                  </a:lnTo>
                  <a:lnTo>
                    <a:pt x="260362" y="5243830"/>
                  </a:lnTo>
                  <a:lnTo>
                    <a:pt x="260362" y="5242560"/>
                  </a:lnTo>
                  <a:lnTo>
                    <a:pt x="274332" y="5242560"/>
                  </a:lnTo>
                  <a:lnTo>
                    <a:pt x="274332" y="5241290"/>
                  </a:lnTo>
                  <a:lnTo>
                    <a:pt x="288302" y="5241290"/>
                  </a:lnTo>
                  <a:lnTo>
                    <a:pt x="288302" y="5240020"/>
                  </a:lnTo>
                  <a:lnTo>
                    <a:pt x="302272" y="5240020"/>
                  </a:lnTo>
                  <a:lnTo>
                    <a:pt x="302272" y="5238750"/>
                  </a:lnTo>
                  <a:lnTo>
                    <a:pt x="317512" y="5238750"/>
                  </a:lnTo>
                  <a:lnTo>
                    <a:pt x="317512" y="5237480"/>
                  </a:lnTo>
                  <a:lnTo>
                    <a:pt x="326402" y="5237480"/>
                  </a:lnTo>
                  <a:lnTo>
                    <a:pt x="326402" y="5226050"/>
                  </a:lnTo>
                  <a:lnTo>
                    <a:pt x="326402" y="5219712"/>
                  </a:lnTo>
                  <a:close/>
                </a:path>
                <a:path w="327025" h="5266690">
                  <a:moveTo>
                    <a:pt x="326402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6402" y="5219700"/>
                  </a:lnTo>
                  <a:lnTo>
                    <a:pt x="326402" y="5213362"/>
                  </a:lnTo>
                  <a:close/>
                </a:path>
                <a:path w="327025" h="5266690">
                  <a:moveTo>
                    <a:pt x="326402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6402" y="5213350"/>
                  </a:lnTo>
                  <a:lnTo>
                    <a:pt x="326402" y="5207012"/>
                  </a:lnTo>
                  <a:close/>
                </a:path>
                <a:path w="327025" h="5266690">
                  <a:moveTo>
                    <a:pt x="326402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6402" y="5207000"/>
                  </a:lnTo>
                  <a:lnTo>
                    <a:pt x="326402" y="5200662"/>
                  </a:lnTo>
                  <a:close/>
                </a:path>
                <a:path w="327025" h="5266690">
                  <a:moveTo>
                    <a:pt x="326402" y="5181612"/>
                  </a:moveTo>
                  <a:lnTo>
                    <a:pt x="0" y="5181612"/>
                  </a:lnTo>
                  <a:lnTo>
                    <a:pt x="0" y="5200650"/>
                  </a:lnTo>
                  <a:lnTo>
                    <a:pt x="326402" y="5200650"/>
                  </a:lnTo>
                  <a:lnTo>
                    <a:pt x="326402" y="5181612"/>
                  </a:lnTo>
                  <a:close/>
                </a:path>
                <a:path w="327025" h="5266690">
                  <a:moveTo>
                    <a:pt x="326402" y="5162562"/>
                  </a:moveTo>
                  <a:lnTo>
                    <a:pt x="0" y="5162562"/>
                  </a:lnTo>
                  <a:lnTo>
                    <a:pt x="0" y="5181600"/>
                  </a:lnTo>
                  <a:lnTo>
                    <a:pt x="326402" y="5181600"/>
                  </a:lnTo>
                  <a:lnTo>
                    <a:pt x="326402" y="5162562"/>
                  </a:lnTo>
                  <a:close/>
                </a:path>
                <a:path w="327025" h="5266690">
                  <a:moveTo>
                    <a:pt x="326402" y="5156212"/>
                  </a:moveTo>
                  <a:lnTo>
                    <a:pt x="0" y="5156212"/>
                  </a:lnTo>
                  <a:lnTo>
                    <a:pt x="0" y="5162550"/>
                  </a:lnTo>
                  <a:lnTo>
                    <a:pt x="326402" y="5162550"/>
                  </a:lnTo>
                  <a:lnTo>
                    <a:pt x="326402" y="5156212"/>
                  </a:lnTo>
                  <a:close/>
                </a:path>
                <a:path w="327025" h="5266690">
                  <a:moveTo>
                    <a:pt x="326402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6402" y="5156200"/>
                  </a:lnTo>
                  <a:lnTo>
                    <a:pt x="326402" y="5149862"/>
                  </a:lnTo>
                  <a:close/>
                </a:path>
                <a:path w="327025" h="5266690">
                  <a:moveTo>
                    <a:pt x="326402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6402" y="5149850"/>
                  </a:lnTo>
                  <a:lnTo>
                    <a:pt x="326402" y="5143512"/>
                  </a:lnTo>
                  <a:close/>
                </a:path>
                <a:path w="327025" h="5266690">
                  <a:moveTo>
                    <a:pt x="326402" y="5130812"/>
                  </a:moveTo>
                  <a:lnTo>
                    <a:pt x="0" y="5130812"/>
                  </a:lnTo>
                  <a:lnTo>
                    <a:pt x="0" y="5143500"/>
                  </a:lnTo>
                  <a:lnTo>
                    <a:pt x="326402" y="5143500"/>
                  </a:lnTo>
                  <a:lnTo>
                    <a:pt x="326402" y="5130812"/>
                  </a:lnTo>
                  <a:close/>
                </a:path>
                <a:path w="327025" h="5266690">
                  <a:moveTo>
                    <a:pt x="326402" y="5124462"/>
                  </a:moveTo>
                  <a:lnTo>
                    <a:pt x="0" y="5124462"/>
                  </a:lnTo>
                  <a:lnTo>
                    <a:pt x="0" y="5130800"/>
                  </a:lnTo>
                  <a:lnTo>
                    <a:pt x="326402" y="5130800"/>
                  </a:lnTo>
                  <a:lnTo>
                    <a:pt x="326402" y="5124462"/>
                  </a:lnTo>
                  <a:close/>
                </a:path>
                <a:path w="327025" h="5266690">
                  <a:moveTo>
                    <a:pt x="326402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6402" y="5124450"/>
                  </a:lnTo>
                  <a:lnTo>
                    <a:pt x="326402" y="5118112"/>
                  </a:lnTo>
                  <a:close/>
                </a:path>
                <a:path w="327025" h="5266690">
                  <a:moveTo>
                    <a:pt x="326402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6402" y="5118100"/>
                  </a:lnTo>
                  <a:lnTo>
                    <a:pt x="326402" y="5111762"/>
                  </a:lnTo>
                  <a:close/>
                </a:path>
                <a:path w="327025" h="5266690">
                  <a:moveTo>
                    <a:pt x="326402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6402" y="5111750"/>
                  </a:lnTo>
                  <a:lnTo>
                    <a:pt x="326402" y="5105412"/>
                  </a:lnTo>
                  <a:close/>
                </a:path>
                <a:path w="327025" h="5266690">
                  <a:moveTo>
                    <a:pt x="326402" y="5092712"/>
                  </a:moveTo>
                  <a:lnTo>
                    <a:pt x="0" y="5092712"/>
                  </a:lnTo>
                  <a:lnTo>
                    <a:pt x="0" y="5105400"/>
                  </a:lnTo>
                  <a:lnTo>
                    <a:pt x="326402" y="5105400"/>
                  </a:lnTo>
                  <a:lnTo>
                    <a:pt x="326402" y="5092712"/>
                  </a:lnTo>
                  <a:close/>
                </a:path>
                <a:path w="327025" h="5266690">
                  <a:moveTo>
                    <a:pt x="326402" y="0"/>
                  </a:moveTo>
                  <a:lnTo>
                    <a:pt x="30492" y="0"/>
                  </a:lnTo>
                  <a:lnTo>
                    <a:pt x="30492" y="1270"/>
                  </a:lnTo>
                  <a:lnTo>
                    <a:pt x="0" y="1270"/>
                  </a:lnTo>
                  <a:lnTo>
                    <a:pt x="0" y="5092700"/>
                  </a:lnTo>
                  <a:lnTo>
                    <a:pt x="326402" y="5092700"/>
                  </a:lnTo>
                  <a:lnTo>
                    <a:pt x="326402" y="1270"/>
                  </a:lnTo>
                  <a:lnTo>
                    <a:pt x="326402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81090" y="3809"/>
              <a:ext cx="325120" cy="5294630"/>
            </a:xfrm>
            <a:custGeom>
              <a:avLst/>
              <a:gdLst/>
              <a:ahLst/>
              <a:cxnLst/>
              <a:rect l="l" t="t" r="r" b="b"/>
              <a:pathLst>
                <a:path w="325120" h="5294630">
                  <a:moveTo>
                    <a:pt x="10160" y="5293372"/>
                  </a:moveTo>
                  <a:lnTo>
                    <a:pt x="0" y="5293372"/>
                  </a:lnTo>
                  <a:lnTo>
                    <a:pt x="0" y="5294630"/>
                  </a:lnTo>
                  <a:lnTo>
                    <a:pt x="10160" y="5294630"/>
                  </a:lnTo>
                  <a:lnTo>
                    <a:pt x="10160" y="5293372"/>
                  </a:lnTo>
                  <a:close/>
                </a:path>
                <a:path w="325120" h="5294630">
                  <a:moveTo>
                    <a:pt x="325107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0" y="5265420"/>
                  </a:lnTo>
                  <a:lnTo>
                    <a:pt x="0" y="5293360"/>
                  </a:lnTo>
                  <a:lnTo>
                    <a:pt x="24130" y="5293360"/>
                  </a:lnTo>
                  <a:lnTo>
                    <a:pt x="24130" y="5292090"/>
                  </a:lnTo>
                  <a:lnTo>
                    <a:pt x="38100" y="5292090"/>
                  </a:lnTo>
                  <a:lnTo>
                    <a:pt x="38100" y="5290820"/>
                  </a:lnTo>
                  <a:lnTo>
                    <a:pt x="52070" y="5290820"/>
                  </a:lnTo>
                  <a:lnTo>
                    <a:pt x="52070" y="5289550"/>
                  </a:lnTo>
                  <a:lnTo>
                    <a:pt x="66040" y="5289550"/>
                  </a:lnTo>
                  <a:lnTo>
                    <a:pt x="66040" y="5288280"/>
                  </a:lnTo>
                  <a:lnTo>
                    <a:pt x="80010" y="5288280"/>
                  </a:lnTo>
                  <a:lnTo>
                    <a:pt x="80010" y="5287010"/>
                  </a:lnTo>
                  <a:lnTo>
                    <a:pt x="93980" y="5287010"/>
                  </a:lnTo>
                  <a:lnTo>
                    <a:pt x="93980" y="5285740"/>
                  </a:lnTo>
                  <a:lnTo>
                    <a:pt x="107950" y="5285740"/>
                  </a:lnTo>
                  <a:lnTo>
                    <a:pt x="107950" y="5284470"/>
                  </a:lnTo>
                  <a:lnTo>
                    <a:pt x="121920" y="5284470"/>
                  </a:lnTo>
                  <a:lnTo>
                    <a:pt x="121920" y="5283200"/>
                  </a:lnTo>
                  <a:lnTo>
                    <a:pt x="135890" y="5283200"/>
                  </a:lnTo>
                  <a:lnTo>
                    <a:pt x="135890" y="5281930"/>
                  </a:lnTo>
                  <a:lnTo>
                    <a:pt x="149860" y="5281930"/>
                  </a:lnTo>
                  <a:lnTo>
                    <a:pt x="149860" y="5280660"/>
                  </a:lnTo>
                  <a:lnTo>
                    <a:pt x="163830" y="5280660"/>
                  </a:lnTo>
                  <a:lnTo>
                    <a:pt x="163830" y="5279390"/>
                  </a:lnTo>
                  <a:lnTo>
                    <a:pt x="177800" y="5279390"/>
                  </a:lnTo>
                  <a:lnTo>
                    <a:pt x="177800" y="5278120"/>
                  </a:lnTo>
                  <a:lnTo>
                    <a:pt x="191770" y="5278120"/>
                  </a:lnTo>
                  <a:lnTo>
                    <a:pt x="191770" y="5276850"/>
                  </a:lnTo>
                  <a:lnTo>
                    <a:pt x="207010" y="5276850"/>
                  </a:lnTo>
                  <a:lnTo>
                    <a:pt x="207010" y="5275580"/>
                  </a:lnTo>
                  <a:lnTo>
                    <a:pt x="220980" y="5275580"/>
                  </a:lnTo>
                  <a:lnTo>
                    <a:pt x="220980" y="5274310"/>
                  </a:lnTo>
                  <a:lnTo>
                    <a:pt x="234950" y="5274310"/>
                  </a:lnTo>
                  <a:lnTo>
                    <a:pt x="234950" y="5273040"/>
                  </a:lnTo>
                  <a:lnTo>
                    <a:pt x="248920" y="5273040"/>
                  </a:lnTo>
                  <a:lnTo>
                    <a:pt x="248920" y="5271770"/>
                  </a:lnTo>
                  <a:lnTo>
                    <a:pt x="262877" y="5271770"/>
                  </a:lnTo>
                  <a:lnTo>
                    <a:pt x="262877" y="5270500"/>
                  </a:lnTo>
                  <a:lnTo>
                    <a:pt x="276860" y="5270500"/>
                  </a:lnTo>
                  <a:lnTo>
                    <a:pt x="276860" y="5269230"/>
                  </a:lnTo>
                  <a:lnTo>
                    <a:pt x="290830" y="5269230"/>
                  </a:lnTo>
                  <a:lnTo>
                    <a:pt x="290830" y="5267960"/>
                  </a:lnTo>
                  <a:lnTo>
                    <a:pt x="304800" y="5267960"/>
                  </a:lnTo>
                  <a:lnTo>
                    <a:pt x="304800" y="5266690"/>
                  </a:lnTo>
                  <a:lnTo>
                    <a:pt x="318770" y="5266690"/>
                  </a:lnTo>
                  <a:lnTo>
                    <a:pt x="318770" y="5265420"/>
                  </a:lnTo>
                  <a:lnTo>
                    <a:pt x="325107" y="5265420"/>
                  </a:lnTo>
                  <a:lnTo>
                    <a:pt x="325107" y="5224780"/>
                  </a:lnTo>
                  <a:lnTo>
                    <a:pt x="325107" y="5218442"/>
                  </a:lnTo>
                  <a:close/>
                </a:path>
                <a:path w="325120" h="5294630">
                  <a:moveTo>
                    <a:pt x="325107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07" y="5218430"/>
                  </a:lnTo>
                  <a:lnTo>
                    <a:pt x="325107" y="5212092"/>
                  </a:lnTo>
                  <a:close/>
                </a:path>
                <a:path w="325120" h="5294630">
                  <a:moveTo>
                    <a:pt x="325107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07" y="5212080"/>
                  </a:lnTo>
                  <a:lnTo>
                    <a:pt x="325107" y="5205742"/>
                  </a:lnTo>
                  <a:close/>
                </a:path>
                <a:path w="325120" h="5294630">
                  <a:moveTo>
                    <a:pt x="325107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07" y="5205730"/>
                  </a:lnTo>
                  <a:lnTo>
                    <a:pt x="325107" y="5199392"/>
                  </a:lnTo>
                  <a:close/>
                </a:path>
                <a:path w="325120" h="5294630">
                  <a:moveTo>
                    <a:pt x="325107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07" y="5199380"/>
                  </a:lnTo>
                  <a:lnTo>
                    <a:pt x="325107" y="5180342"/>
                  </a:lnTo>
                  <a:close/>
                </a:path>
                <a:path w="325120" h="5294630">
                  <a:moveTo>
                    <a:pt x="325107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07" y="5180330"/>
                  </a:lnTo>
                  <a:lnTo>
                    <a:pt x="325107" y="5161292"/>
                  </a:lnTo>
                  <a:close/>
                </a:path>
                <a:path w="325120" h="5294630">
                  <a:moveTo>
                    <a:pt x="325107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07" y="5161280"/>
                  </a:lnTo>
                  <a:lnTo>
                    <a:pt x="325107" y="5154942"/>
                  </a:lnTo>
                  <a:close/>
                </a:path>
                <a:path w="325120" h="5294630">
                  <a:moveTo>
                    <a:pt x="325107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07" y="5154930"/>
                  </a:lnTo>
                  <a:lnTo>
                    <a:pt x="325107" y="5148592"/>
                  </a:lnTo>
                  <a:close/>
                </a:path>
                <a:path w="325120" h="5294630">
                  <a:moveTo>
                    <a:pt x="325107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07" y="5148580"/>
                  </a:lnTo>
                  <a:lnTo>
                    <a:pt x="325107" y="5142242"/>
                  </a:lnTo>
                  <a:close/>
                </a:path>
                <a:path w="325120" h="5294630">
                  <a:moveTo>
                    <a:pt x="325107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07" y="5142230"/>
                  </a:lnTo>
                  <a:lnTo>
                    <a:pt x="325107" y="5129542"/>
                  </a:lnTo>
                  <a:close/>
                </a:path>
                <a:path w="325120" h="5294630">
                  <a:moveTo>
                    <a:pt x="325107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07" y="5129530"/>
                  </a:lnTo>
                  <a:lnTo>
                    <a:pt x="325107" y="5123192"/>
                  </a:lnTo>
                  <a:close/>
                </a:path>
                <a:path w="325120" h="5294630">
                  <a:moveTo>
                    <a:pt x="325107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07" y="5123180"/>
                  </a:lnTo>
                  <a:lnTo>
                    <a:pt x="325107" y="5116842"/>
                  </a:lnTo>
                  <a:close/>
                </a:path>
                <a:path w="325120" h="5294630">
                  <a:moveTo>
                    <a:pt x="325107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07" y="5116830"/>
                  </a:lnTo>
                  <a:lnTo>
                    <a:pt x="325107" y="5110492"/>
                  </a:lnTo>
                  <a:close/>
                </a:path>
                <a:path w="325120" h="5294630">
                  <a:moveTo>
                    <a:pt x="325107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07" y="5110480"/>
                  </a:lnTo>
                  <a:lnTo>
                    <a:pt x="325107" y="5104142"/>
                  </a:lnTo>
                  <a:close/>
                </a:path>
                <a:path w="325120" h="5294630">
                  <a:moveTo>
                    <a:pt x="325107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07" y="5104130"/>
                  </a:lnTo>
                  <a:lnTo>
                    <a:pt x="325107" y="5091442"/>
                  </a:lnTo>
                  <a:close/>
                </a:path>
                <a:path w="325120" h="5294630">
                  <a:moveTo>
                    <a:pt x="325107" y="0"/>
                  </a:moveTo>
                  <a:lnTo>
                    <a:pt x="0" y="0"/>
                  </a:lnTo>
                  <a:lnTo>
                    <a:pt x="0" y="5091430"/>
                  </a:lnTo>
                  <a:lnTo>
                    <a:pt x="325107" y="5091430"/>
                  </a:lnTo>
                  <a:lnTo>
                    <a:pt x="325107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55970" y="3809"/>
              <a:ext cx="325120" cy="5323840"/>
            </a:xfrm>
            <a:custGeom>
              <a:avLst/>
              <a:gdLst/>
              <a:ahLst/>
              <a:cxnLst/>
              <a:rect l="l" t="t" r="r" b="b"/>
              <a:pathLst>
                <a:path w="325120" h="5323840">
                  <a:moveTo>
                    <a:pt x="325120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0" y="5294630"/>
                  </a:lnTo>
                  <a:lnTo>
                    <a:pt x="0" y="5323840"/>
                  </a:lnTo>
                  <a:lnTo>
                    <a:pt x="11430" y="5323840"/>
                  </a:lnTo>
                  <a:lnTo>
                    <a:pt x="11430" y="5322570"/>
                  </a:lnTo>
                  <a:lnTo>
                    <a:pt x="25400" y="5322570"/>
                  </a:lnTo>
                  <a:lnTo>
                    <a:pt x="25400" y="5321300"/>
                  </a:lnTo>
                  <a:lnTo>
                    <a:pt x="39370" y="5321300"/>
                  </a:lnTo>
                  <a:lnTo>
                    <a:pt x="39370" y="5320030"/>
                  </a:lnTo>
                  <a:lnTo>
                    <a:pt x="53340" y="5320030"/>
                  </a:lnTo>
                  <a:lnTo>
                    <a:pt x="53340" y="5318760"/>
                  </a:lnTo>
                  <a:lnTo>
                    <a:pt x="67310" y="5318760"/>
                  </a:lnTo>
                  <a:lnTo>
                    <a:pt x="67310" y="5317490"/>
                  </a:lnTo>
                  <a:lnTo>
                    <a:pt x="81280" y="5317490"/>
                  </a:lnTo>
                  <a:lnTo>
                    <a:pt x="81280" y="5316220"/>
                  </a:lnTo>
                  <a:lnTo>
                    <a:pt x="96520" y="5316220"/>
                  </a:lnTo>
                  <a:lnTo>
                    <a:pt x="96520" y="5314950"/>
                  </a:lnTo>
                  <a:lnTo>
                    <a:pt x="110490" y="5314950"/>
                  </a:lnTo>
                  <a:lnTo>
                    <a:pt x="110490" y="5313680"/>
                  </a:lnTo>
                  <a:lnTo>
                    <a:pt x="124460" y="5313680"/>
                  </a:lnTo>
                  <a:lnTo>
                    <a:pt x="124460" y="5312410"/>
                  </a:lnTo>
                  <a:lnTo>
                    <a:pt x="138430" y="5312410"/>
                  </a:lnTo>
                  <a:lnTo>
                    <a:pt x="138430" y="5311140"/>
                  </a:lnTo>
                  <a:lnTo>
                    <a:pt x="152400" y="5311140"/>
                  </a:lnTo>
                  <a:lnTo>
                    <a:pt x="152400" y="5309870"/>
                  </a:lnTo>
                  <a:lnTo>
                    <a:pt x="166370" y="5309870"/>
                  </a:lnTo>
                  <a:lnTo>
                    <a:pt x="166370" y="5308600"/>
                  </a:lnTo>
                  <a:lnTo>
                    <a:pt x="180340" y="5308600"/>
                  </a:lnTo>
                  <a:lnTo>
                    <a:pt x="180340" y="5307330"/>
                  </a:lnTo>
                  <a:lnTo>
                    <a:pt x="194310" y="5307330"/>
                  </a:lnTo>
                  <a:lnTo>
                    <a:pt x="194310" y="5306060"/>
                  </a:lnTo>
                  <a:lnTo>
                    <a:pt x="208280" y="5306060"/>
                  </a:lnTo>
                  <a:lnTo>
                    <a:pt x="208280" y="5304790"/>
                  </a:lnTo>
                  <a:lnTo>
                    <a:pt x="222250" y="5304790"/>
                  </a:lnTo>
                  <a:lnTo>
                    <a:pt x="222250" y="5303520"/>
                  </a:lnTo>
                  <a:lnTo>
                    <a:pt x="236220" y="5303520"/>
                  </a:lnTo>
                  <a:lnTo>
                    <a:pt x="236220" y="5302250"/>
                  </a:lnTo>
                  <a:lnTo>
                    <a:pt x="250190" y="5302250"/>
                  </a:lnTo>
                  <a:lnTo>
                    <a:pt x="250190" y="5300980"/>
                  </a:lnTo>
                  <a:lnTo>
                    <a:pt x="264160" y="5300980"/>
                  </a:lnTo>
                  <a:lnTo>
                    <a:pt x="264160" y="5299710"/>
                  </a:lnTo>
                  <a:lnTo>
                    <a:pt x="278130" y="5299710"/>
                  </a:lnTo>
                  <a:lnTo>
                    <a:pt x="278130" y="5298440"/>
                  </a:lnTo>
                  <a:lnTo>
                    <a:pt x="292100" y="5298440"/>
                  </a:lnTo>
                  <a:lnTo>
                    <a:pt x="292100" y="5297170"/>
                  </a:lnTo>
                  <a:lnTo>
                    <a:pt x="307340" y="5297170"/>
                  </a:lnTo>
                  <a:lnTo>
                    <a:pt x="307340" y="5295900"/>
                  </a:lnTo>
                  <a:lnTo>
                    <a:pt x="321310" y="5295900"/>
                  </a:lnTo>
                  <a:lnTo>
                    <a:pt x="321310" y="5294630"/>
                  </a:lnTo>
                  <a:lnTo>
                    <a:pt x="325120" y="5294630"/>
                  </a:lnTo>
                  <a:lnTo>
                    <a:pt x="325120" y="5224780"/>
                  </a:lnTo>
                  <a:lnTo>
                    <a:pt x="325120" y="5218442"/>
                  </a:lnTo>
                  <a:close/>
                </a:path>
                <a:path w="325120" h="532384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20" h="532384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20" h="532384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20" h="5323840">
                  <a:moveTo>
                    <a:pt x="325120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80342"/>
                  </a:lnTo>
                  <a:close/>
                </a:path>
                <a:path w="325120" h="5323840">
                  <a:moveTo>
                    <a:pt x="325120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20" y="5180330"/>
                  </a:lnTo>
                  <a:lnTo>
                    <a:pt x="325120" y="5161292"/>
                  </a:lnTo>
                  <a:close/>
                </a:path>
                <a:path w="325120" h="5323840">
                  <a:moveTo>
                    <a:pt x="325120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20" y="5161280"/>
                  </a:lnTo>
                  <a:lnTo>
                    <a:pt x="325120" y="5154942"/>
                  </a:lnTo>
                  <a:close/>
                </a:path>
                <a:path w="325120" h="532384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20" h="532384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20" h="5323840">
                  <a:moveTo>
                    <a:pt x="325120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29542"/>
                  </a:lnTo>
                  <a:close/>
                </a:path>
                <a:path w="325120" h="5323840">
                  <a:moveTo>
                    <a:pt x="325120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20" y="5129530"/>
                  </a:lnTo>
                  <a:lnTo>
                    <a:pt x="325120" y="5123192"/>
                  </a:lnTo>
                  <a:close/>
                </a:path>
                <a:path w="325120" h="532384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20" h="532384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20" h="532384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20" h="5323840">
                  <a:moveTo>
                    <a:pt x="325120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1442"/>
                  </a:lnTo>
                  <a:close/>
                </a:path>
                <a:path w="325120" h="5323840">
                  <a:moveTo>
                    <a:pt x="325120" y="0"/>
                  </a:moveTo>
                  <a:lnTo>
                    <a:pt x="0" y="0"/>
                  </a:lnTo>
                  <a:lnTo>
                    <a:pt x="0" y="5091430"/>
                  </a:lnTo>
                  <a:lnTo>
                    <a:pt x="325120" y="509143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0850" y="3809"/>
              <a:ext cx="325120" cy="5353050"/>
            </a:xfrm>
            <a:custGeom>
              <a:avLst/>
              <a:gdLst/>
              <a:ahLst/>
              <a:cxnLst/>
              <a:rect l="l" t="t" r="r" b="b"/>
              <a:pathLst>
                <a:path w="325120" h="5353050">
                  <a:moveTo>
                    <a:pt x="325120" y="5224792"/>
                  </a:moveTo>
                  <a:lnTo>
                    <a:pt x="0" y="5224792"/>
                  </a:lnTo>
                  <a:lnTo>
                    <a:pt x="0" y="5318760"/>
                  </a:lnTo>
                  <a:lnTo>
                    <a:pt x="0" y="5323840"/>
                  </a:lnTo>
                  <a:lnTo>
                    <a:pt x="0" y="5353050"/>
                  </a:lnTo>
                  <a:lnTo>
                    <a:pt x="13970" y="5353050"/>
                  </a:lnTo>
                  <a:lnTo>
                    <a:pt x="13970" y="5351780"/>
                  </a:lnTo>
                  <a:lnTo>
                    <a:pt x="27940" y="5351780"/>
                  </a:lnTo>
                  <a:lnTo>
                    <a:pt x="27940" y="5350510"/>
                  </a:lnTo>
                  <a:lnTo>
                    <a:pt x="41910" y="5350510"/>
                  </a:lnTo>
                  <a:lnTo>
                    <a:pt x="41910" y="5349240"/>
                  </a:lnTo>
                  <a:lnTo>
                    <a:pt x="55880" y="5349240"/>
                  </a:lnTo>
                  <a:lnTo>
                    <a:pt x="55880" y="5347970"/>
                  </a:lnTo>
                  <a:lnTo>
                    <a:pt x="69850" y="5347970"/>
                  </a:lnTo>
                  <a:lnTo>
                    <a:pt x="69850" y="5346700"/>
                  </a:lnTo>
                  <a:lnTo>
                    <a:pt x="83820" y="5346700"/>
                  </a:lnTo>
                  <a:lnTo>
                    <a:pt x="83820" y="5345430"/>
                  </a:lnTo>
                  <a:lnTo>
                    <a:pt x="97790" y="5345430"/>
                  </a:lnTo>
                  <a:lnTo>
                    <a:pt x="97790" y="5344160"/>
                  </a:lnTo>
                  <a:lnTo>
                    <a:pt x="111760" y="5344160"/>
                  </a:lnTo>
                  <a:lnTo>
                    <a:pt x="111760" y="5342890"/>
                  </a:lnTo>
                  <a:lnTo>
                    <a:pt x="125730" y="5342890"/>
                  </a:lnTo>
                  <a:lnTo>
                    <a:pt x="125730" y="5341620"/>
                  </a:lnTo>
                  <a:lnTo>
                    <a:pt x="139700" y="5341620"/>
                  </a:lnTo>
                  <a:lnTo>
                    <a:pt x="139700" y="5340350"/>
                  </a:lnTo>
                  <a:lnTo>
                    <a:pt x="153670" y="5340350"/>
                  </a:lnTo>
                  <a:lnTo>
                    <a:pt x="153670" y="5339080"/>
                  </a:lnTo>
                  <a:lnTo>
                    <a:pt x="167640" y="5339080"/>
                  </a:lnTo>
                  <a:lnTo>
                    <a:pt x="167640" y="5337810"/>
                  </a:lnTo>
                  <a:lnTo>
                    <a:pt x="181610" y="5337810"/>
                  </a:lnTo>
                  <a:lnTo>
                    <a:pt x="181610" y="5336540"/>
                  </a:lnTo>
                  <a:lnTo>
                    <a:pt x="195580" y="5336540"/>
                  </a:lnTo>
                  <a:lnTo>
                    <a:pt x="195580" y="5335270"/>
                  </a:lnTo>
                  <a:lnTo>
                    <a:pt x="210820" y="5335270"/>
                  </a:lnTo>
                  <a:lnTo>
                    <a:pt x="210820" y="5334000"/>
                  </a:lnTo>
                  <a:lnTo>
                    <a:pt x="224790" y="5334000"/>
                  </a:lnTo>
                  <a:lnTo>
                    <a:pt x="224790" y="5332730"/>
                  </a:lnTo>
                  <a:lnTo>
                    <a:pt x="238760" y="5332730"/>
                  </a:lnTo>
                  <a:lnTo>
                    <a:pt x="238760" y="5331460"/>
                  </a:lnTo>
                  <a:lnTo>
                    <a:pt x="252730" y="5331460"/>
                  </a:lnTo>
                  <a:lnTo>
                    <a:pt x="252730" y="5330190"/>
                  </a:lnTo>
                  <a:lnTo>
                    <a:pt x="266700" y="5330190"/>
                  </a:lnTo>
                  <a:lnTo>
                    <a:pt x="266700" y="5328920"/>
                  </a:lnTo>
                  <a:lnTo>
                    <a:pt x="280670" y="5328920"/>
                  </a:lnTo>
                  <a:lnTo>
                    <a:pt x="280670" y="5327650"/>
                  </a:lnTo>
                  <a:lnTo>
                    <a:pt x="294640" y="5327650"/>
                  </a:lnTo>
                  <a:lnTo>
                    <a:pt x="294640" y="5326380"/>
                  </a:lnTo>
                  <a:lnTo>
                    <a:pt x="308610" y="5326380"/>
                  </a:lnTo>
                  <a:lnTo>
                    <a:pt x="308610" y="5325110"/>
                  </a:lnTo>
                  <a:lnTo>
                    <a:pt x="322580" y="5325110"/>
                  </a:lnTo>
                  <a:lnTo>
                    <a:pt x="322580" y="5323840"/>
                  </a:lnTo>
                  <a:lnTo>
                    <a:pt x="325120" y="5323840"/>
                  </a:lnTo>
                  <a:lnTo>
                    <a:pt x="325120" y="5318760"/>
                  </a:lnTo>
                  <a:lnTo>
                    <a:pt x="325120" y="5224792"/>
                  </a:lnTo>
                  <a:close/>
                </a:path>
                <a:path w="325120" h="5353050">
                  <a:moveTo>
                    <a:pt x="325120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325120" y="5224780"/>
                  </a:lnTo>
                  <a:lnTo>
                    <a:pt x="325120" y="5218442"/>
                  </a:lnTo>
                  <a:close/>
                </a:path>
                <a:path w="325120" h="535305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20" h="535305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20" h="535305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20" h="5353050">
                  <a:moveTo>
                    <a:pt x="325120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80342"/>
                  </a:lnTo>
                  <a:close/>
                </a:path>
                <a:path w="325120" h="5353050">
                  <a:moveTo>
                    <a:pt x="325120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20" y="5180330"/>
                  </a:lnTo>
                  <a:lnTo>
                    <a:pt x="325120" y="5161292"/>
                  </a:lnTo>
                  <a:close/>
                </a:path>
                <a:path w="325120" h="5353050">
                  <a:moveTo>
                    <a:pt x="325120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20" y="5161280"/>
                  </a:lnTo>
                  <a:lnTo>
                    <a:pt x="325120" y="5154942"/>
                  </a:lnTo>
                  <a:close/>
                </a:path>
                <a:path w="325120" h="535305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20" h="535305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20" h="5353050">
                  <a:moveTo>
                    <a:pt x="325120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29542"/>
                  </a:lnTo>
                  <a:close/>
                </a:path>
                <a:path w="325120" h="5353050">
                  <a:moveTo>
                    <a:pt x="325120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20" y="5129530"/>
                  </a:lnTo>
                  <a:lnTo>
                    <a:pt x="325120" y="5123192"/>
                  </a:lnTo>
                  <a:close/>
                </a:path>
                <a:path w="325120" h="535305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20" h="535305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20" h="535305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20" h="5353050">
                  <a:moveTo>
                    <a:pt x="325120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1442"/>
                  </a:lnTo>
                  <a:close/>
                </a:path>
                <a:path w="325120" h="5353050">
                  <a:moveTo>
                    <a:pt x="325120" y="0"/>
                  </a:moveTo>
                  <a:lnTo>
                    <a:pt x="236220" y="0"/>
                  </a:lnTo>
                  <a:lnTo>
                    <a:pt x="236220" y="1270"/>
                  </a:lnTo>
                  <a:lnTo>
                    <a:pt x="0" y="1270"/>
                  </a:lnTo>
                  <a:lnTo>
                    <a:pt x="0" y="5091430"/>
                  </a:lnTo>
                  <a:lnTo>
                    <a:pt x="325120" y="509143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05730" y="5079"/>
              <a:ext cx="325120" cy="5382260"/>
            </a:xfrm>
            <a:custGeom>
              <a:avLst/>
              <a:gdLst/>
              <a:ahLst/>
              <a:cxnLst/>
              <a:rect l="l" t="t" r="r" b="b"/>
              <a:pathLst>
                <a:path w="325120" h="5382260">
                  <a:moveTo>
                    <a:pt x="325120" y="5332742"/>
                  </a:moveTo>
                  <a:lnTo>
                    <a:pt x="0" y="5332742"/>
                  </a:lnTo>
                  <a:lnTo>
                    <a:pt x="0" y="5336540"/>
                  </a:lnTo>
                  <a:lnTo>
                    <a:pt x="0" y="5353050"/>
                  </a:lnTo>
                  <a:lnTo>
                    <a:pt x="0" y="5382260"/>
                  </a:lnTo>
                  <a:lnTo>
                    <a:pt x="1270" y="5382260"/>
                  </a:lnTo>
                  <a:lnTo>
                    <a:pt x="1270" y="5380990"/>
                  </a:lnTo>
                  <a:lnTo>
                    <a:pt x="15240" y="5380990"/>
                  </a:lnTo>
                  <a:lnTo>
                    <a:pt x="15240" y="5379720"/>
                  </a:lnTo>
                  <a:lnTo>
                    <a:pt x="29210" y="5379720"/>
                  </a:lnTo>
                  <a:lnTo>
                    <a:pt x="29210" y="5378450"/>
                  </a:lnTo>
                  <a:lnTo>
                    <a:pt x="43180" y="5378450"/>
                  </a:lnTo>
                  <a:lnTo>
                    <a:pt x="43180" y="5377180"/>
                  </a:lnTo>
                  <a:lnTo>
                    <a:pt x="57150" y="5377180"/>
                  </a:lnTo>
                  <a:lnTo>
                    <a:pt x="57150" y="5375910"/>
                  </a:lnTo>
                  <a:lnTo>
                    <a:pt x="71120" y="5375910"/>
                  </a:lnTo>
                  <a:lnTo>
                    <a:pt x="71120" y="5374640"/>
                  </a:lnTo>
                  <a:lnTo>
                    <a:pt x="85090" y="5374640"/>
                  </a:lnTo>
                  <a:lnTo>
                    <a:pt x="85090" y="5373370"/>
                  </a:lnTo>
                  <a:lnTo>
                    <a:pt x="100330" y="5373370"/>
                  </a:lnTo>
                  <a:lnTo>
                    <a:pt x="100330" y="5372100"/>
                  </a:lnTo>
                  <a:lnTo>
                    <a:pt x="114300" y="5372100"/>
                  </a:lnTo>
                  <a:lnTo>
                    <a:pt x="114300" y="5370830"/>
                  </a:lnTo>
                  <a:lnTo>
                    <a:pt x="128270" y="5370830"/>
                  </a:lnTo>
                  <a:lnTo>
                    <a:pt x="128270" y="5369560"/>
                  </a:lnTo>
                  <a:lnTo>
                    <a:pt x="142240" y="5369560"/>
                  </a:lnTo>
                  <a:lnTo>
                    <a:pt x="142240" y="5368290"/>
                  </a:lnTo>
                  <a:lnTo>
                    <a:pt x="156210" y="5368290"/>
                  </a:lnTo>
                  <a:lnTo>
                    <a:pt x="156210" y="5367020"/>
                  </a:lnTo>
                  <a:lnTo>
                    <a:pt x="170180" y="5367020"/>
                  </a:lnTo>
                  <a:lnTo>
                    <a:pt x="170180" y="5365750"/>
                  </a:lnTo>
                  <a:lnTo>
                    <a:pt x="184150" y="5365750"/>
                  </a:lnTo>
                  <a:lnTo>
                    <a:pt x="184150" y="5364480"/>
                  </a:lnTo>
                  <a:lnTo>
                    <a:pt x="198120" y="5364480"/>
                  </a:lnTo>
                  <a:lnTo>
                    <a:pt x="198120" y="5363210"/>
                  </a:lnTo>
                  <a:lnTo>
                    <a:pt x="212090" y="5363210"/>
                  </a:lnTo>
                  <a:lnTo>
                    <a:pt x="212090" y="5361940"/>
                  </a:lnTo>
                  <a:lnTo>
                    <a:pt x="226060" y="5361940"/>
                  </a:lnTo>
                  <a:lnTo>
                    <a:pt x="226060" y="5360670"/>
                  </a:lnTo>
                  <a:lnTo>
                    <a:pt x="240030" y="5360670"/>
                  </a:lnTo>
                  <a:lnTo>
                    <a:pt x="240030" y="5359400"/>
                  </a:lnTo>
                  <a:lnTo>
                    <a:pt x="254000" y="5359400"/>
                  </a:lnTo>
                  <a:lnTo>
                    <a:pt x="254000" y="5358130"/>
                  </a:lnTo>
                  <a:lnTo>
                    <a:pt x="267970" y="5358130"/>
                  </a:lnTo>
                  <a:lnTo>
                    <a:pt x="267970" y="5356860"/>
                  </a:lnTo>
                  <a:lnTo>
                    <a:pt x="281940" y="5356860"/>
                  </a:lnTo>
                  <a:lnTo>
                    <a:pt x="281940" y="5355590"/>
                  </a:lnTo>
                  <a:lnTo>
                    <a:pt x="295910" y="5355590"/>
                  </a:lnTo>
                  <a:lnTo>
                    <a:pt x="295910" y="5354320"/>
                  </a:lnTo>
                  <a:lnTo>
                    <a:pt x="311150" y="5354320"/>
                  </a:lnTo>
                  <a:lnTo>
                    <a:pt x="311150" y="5353050"/>
                  </a:lnTo>
                  <a:lnTo>
                    <a:pt x="325120" y="5353050"/>
                  </a:lnTo>
                  <a:lnTo>
                    <a:pt x="325120" y="5336540"/>
                  </a:lnTo>
                  <a:lnTo>
                    <a:pt x="325120" y="5332742"/>
                  </a:lnTo>
                  <a:close/>
                </a:path>
                <a:path w="325120" h="5382260">
                  <a:moveTo>
                    <a:pt x="325120" y="5317502"/>
                  </a:moveTo>
                  <a:lnTo>
                    <a:pt x="0" y="531750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17502"/>
                  </a:lnTo>
                  <a:close/>
                </a:path>
                <a:path w="325120" h="5382260">
                  <a:moveTo>
                    <a:pt x="325120" y="5223522"/>
                  </a:moveTo>
                  <a:lnTo>
                    <a:pt x="0" y="5223522"/>
                  </a:lnTo>
                  <a:lnTo>
                    <a:pt x="0" y="5317490"/>
                  </a:lnTo>
                  <a:lnTo>
                    <a:pt x="325120" y="5317490"/>
                  </a:lnTo>
                  <a:lnTo>
                    <a:pt x="325120" y="5223522"/>
                  </a:lnTo>
                  <a:close/>
                </a:path>
                <a:path w="325120" h="5382260">
                  <a:moveTo>
                    <a:pt x="325120" y="5217172"/>
                  </a:moveTo>
                  <a:lnTo>
                    <a:pt x="0" y="5217172"/>
                  </a:lnTo>
                  <a:lnTo>
                    <a:pt x="0" y="5223510"/>
                  </a:lnTo>
                  <a:lnTo>
                    <a:pt x="325120" y="5223510"/>
                  </a:lnTo>
                  <a:lnTo>
                    <a:pt x="325120" y="5217172"/>
                  </a:lnTo>
                  <a:close/>
                </a:path>
                <a:path w="325120" h="538226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20" h="538226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20" h="538226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20" h="5382260">
                  <a:moveTo>
                    <a:pt x="325120" y="5179072"/>
                  </a:moveTo>
                  <a:lnTo>
                    <a:pt x="0" y="51790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79072"/>
                  </a:lnTo>
                  <a:close/>
                </a:path>
                <a:path w="325120" h="5382260">
                  <a:moveTo>
                    <a:pt x="325120" y="5160022"/>
                  </a:moveTo>
                  <a:lnTo>
                    <a:pt x="0" y="5160022"/>
                  </a:lnTo>
                  <a:lnTo>
                    <a:pt x="0" y="5179060"/>
                  </a:lnTo>
                  <a:lnTo>
                    <a:pt x="325120" y="5179060"/>
                  </a:lnTo>
                  <a:lnTo>
                    <a:pt x="325120" y="5160022"/>
                  </a:lnTo>
                  <a:close/>
                </a:path>
                <a:path w="325120" h="5382260">
                  <a:moveTo>
                    <a:pt x="325120" y="5153672"/>
                  </a:moveTo>
                  <a:lnTo>
                    <a:pt x="0" y="5153672"/>
                  </a:lnTo>
                  <a:lnTo>
                    <a:pt x="0" y="5160010"/>
                  </a:lnTo>
                  <a:lnTo>
                    <a:pt x="325120" y="5160010"/>
                  </a:lnTo>
                  <a:lnTo>
                    <a:pt x="325120" y="5153672"/>
                  </a:lnTo>
                  <a:close/>
                </a:path>
                <a:path w="325120" h="538226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20" h="538226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20" h="5382260">
                  <a:moveTo>
                    <a:pt x="325120" y="5128272"/>
                  </a:moveTo>
                  <a:lnTo>
                    <a:pt x="0" y="512827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28272"/>
                  </a:lnTo>
                  <a:close/>
                </a:path>
                <a:path w="325120" h="5382260">
                  <a:moveTo>
                    <a:pt x="325120" y="5121922"/>
                  </a:moveTo>
                  <a:lnTo>
                    <a:pt x="0" y="5121922"/>
                  </a:lnTo>
                  <a:lnTo>
                    <a:pt x="0" y="5128260"/>
                  </a:lnTo>
                  <a:lnTo>
                    <a:pt x="325120" y="5128260"/>
                  </a:lnTo>
                  <a:lnTo>
                    <a:pt x="325120" y="5121922"/>
                  </a:lnTo>
                  <a:close/>
                </a:path>
                <a:path w="325120" h="538226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20" h="538226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20" h="538226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20" h="5382260">
                  <a:moveTo>
                    <a:pt x="325120" y="5090172"/>
                  </a:moveTo>
                  <a:lnTo>
                    <a:pt x="0" y="509017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0172"/>
                  </a:lnTo>
                  <a:close/>
                </a:path>
                <a:path w="325120" h="5382260">
                  <a:moveTo>
                    <a:pt x="325120" y="0"/>
                  </a:moveTo>
                  <a:lnTo>
                    <a:pt x="0" y="0"/>
                  </a:lnTo>
                  <a:lnTo>
                    <a:pt x="0" y="5090160"/>
                  </a:lnTo>
                  <a:lnTo>
                    <a:pt x="325120" y="509016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79340" y="5079"/>
              <a:ext cx="326390" cy="5411470"/>
            </a:xfrm>
            <a:custGeom>
              <a:avLst/>
              <a:gdLst/>
              <a:ahLst/>
              <a:cxnLst/>
              <a:rect l="l" t="t" r="r" b="b"/>
              <a:pathLst>
                <a:path w="326389" h="5411470">
                  <a:moveTo>
                    <a:pt x="326390" y="5336552"/>
                  </a:moveTo>
                  <a:lnTo>
                    <a:pt x="0" y="5336552"/>
                  </a:lnTo>
                  <a:lnTo>
                    <a:pt x="0" y="5361940"/>
                  </a:lnTo>
                  <a:lnTo>
                    <a:pt x="0" y="5382260"/>
                  </a:lnTo>
                  <a:lnTo>
                    <a:pt x="0" y="5411470"/>
                  </a:lnTo>
                  <a:lnTo>
                    <a:pt x="5080" y="5411470"/>
                  </a:lnTo>
                  <a:lnTo>
                    <a:pt x="5080" y="5410200"/>
                  </a:lnTo>
                  <a:lnTo>
                    <a:pt x="19050" y="5410200"/>
                  </a:lnTo>
                  <a:lnTo>
                    <a:pt x="19050" y="5408930"/>
                  </a:lnTo>
                  <a:lnTo>
                    <a:pt x="33020" y="5408930"/>
                  </a:lnTo>
                  <a:lnTo>
                    <a:pt x="33020" y="5407660"/>
                  </a:lnTo>
                  <a:lnTo>
                    <a:pt x="46990" y="5407660"/>
                  </a:lnTo>
                  <a:lnTo>
                    <a:pt x="46990" y="5406390"/>
                  </a:lnTo>
                  <a:lnTo>
                    <a:pt x="60960" y="5406390"/>
                  </a:lnTo>
                  <a:lnTo>
                    <a:pt x="60960" y="5405120"/>
                  </a:lnTo>
                  <a:lnTo>
                    <a:pt x="74930" y="5405120"/>
                  </a:lnTo>
                  <a:lnTo>
                    <a:pt x="74930" y="5403850"/>
                  </a:lnTo>
                  <a:lnTo>
                    <a:pt x="88900" y="5403850"/>
                  </a:lnTo>
                  <a:lnTo>
                    <a:pt x="88900" y="5402580"/>
                  </a:lnTo>
                  <a:lnTo>
                    <a:pt x="102870" y="5402580"/>
                  </a:lnTo>
                  <a:lnTo>
                    <a:pt x="102870" y="5401310"/>
                  </a:lnTo>
                  <a:lnTo>
                    <a:pt x="116840" y="5401310"/>
                  </a:lnTo>
                  <a:lnTo>
                    <a:pt x="116840" y="5400040"/>
                  </a:lnTo>
                  <a:lnTo>
                    <a:pt x="130810" y="5400040"/>
                  </a:lnTo>
                  <a:lnTo>
                    <a:pt x="130810" y="5398770"/>
                  </a:lnTo>
                  <a:lnTo>
                    <a:pt x="144780" y="5398770"/>
                  </a:lnTo>
                  <a:lnTo>
                    <a:pt x="144780" y="5397500"/>
                  </a:lnTo>
                  <a:lnTo>
                    <a:pt x="158750" y="5397500"/>
                  </a:lnTo>
                  <a:lnTo>
                    <a:pt x="158750" y="5396230"/>
                  </a:lnTo>
                  <a:lnTo>
                    <a:pt x="172720" y="5396230"/>
                  </a:lnTo>
                  <a:lnTo>
                    <a:pt x="172720" y="5394960"/>
                  </a:lnTo>
                  <a:lnTo>
                    <a:pt x="186690" y="5394960"/>
                  </a:lnTo>
                  <a:lnTo>
                    <a:pt x="186690" y="5393690"/>
                  </a:lnTo>
                  <a:lnTo>
                    <a:pt x="200660" y="5393690"/>
                  </a:lnTo>
                  <a:lnTo>
                    <a:pt x="200660" y="5392420"/>
                  </a:lnTo>
                  <a:lnTo>
                    <a:pt x="215900" y="5392420"/>
                  </a:lnTo>
                  <a:lnTo>
                    <a:pt x="215900" y="5391150"/>
                  </a:lnTo>
                  <a:lnTo>
                    <a:pt x="229870" y="5391150"/>
                  </a:lnTo>
                  <a:lnTo>
                    <a:pt x="229870" y="5389880"/>
                  </a:lnTo>
                  <a:lnTo>
                    <a:pt x="243840" y="5389880"/>
                  </a:lnTo>
                  <a:lnTo>
                    <a:pt x="243840" y="5388610"/>
                  </a:lnTo>
                  <a:lnTo>
                    <a:pt x="257810" y="5388610"/>
                  </a:lnTo>
                  <a:lnTo>
                    <a:pt x="257810" y="5387340"/>
                  </a:lnTo>
                  <a:lnTo>
                    <a:pt x="271780" y="5387340"/>
                  </a:lnTo>
                  <a:lnTo>
                    <a:pt x="271780" y="5386070"/>
                  </a:lnTo>
                  <a:lnTo>
                    <a:pt x="285750" y="5386070"/>
                  </a:lnTo>
                  <a:lnTo>
                    <a:pt x="285750" y="5384800"/>
                  </a:lnTo>
                  <a:lnTo>
                    <a:pt x="299720" y="5384800"/>
                  </a:lnTo>
                  <a:lnTo>
                    <a:pt x="299720" y="5383530"/>
                  </a:lnTo>
                  <a:lnTo>
                    <a:pt x="313690" y="5383530"/>
                  </a:lnTo>
                  <a:lnTo>
                    <a:pt x="313690" y="5382260"/>
                  </a:lnTo>
                  <a:lnTo>
                    <a:pt x="326390" y="5382260"/>
                  </a:lnTo>
                  <a:lnTo>
                    <a:pt x="326390" y="5361940"/>
                  </a:lnTo>
                  <a:lnTo>
                    <a:pt x="326390" y="5336552"/>
                  </a:lnTo>
                  <a:close/>
                </a:path>
                <a:path w="326389" h="5411470">
                  <a:moveTo>
                    <a:pt x="326390" y="5332742"/>
                  </a:moveTo>
                  <a:lnTo>
                    <a:pt x="0" y="5332742"/>
                  </a:lnTo>
                  <a:lnTo>
                    <a:pt x="0" y="5336540"/>
                  </a:lnTo>
                  <a:lnTo>
                    <a:pt x="326390" y="5336540"/>
                  </a:lnTo>
                  <a:lnTo>
                    <a:pt x="326390" y="5332742"/>
                  </a:lnTo>
                  <a:close/>
                </a:path>
                <a:path w="326389" h="5411470">
                  <a:moveTo>
                    <a:pt x="326390" y="5317502"/>
                  </a:moveTo>
                  <a:lnTo>
                    <a:pt x="0" y="5317502"/>
                  </a:lnTo>
                  <a:lnTo>
                    <a:pt x="0" y="5332730"/>
                  </a:lnTo>
                  <a:lnTo>
                    <a:pt x="326390" y="5332730"/>
                  </a:lnTo>
                  <a:lnTo>
                    <a:pt x="326390" y="5317502"/>
                  </a:lnTo>
                  <a:close/>
                </a:path>
                <a:path w="326389" h="5411470">
                  <a:moveTo>
                    <a:pt x="326390" y="5223522"/>
                  </a:moveTo>
                  <a:lnTo>
                    <a:pt x="0" y="5223522"/>
                  </a:lnTo>
                  <a:lnTo>
                    <a:pt x="0" y="5317490"/>
                  </a:lnTo>
                  <a:lnTo>
                    <a:pt x="326390" y="5317490"/>
                  </a:lnTo>
                  <a:lnTo>
                    <a:pt x="326390" y="5223522"/>
                  </a:lnTo>
                  <a:close/>
                </a:path>
                <a:path w="326389" h="5411470">
                  <a:moveTo>
                    <a:pt x="326390" y="5217172"/>
                  </a:moveTo>
                  <a:lnTo>
                    <a:pt x="0" y="5217172"/>
                  </a:lnTo>
                  <a:lnTo>
                    <a:pt x="0" y="5223510"/>
                  </a:lnTo>
                  <a:lnTo>
                    <a:pt x="326390" y="5223510"/>
                  </a:lnTo>
                  <a:lnTo>
                    <a:pt x="326390" y="5217172"/>
                  </a:lnTo>
                  <a:close/>
                </a:path>
                <a:path w="326389" h="5411470">
                  <a:moveTo>
                    <a:pt x="32639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6390" y="5217160"/>
                  </a:lnTo>
                  <a:lnTo>
                    <a:pt x="326390" y="5210822"/>
                  </a:lnTo>
                  <a:close/>
                </a:path>
                <a:path w="326389" h="5411470">
                  <a:moveTo>
                    <a:pt x="32639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6390" y="5210810"/>
                  </a:lnTo>
                  <a:lnTo>
                    <a:pt x="326390" y="5204472"/>
                  </a:lnTo>
                  <a:close/>
                </a:path>
                <a:path w="326389" h="5411470">
                  <a:moveTo>
                    <a:pt x="32639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6390" y="5204460"/>
                  </a:lnTo>
                  <a:lnTo>
                    <a:pt x="326390" y="5198122"/>
                  </a:lnTo>
                  <a:close/>
                </a:path>
                <a:path w="326389" h="5411470">
                  <a:moveTo>
                    <a:pt x="326390" y="5179072"/>
                  </a:moveTo>
                  <a:lnTo>
                    <a:pt x="0" y="5179072"/>
                  </a:lnTo>
                  <a:lnTo>
                    <a:pt x="0" y="5198110"/>
                  </a:lnTo>
                  <a:lnTo>
                    <a:pt x="326390" y="5198110"/>
                  </a:lnTo>
                  <a:lnTo>
                    <a:pt x="326390" y="5179072"/>
                  </a:lnTo>
                  <a:close/>
                </a:path>
                <a:path w="326389" h="5411470">
                  <a:moveTo>
                    <a:pt x="326390" y="5160022"/>
                  </a:moveTo>
                  <a:lnTo>
                    <a:pt x="0" y="5160022"/>
                  </a:lnTo>
                  <a:lnTo>
                    <a:pt x="0" y="5179060"/>
                  </a:lnTo>
                  <a:lnTo>
                    <a:pt x="326390" y="5179060"/>
                  </a:lnTo>
                  <a:lnTo>
                    <a:pt x="326390" y="5160022"/>
                  </a:lnTo>
                  <a:close/>
                </a:path>
                <a:path w="326389" h="5411470">
                  <a:moveTo>
                    <a:pt x="326390" y="5153672"/>
                  </a:moveTo>
                  <a:lnTo>
                    <a:pt x="0" y="5153672"/>
                  </a:lnTo>
                  <a:lnTo>
                    <a:pt x="0" y="5160010"/>
                  </a:lnTo>
                  <a:lnTo>
                    <a:pt x="326390" y="5160010"/>
                  </a:lnTo>
                  <a:lnTo>
                    <a:pt x="326390" y="5153672"/>
                  </a:lnTo>
                  <a:close/>
                </a:path>
                <a:path w="326389" h="5411470">
                  <a:moveTo>
                    <a:pt x="32639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6390" y="5153660"/>
                  </a:lnTo>
                  <a:lnTo>
                    <a:pt x="326390" y="5147322"/>
                  </a:lnTo>
                  <a:close/>
                </a:path>
                <a:path w="326389" h="5411470">
                  <a:moveTo>
                    <a:pt x="32639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6390" y="5147310"/>
                  </a:lnTo>
                  <a:lnTo>
                    <a:pt x="326390" y="5140972"/>
                  </a:lnTo>
                  <a:close/>
                </a:path>
                <a:path w="326389" h="5411470">
                  <a:moveTo>
                    <a:pt x="326390" y="5128272"/>
                  </a:moveTo>
                  <a:lnTo>
                    <a:pt x="0" y="5128272"/>
                  </a:lnTo>
                  <a:lnTo>
                    <a:pt x="0" y="5140960"/>
                  </a:lnTo>
                  <a:lnTo>
                    <a:pt x="326390" y="5140960"/>
                  </a:lnTo>
                  <a:lnTo>
                    <a:pt x="326390" y="5128272"/>
                  </a:lnTo>
                  <a:close/>
                </a:path>
                <a:path w="326389" h="5411470">
                  <a:moveTo>
                    <a:pt x="326390" y="5121922"/>
                  </a:moveTo>
                  <a:lnTo>
                    <a:pt x="0" y="5121922"/>
                  </a:lnTo>
                  <a:lnTo>
                    <a:pt x="0" y="5128260"/>
                  </a:lnTo>
                  <a:lnTo>
                    <a:pt x="326390" y="5128260"/>
                  </a:lnTo>
                  <a:lnTo>
                    <a:pt x="326390" y="5121922"/>
                  </a:lnTo>
                  <a:close/>
                </a:path>
                <a:path w="326389" h="5411470">
                  <a:moveTo>
                    <a:pt x="32639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6390" y="5121910"/>
                  </a:lnTo>
                  <a:lnTo>
                    <a:pt x="326390" y="5115572"/>
                  </a:lnTo>
                  <a:close/>
                </a:path>
                <a:path w="326389" h="5411470">
                  <a:moveTo>
                    <a:pt x="32639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6390" y="5115560"/>
                  </a:lnTo>
                  <a:lnTo>
                    <a:pt x="326390" y="5109222"/>
                  </a:lnTo>
                  <a:close/>
                </a:path>
                <a:path w="326389" h="5411470">
                  <a:moveTo>
                    <a:pt x="32639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6390" y="5109210"/>
                  </a:lnTo>
                  <a:lnTo>
                    <a:pt x="326390" y="5102872"/>
                  </a:lnTo>
                  <a:close/>
                </a:path>
                <a:path w="326389" h="5411470">
                  <a:moveTo>
                    <a:pt x="326390" y="5090172"/>
                  </a:moveTo>
                  <a:lnTo>
                    <a:pt x="0" y="5090172"/>
                  </a:lnTo>
                  <a:lnTo>
                    <a:pt x="0" y="5102860"/>
                  </a:lnTo>
                  <a:lnTo>
                    <a:pt x="326390" y="5102860"/>
                  </a:lnTo>
                  <a:lnTo>
                    <a:pt x="326390" y="5090172"/>
                  </a:lnTo>
                  <a:close/>
                </a:path>
                <a:path w="326389" h="5411470">
                  <a:moveTo>
                    <a:pt x="32639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0" y="1270"/>
                  </a:lnTo>
                  <a:lnTo>
                    <a:pt x="0" y="5090160"/>
                  </a:lnTo>
                  <a:lnTo>
                    <a:pt x="326390" y="5090160"/>
                  </a:lnTo>
                  <a:lnTo>
                    <a:pt x="326390" y="1270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54220" y="6349"/>
              <a:ext cx="325120" cy="5439410"/>
            </a:xfrm>
            <a:custGeom>
              <a:avLst/>
              <a:gdLst/>
              <a:ahLst/>
              <a:cxnLst/>
              <a:rect l="l" t="t" r="r" b="b"/>
              <a:pathLst>
                <a:path w="325120" h="5439410">
                  <a:moveTo>
                    <a:pt x="325120" y="5401322"/>
                  </a:moveTo>
                  <a:lnTo>
                    <a:pt x="0" y="5401322"/>
                  </a:lnTo>
                  <a:lnTo>
                    <a:pt x="0" y="5405120"/>
                  </a:lnTo>
                  <a:lnTo>
                    <a:pt x="0" y="5410200"/>
                  </a:lnTo>
                  <a:lnTo>
                    <a:pt x="0" y="5439410"/>
                  </a:lnTo>
                  <a:lnTo>
                    <a:pt x="6350" y="5439410"/>
                  </a:lnTo>
                  <a:lnTo>
                    <a:pt x="6350" y="5438140"/>
                  </a:lnTo>
                  <a:lnTo>
                    <a:pt x="20320" y="5438140"/>
                  </a:lnTo>
                  <a:lnTo>
                    <a:pt x="20320" y="5436870"/>
                  </a:lnTo>
                  <a:lnTo>
                    <a:pt x="34290" y="5436870"/>
                  </a:lnTo>
                  <a:lnTo>
                    <a:pt x="34290" y="5435600"/>
                  </a:lnTo>
                  <a:lnTo>
                    <a:pt x="48260" y="5435600"/>
                  </a:lnTo>
                  <a:lnTo>
                    <a:pt x="48260" y="5434330"/>
                  </a:lnTo>
                  <a:lnTo>
                    <a:pt x="62230" y="5434330"/>
                  </a:lnTo>
                  <a:lnTo>
                    <a:pt x="62230" y="5433060"/>
                  </a:lnTo>
                  <a:lnTo>
                    <a:pt x="76200" y="5433060"/>
                  </a:lnTo>
                  <a:lnTo>
                    <a:pt x="76200" y="5431790"/>
                  </a:lnTo>
                  <a:lnTo>
                    <a:pt x="90170" y="5431790"/>
                  </a:lnTo>
                  <a:lnTo>
                    <a:pt x="90170" y="5430520"/>
                  </a:lnTo>
                  <a:lnTo>
                    <a:pt x="105410" y="5430520"/>
                  </a:lnTo>
                  <a:lnTo>
                    <a:pt x="105410" y="5429250"/>
                  </a:lnTo>
                  <a:lnTo>
                    <a:pt x="119380" y="5429250"/>
                  </a:lnTo>
                  <a:lnTo>
                    <a:pt x="119380" y="5427980"/>
                  </a:lnTo>
                  <a:lnTo>
                    <a:pt x="133350" y="5427980"/>
                  </a:lnTo>
                  <a:lnTo>
                    <a:pt x="133350" y="5426710"/>
                  </a:lnTo>
                  <a:lnTo>
                    <a:pt x="147320" y="5426710"/>
                  </a:lnTo>
                  <a:lnTo>
                    <a:pt x="147320" y="5425440"/>
                  </a:lnTo>
                  <a:lnTo>
                    <a:pt x="161290" y="5425440"/>
                  </a:lnTo>
                  <a:lnTo>
                    <a:pt x="161290" y="5424170"/>
                  </a:lnTo>
                  <a:lnTo>
                    <a:pt x="175260" y="5424170"/>
                  </a:lnTo>
                  <a:lnTo>
                    <a:pt x="175260" y="5422900"/>
                  </a:lnTo>
                  <a:lnTo>
                    <a:pt x="189230" y="5422900"/>
                  </a:lnTo>
                  <a:lnTo>
                    <a:pt x="189230" y="5421630"/>
                  </a:lnTo>
                  <a:lnTo>
                    <a:pt x="203200" y="5421630"/>
                  </a:lnTo>
                  <a:lnTo>
                    <a:pt x="203200" y="5420360"/>
                  </a:lnTo>
                  <a:lnTo>
                    <a:pt x="217170" y="5420360"/>
                  </a:lnTo>
                  <a:lnTo>
                    <a:pt x="217170" y="5419090"/>
                  </a:lnTo>
                  <a:lnTo>
                    <a:pt x="231140" y="5419090"/>
                  </a:lnTo>
                  <a:lnTo>
                    <a:pt x="231140" y="5417820"/>
                  </a:lnTo>
                  <a:lnTo>
                    <a:pt x="245110" y="5417820"/>
                  </a:lnTo>
                  <a:lnTo>
                    <a:pt x="245110" y="5416550"/>
                  </a:lnTo>
                  <a:lnTo>
                    <a:pt x="259080" y="5416550"/>
                  </a:lnTo>
                  <a:lnTo>
                    <a:pt x="259080" y="5415280"/>
                  </a:lnTo>
                  <a:lnTo>
                    <a:pt x="273050" y="5415280"/>
                  </a:lnTo>
                  <a:lnTo>
                    <a:pt x="273050" y="5414010"/>
                  </a:lnTo>
                  <a:lnTo>
                    <a:pt x="287020" y="5414010"/>
                  </a:lnTo>
                  <a:lnTo>
                    <a:pt x="287020" y="5412740"/>
                  </a:lnTo>
                  <a:lnTo>
                    <a:pt x="300990" y="5412740"/>
                  </a:lnTo>
                  <a:lnTo>
                    <a:pt x="300990" y="5411470"/>
                  </a:lnTo>
                  <a:lnTo>
                    <a:pt x="316230" y="5411470"/>
                  </a:lnTo>
                  <a:lnTo>
                    <a:pt x="316230" y="5410200"/>
                  </a:lnTo>
                  <a:lnTo>
                    <a:pt x="325120" y="5410200"/>
                  </a:lnTo>
                  <a:lnTo>
                    <a:pt x="325120" y="5405120"/>
                  </a:lnTo>
                  <a:lnTo>
                    <a:pt x="325120" y="5401322"/>
                  </a:lnTo>
                  <a:close/>
                </a:path>
                <a:path w="325120" h="5439410">
                  <a:moveTo>
                    <a:pt x="325120" y="5386082"/>
                  </a:moveTo>
                  <a:lnTo>
                    <a:pt x="0" y="538608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86082"/>
                  </a:lnTo>
                  <a:close/>
                </a:path>
                <a:path w="325120" h="5439410">
                  <a:moveTo>
                    <a:pt x="325120" y="5360682"/>
                  </a:moveTo>
                  <a:lnTo>
                    <a:pt x="0" y="5360682"/>
                  </a:lnTo>
                  <a:lnTo>
                    <a:pt x="0" y="5386070"/>
                  </a:lnTo>
                  <a:lnTo>
                    <a:pt x="325120" y="5386070"/>
                  </a:lnTo>
                  <a:lnTo>
                    <a:pt x="325120" y="5360682"/>
                  </a:lnTo>
                  <a:close/>
                </a:path>
                <a:path w="325120" h="5439410">
                  <a:moveTo>
                    <a:pt x="325120" y="5335282"/>
                  </a:moveTo>
                  <a:lnTo>
                    <a:pt x="0" y="5335282"/>
                  </a:lnTo>
                  <a:lnTo>
                    <a:pt x="0" y="5360670"/>
                  </a:lnTo>
                  <a:lnTo>
                    <a:pt x="325120" y="5360670"/>
                  </a:lnTo>
                  <a:lnTo>
                    <a:pt x="325120" y="5335282"/>
                  </a:lnTo>
                  <a:close/>
                </a:path>
                <a:path w="325120" h="5439410">
                  <a:moveTo>
                    <a:pt x="325120" y="5331472"/>
                  </a:moveTo>
                  <a:lnTo>
                    <a:pt x="0" y="5331472"/>
                  </a:lnTo>
                  <a:lnTo>
                    <a:pt x="0" y="5335270"/>
                  </a:lnTo>
                  <a:lnTo>
                    <a:pt x="325120" y="5335270"/>
                  </a:lnTo>
                  <a:lnTo>
                    <a:pt x="325120" y="5331472"/>
                  </a:lnTo>
                  <a:close/>
                </a:path>
                <a:path w="325120" h="5439410">
                  <a:moveTo>
                    <a:pt x="325120" y="5316232"/>
                  </a:moveTo>
                  <a:lnTo>
                    <a:pt x="0" y="531623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16232"/>
                  </a:lnTo>
                  <a:close/>
                </a:path>
                <a:path w="325120" h="5439410">
                  <a:moveTo>
                    <a:pt x="325120" y="5222252"/>
                  </a:moveTo>
                  <a:lnTo>
                    <a:pt x="0" y="5222252"/>
                  </a:lnTo>
                  <a:lnTo>
                    <a:pt x="0" y="5316220"/>
                  </a:lnTo>
                  <a:lnTo>
                    <a:pt x="325120" y="5316220"/>
                  </a:lnTo>
                  <a:lnTo>
                    <a:pt x="325120" y="5222252"/>
                  </a:lnTo>
                  <a:close/>
                </a:path>
                <a:path w="325120" h="5439410">
                  <a:moveTo>
                    <a:pt x="325120" y="5215902"/>
                  </a:moveTo>
                  <a:lnTo>
                    <a:pt x="0" y="5215902"/>
                  </a:lnTo>
                  <a:lnTo>
                    <a:pt x="0" y="5222240"/>
                  </a:lnTo>
                  <a:lnTo>
                    <a:pt x="325120" y="5222240"/>
                  </a:lnTo>
                  <a:lnTo>
                    <a:pt x="325120" y="5215902"/>
                  </a:lnTo>
                  <a:close/>
                </a:path>
                <a:path w="325120" h="543941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43941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43941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439410">
                  <a:moveTo>
                    <a:pt x="325120" y="5177802"/>
                  </a:moveTo>
                  <a:lnTo>
                    <a:pt x="0" y="51778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77802"/>
                  </a:lnTo>
                  <a:close/>
                </a:path>
                <a:path w="325120" h="5439410">
                  <a:moveTo>
                    <a:pt x="325120" y="5158752"/>
                  </a:moveTo>
                  <a:lnTo>
                    <a:pt x="0" y="5158752"/>
                  </a:lnTo>
                  <a:lnTo>
                    <a:pt x="0" y="5177790"/>
                  </a:lnTo>
                  <a:lnTo>
                    <a:pt x="325120" y="5177790"/>
                  </a:lnTo>
                  <a:lnTo>
                    <a:pt x="325120" y="5158752"/>
                  </a:lnTo>
                  <a:close/>
                </a:path>
                <a:path w="325120" h="5439410">
                  <a:moveTo>
                    <a:pt x="325120" y="5152402"/>
                  </a:moveTo>
                  <a:lnTo>
                    <a:pt x="0" y="5152402"/>
                  </a:lnTo>
                  <a:lnTo>
                    <a:pt x="0" y="5158740"/>
                  </a:lnTo>
                  <a:lnTo>
                    <a:pt x="325120" y="5158740"/>
                  </a:lnTo>
                  <a:lnTo>
                    <a:pt x="325120" y="5152402"/>
                  </a:lnTo>
                  <a:close/>
                </a:path>
                <a:path w="325120" h="543941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43941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439410">
                  <a:moveTo>
                    <a:pt x="325120" y="5127002"/>
                  </a:moveTo>
                  <a:lnTo>
                    <a:pt x="0" y="512700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27002"/>
                  </a:lnTo>
                  <a:close/>
                </a:path>
                <a:path w="325120" h="5439410">
                  <a:moveTo>
                    <a:pt x="325120" y="5120652"/>
                  </a:moveTo>
                  <a:lnTo>
                    <a:pt x="0" y="5120652"/>
                  </a:lnTo>
                  <a:lnTo>
                    <a:pt x="0" y="5126990"/>
                  </a:lnTo>
                  <a:lnTo>
                    <a:pt x="325120" y="5126990"/>
                  </a:lnTo>
                  <a:lnTo>
                    <a:pt x="325120" y="5120652"/>
                  </a:lnTo>
                  <a:close/>
                </a:path>
                <a:path w="325120" h="543941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43941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43941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439410">
                  <a:moveTo>
                    <a:pt x="325120" y="5088902"/>
                  </a:moveTo>
                  <a:lnTo>
                    <a:pt x="0" y="508890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88902"/>
                  </a:lnTo>
                  <a:close/>
                </a:path>
                <a:path w="325120" h="5439410">
                  <a:moveTo>
                    <a:pt x="325120" y="0"/>
                  </a:moveTo>
                  <a:lnTo>
                    <a:pt x="0" y="0"/>
                  </a:lnTo>
                  <a:lnTo>
                    <a:pt x="0" y="5088890"/>
                  </a:lnTo>
                  <a:lnTo>
                    <a:pt x="325120" y="508889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29100" y="6349"/>
              <a:ext cx="325120" cy="5468620"/>
            </a:xfrm>
            <a:custGeom>
              <a:avLst/>
              <a:gdLst/>
              <a:ahLst/>
              <a:cxnLst/>
              <a:rect l="l" t="t" r="r" b="b"/>
              <a:pathLst>
                <a:path w="325120" h="5468620">
                  <a:moveTo>
                    <a:pt x="325120" y="5405132"/>
                  </a:moveTo>
                  <a:lnTo>
                    <a:pt x="0" y="5405132"/>
                  </a:lnTo>
                  <a:lnTo>
                    <a:pt x="0" y="5414010"/>
                  </a:lnTo>
                  <a:lnTo>
                    <a:pt x="0" y="5439410"/>
                  </a:lnTo>
                  <a:lnTo>
                    <a:pt x="0" y="5468620"/>
                  </a:lnTo>
                  <a:lnTo>
                    <a:pt x="8890" y="5468620"/>
                  </a:lnTo>
                  <a:lnTo>
                    <a:pt x="8890" y="5467350"/>
                  </a:lnTo>
                  <a:lnTo>
                    <a:pt x="22860" y="5467350"/>
                  </a:lnTo>
                  <a:lnTo>
                    <a:pt x="22860" y="5466080"/>
                  </a:lnTo>
                  <a:lnTo>
                    <a:pt x="36830" y="5466080"/>
                  </a:lnTo>
                  <a:lnTo>
                    <a:pt x="36830" y="5464810"/>
                  </a:lnTo>
                  <a:lnTo>
                    <a:pt x="50800" y="5464810"/>
                  </a:lnTo>
                  <a:lnTo>
                    <a:pt x="50800" y="5463540"/>
                  </a:lnTo>
                  <a:lnTo>
                    <a:pt x="64770" y="5463540"/>
                  </a:lnTo>
                  <a:lnTo>
                    <a:pt x="64770" y="5462270"/>
                  </a:lnTo>
                  <a:lnTo>
                    <a:pt x="78740" y="5462270"/>
                  </a:lnTo>
                  <a:lnTo>
                    <a:pt x="78740" y="5461000"/>
                  </a:lnTo>
                  <a:lnTo>
                    <a:pt x="92710" y="5461000"/>
                  </a:lnTo>
                  <a:lnTo>
                    <a:pt x="92710" y="5459730"/>
                  </a:lnTo>
                  <a:lnTo>
                    <a:pt x="106680" y="5459730"/>
                  </a:lnTo>
                  <a:lnTo>
                    <a:pt x="106680" y="5458460"/>
                  </a:lnTo>
                  <a:lnTo>
                    <a:pt x="120650" y="5458460"/>
                  </a:lnTo>
                  <a:lnTo>
                    <a:pt x="120650" y="5457190"/>
                  </a:lnTo>
                  <a:lnTo>
                    <a:pt x="134620" y="5457190"/>
                  </a:lnTo>
                  <a:lnTo>
                    <a:pt x="134620" y="5455920"/>
                  </a:lnTo>
                  <a:lnTo>
                    <a:pt x="148590" y="5455920"/>
                  </a:lnTo>
                  <a:lnTo>
                    <a:pt x="148590" y="5454650"/>
                  </a:lnTo>
                  <a:lnTo>
                    <a:pt x="162560" y="5454650"/>
                  </a:lnTo>
                  <a:lnTo>
                    <a:pt x="162560" y="5453380"/>
                  </a:lnTo>
                  <a:lnTo>
                    <a:pt x="176530" y="5453380"/>
                  </a:lnTo>
                  <a:lnTo>
                    <a:pt x="176530" y="5452110"/>
                  </a:lnTo>
                  <a:lnTo>
                    <a:pt x="190500" y="5452110"/>
                  </a:lnTo>
                  <a:lnTo>
                    <a:pt x="190500" y="5450840"/>
                  </a:lnTo>
                  <a:lnTo>
                    <a:pt x="205740" y="5450840"/>
                  </a:lnTo>
                  <a:lnTo>
                    <a:pt x="205740" y="5449570"/>
                  </a:lnTo>
                  <a:lnTo>
                    <a:pt x="219710" y="5449570"/>
                  </a:lnTo>
                  <a:lnTo>
                    <a:pt x="219710" y="5448300"/>
                  </a:lnTo>
                  <a:lnTo>
                    <a:pt x="233680" y="5448300"/>
                  </a:lnTo>
                  <a:lnTo>
                    <a:pt x="233680" y="5447030"/>
                  </a:lnTo>
                  <a:lnTo>
                    <a:pt x="247650" y="5447030"/>
                  </a:lnTo>
                  <a:lnTo>
                    <a:pt x="247650" y="5445760"/>
                  </a:lnTo>
                  <a:lnTo>
                    <a:pt x="261620" y="5445760"/>
                  </a:lnTo>
                  <a:lnTo>
                    <a:pt x="261620" y="5444490"/>
                  </a:lnTo>
                  <a:lnTo>
                    <a:pt x="275590" y="5444490"/>
                  </a:lnTo>
                  <a:lnTo>
                    <a:pt x="275590" y="5443220"/>
                  </a:lnTo>
                  <a:lnTo>
                    <a:pt x="289560" y="5443220"/>
                  </a:lnTo>
                  <a:lnTo>
                    <a:pt x="289560" y="5441950"/>
                  </a:lnTo>
                  <a:lnTo>
                    <a:pt x="303530" y="5441950"/>
                  </a:lnTo>
                  <a:lnTo>
                    <a:pt x="303530" y="5440680"/>
                  </a:lnTo>
                  <a:lnTo>
                    <a:pt x="317500" y="5440680"/>
                  </a:lnTo>
                  <a:lnTo>
                    <a:pt x="317500" y="5439410"/>
                  </a:lnTo>
                  <a:lnTo>
                    <a:pt x="325120" y="5439410"/>
                  </a:lnTo>
                  <a:lnTo>
                    <a:pt x="325120" y="5414010"/>
                  </a:lnTo>
                  <a:lnTo>
                    <a:pt x="325120" y="5405132"/>
                  </a:lnTo>
                  <a:close/>
                </a:path>
                <a:path w="325120" h="5468620">
                  <a:moveTo>
                    <a:pt x="325120" y="5401322"/>
                  </a:moveTo>
                  <a:lnTo>
                    <a:pt x="0" y="5401322"/>
                  </a:lnTo>
                  <a:lnTo>
                    <a:pt x="0" y="5405120"/>
                  </a:lnTo>
                  <a:lnTo>
                    <a:pt x="325120" y="5405120"/>
                  </a:lnTo>
                  <a:lnTo>
                    <a:pt x="325120" y="5401322"/>
                  </a:lnTo>
                  <a:close/>
                </a:path>
                <a:path w="325120" h="5468620">
                  <a:moveTo>
                    <a:pt x="325120" y="5386082"/>
                  </a:moveTo>
                  <a:lnTo>
                    <a:pt x="0" y="538608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86082"/>
                  </a:lnTo>
                  <a:close/>
                </a:path>
                <a:path w="325120" h="5468620">
                  <a:moveTo>
                    <a:pt x="325120" y="5360682"/>
                  </a:moveTo>
                  <a:lnTo>
                    <a:pt x="0" y="5360682"/>
                  </a:lnTo>
                  <a:lnTo>
                    <a:pt x="0" y="5386070"/>
                  </a:lnTo>
                  <a:lnTo>
                    <a:pt x="325120" y="5386070"/>
                  </a:lnTo>
                  <a:lnTo>
                    <a:pt x="325120" y="5360682"/>
                  </a:lnTo>
                  <a:close/>
                </a:path>
                <a:path w="325120" h="5468620">
                  <a:moveTo>
                    <a:pt x="325120" y="5335282"/>
                  </a:moveTo>
                  <a:lnTo>
                    <a:pt x="0" y="5335282"/>
                  </a:lnTo>
                  <a:lnTo>
                    <a:pt x="0" y="5360670"/>
                  </a:lnTo>
                  <a:lnTo>
                    <a:pt x="325120" y="5360670"/>
                  </a:lnTo>
                  <a:lnTo>
                    <a:pt x="325120" y="5335282"/>
                  </a:lnTo>
                  <a:close/>
                </a:path>
                <a:path w="325120" h="5468620">
                  <a:moveTo>
                    <a:pt x="325120" y="5331472"/>
                  </a:moveTo>
                  <a:lnTo>
                    <a:pt x="0" y="5331472"/>
                  </a:lnTo>
                  <a:lnTo>
                    <a:pt x="0" y="5335270"/>
                  </a:lnTo>
                  <a:lnTo>
                    <a:pt x="325120" y="5335270"/>
                  </a:lnTo>
                  <a:lnTo>
                    <a:pt x="325120" y="5331472"/>
                  </a:lnTo>
                  <a:close/>
                </a:path>
                <a:path w="325120" h="5468620">
                  <a:moveTo>
                    <a:pt x="325120" y="5316232"/>
                  </a:moveTo>
                  <a:lnTo>
                    <a:pt x="0" y="531623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16232"/>
                  </a:lnTo>
                  <a:close/>
                </a:path>
                <a:path w="325120" h="5468620">
                  <a:moveTo>
                    <a:pt x="325120" y="5222252"/>
                  </a:moveTo>
                  <a:lnTo>
                    <a:pt x="0" y="5222252"/>
                  </a:lnTo>
                  <a:lnTo>
                    <a:pt x="0" y="5316220"/>
                  </a:lnTo>
                  <a:lnTo>
                    <a:pt x="325120" y="5316220"/>
                  </a:lnTo>
                  <a:lnTo>
                    <a:pt x="325120" y="5222252"/>
                  </a:lnTo>
                  <a:close/>
                </a:path>
                <a:path w="325120" h="5468620">
                  <a:moveTo>
                    <a:pt x="325120" y="5215902"/>
                  </a:moveTo>
                  <a:lnTo>
                    <a:pt x="0" y="5215902"/>
                  </a:lnTo>
                  <a:lnTo>
                    <a:pt x="0" y="5222240"/>
                  </a:lnTo>
                  <a:lnTo>
                    <a:pt x="325120" y="5222240"/>
                  </a:lnTo>
                  <a:lnTo>
                    <a:pt x="325120" y="5215902"/>
                  </a:lnTo>
                  <a:close/>
                </a:path>
                <a:path w="325120" h="546862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46862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46862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468620">
                  <a:moveTo>
                    <a:pt x="325120" y="5177802"/>
                  </a:moveTo>
                  <a:lnTo>
                    <a:pt x="0" y="51778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77802"/>
                  </a:lnTo>
                  <a:close/>
                </a:path>
                <a:path w="325120" h="5468620">
                  <a:moveTo>
                    <a:pt x="325120" y="5158752"/>
                  </a:moveTo>
                  <a:lnTo>
                    <a:pt x="0" y="5158752"/>
                  </a:lnTo>
                  <a:lnTo>
                    <a:pt x="0" y="5177790"/>
                  </a:lnTo>
                  <a:lnTo>
                    <a:pt x="325120" y="5177790"/>
                  </a:lnTo>
                  <a:lnTo>
                    <a:pt x="325120" y="5158752"/>
                  </a:lnTo>
                  <a:close/>
                </a:path>
                <a:path w="325120" h="5468620">
                  <a:moveTo>
                    <a:pt x="325120" y="5152402"/>
                  </a:moveTo>
                  <a:lnTo>
                    <a:pt x="0" y="5152402"/>
                  </a:lnTo>
                  <a:lnTo>
                    <a:pt x="0" y="5158740"/>
                  </a:lnTo>
                  <a:lnTo>
                    <a:pt x="325120" y="5158740"/>
                  </a:lnTo>
                  <a:lnTo>
                    <a:pt x="325120" y="5152402"/>
                  </a:lnTo>
                  <a:close/>
                </a:path>
                <a:path w="325120" h="546862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46862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468620">
                  <a:moveTo>
                    <a:pt x="325120" y="5127002"/>
                  </a:moveTo>
                  <a:lnTo>
                    <a:pt x="0" y="512700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27002"/>
                  </a:lnTo>
                  <a:close/>
                </a:path>
                <a:path w="325120" h="5468620">
                  <a:moveTo>
                    <a:pt x="325120" y="5120652"/>
                  </a:moveTo>
                  <a:lnTo>
                    <a:pt x="0" y="5120652"/>
                  </a:lnTo>
                  <a:lnTo>
                    <a:pt x="0" y="5126990"/>
                  </a:lnTo>
                  <a:lnTo>
                    <a:pt x="325120" y="5126990"/>
                  </a:lnTo>
                  <a:lnTo>
                    <a:pt x="325120" y="5120652"/>
                  </a:lnTo>
                  <a:close/>
                </a:path>
                <a:path w="325120" h="546862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46862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46862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468620">
                  <a:moveTo>
                    <a:pt x="325120" y="5088902"/>
                  </a:moveTo>
                  <a:lnTo>
                    <a:pt x="0" y="508890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88902"/>
                  </a:lnTo>
                  <a:close/>
                </a:path>
                <a:path w="325120" h="5468620">
                  <a:moveTo>
                    <a:pt x="325120" y="0"/>
                  </a:moveTo>
                  <a:lnTo>
                    <a:pt x="0" y="0"/>
                  </a:lnTo>
                  <a:lnTo>
                    <a:pt x="0" y="5088890"/>
                  </a:lnTo>
                  <a:lnTo>
                    <a:pt x="325120" y="508889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03980" y="7619"/>
              <a:ext cx="325120" cy="5496560"/>
            </a:xfrm>
            <a:custGeom>
              <a:avLst/>
              <a:gdLst/>
              <a:ahLst/>
              <a:cxnLst/>
              <a:rect l="l" t="t" r="r" b="b"/>
              <a:pathLst>
                <a:path w="325120" h="5496560">
                  <a:moveTo>
                    <a:pt x="10160" y="5495302"/>
                  </a:moveTo>
                  <a:lnTo>
                    <a:pt x="0" y="5495302"/>
                  </a:lnTo>
                  <a:lnTo>
                    <a:pt x="0" y="5496560"/>
                  </a:lnTo>
                  <a:lnTo>
                    <a:pt x="10160" y="5496560"/>
                  </a:lnTo>
                  <a:lnTo>
                    <a:pt x="10160" y="5495302"/>
                  </a:lnTo>
                  <a:close/>
                </a:path>
                <a:path w="325120" h="5496560">
                  <a:moveTo>
                    <a:pt x="32512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0" y="5467350"/>
                  </a:lnTo>
                  <a:lnTo>
                    <a:pt x="0" y="5495290"/>
                  </a:lnTo>
                  <a:lnTo>
                    <a:pt x="24130" y="5495290"/>
                  </a:lnTo>
                  <a:lnTo>
                    <a:pt x="24130" y="5494020"/>
                  </a:lnTo>
                  <a:lnTo>
                    <a:pt x="38100" y="5494020"/>
                  </a:lnTo>
                  <a:lnTo>
                    <a:pt x="38100" y="5492750"/>
                  </a:lnTo>
                  <a:lnTo>
                    <a:pt x="52070" y="5492750"/>
                  </a:lnTo>
                  <a:lnTo>
                    <a:pt x="52070" y="5491480"/>
                  </a:lnTo>
                  <a:lnTo>
                    <a:pt x="66040" y="5491480"/>
                  </a:lnTo>
                  <a:lnTo>
                    <a:pt x="66040" y="5490210"/>
                  </a:lnTo>
                  <a:lnTo>
                    <a:pt x="80010" y="5490210"/>
                  </a:lnTo>
                  <a:lnTo>
                    <a:pt x="80010" y="5488940"/>
                  </a:lnTo>
                  <a:lnTo>
                    <a:pt x="93980" y="5488940"/>
                  </a:lnTo>
                  <a:lnTo>
                    <a:pt x="93980" y="5487670"/>
                  </a:lnTo>
                  <a:lnTo>
                    <a:pt x="109220" y="5487670"/>
                  </a:lnTo>
                  <a:lnTo>
                    <a:pt x="109220" y="5486400"/>
                  </a:lnTo>
                  <a:lnTo>
                    <a:pt x="123190" y="5486400"/>
                  </a:lnTo>
                  <a:lnTo>
                    <a:pt x="123190" y="5485130"/>
                  </a:lnTo>
                  <a:lnTo>
                    <a:pt x="137160" y="5485130"/>
                  </a:lnTo>
                  <a:lnTo>
                    <a:pt x="137160" y="5483860"/>
                  </a:lnTo>
                  <a:lnTo>
                    <a:pt x="151130" y="5483860"/>
                  </a:lnTo>
                  <a:lnTo>
                    <a:pt x="151130" y="5482590"/>
                  </a:lnTo>
                  <a:lnTo>
                    <a:pt x="165100" y="5482590"/>
                  </a:lnTo>
                  <a:lnTo>
                    <a:pt x="165100" y="5481320"/>
                  </a:lnTo>
                  <a:lnTo>
                    <a:pt x="179070" y="5481320"/>
                  </a:lnTo>
                  <a:lnTo>
                    <a:pt x="179070" y="5480050"/>
                  </a:lnTo>
                  <a:lnTo>
                    <a:pt x="193040" y="5480050"/>
                  </a:lnTo>
                  <a:lnTo>
                    <a:pt x="193040" y="5478780"/>
                  </a:lnTo>
                  <a:lnTo>
                    <a:pt x="207010" y="5478780"/>
                  </a:lnTo>
                  <a:lnTo>
                    <a:pt x="207010" y="5477510"/>
                  </a:lnTo>
                  <a:lnTo>
                    <a:pt x="220980" y="5477510"/>
                  </a:lnTo>
                  <a:lnTo>
                    <a:pt x="220980" y="5476240"/>
                  </a:lnTo>
                  <a:lnTo>
                    <a:pt x="234950" y="5476240"/>
                  </a:lnTo>
                  <a:lnTo>
                    <a:pt x="234950" y="5474970"/>
                  </a:lnTo>
                  <a:lnTo>
                    <a:pt x="248920" y="5474970"/>
                  </a:lnTo>
                  <a:lnTo>
                    <a:pt x="248920" y="5473700"/>
                  </a:lnTo>
                  <a:lnTo>
                    <a:pt x="262890" y="5473700"/>
                  </a:lnTo>
                  <a:lnTo>
                    <a:pt x="262890" y="5472430"/>
                  </a:lnTo>
                  <a:lnTo>
                    <a:pt x="276860" y="5472430"/>
                  </a:lnTo>
                  <a:lnTo>
                    <a:pt x="276860" y="5471160"/>
                  </a:lnTo>
                  <a:lnTo>
                    <a:pt x="290830" y="5471160"/>
                  </a:lnTo>
                  <a:lnTo>
                    <a:pt x="290830" y="5469890"/>
                  </a:lnTo>
                  <a:lnTo>
                    <a:pt x="304800" y="5469890"/>
                  </a:lnTo>
                  <a:lnTo>
                    <a:pt x="304800" y="5468620"/>
                  </a:lnTo>
                  <a:lnTo>
                    <a:pt x="320040" y="5468620"/>
                  </a:lnTo>
                  <a:lnTo>
                    <a:pt x="320040" y="5467350"/>
                  </a:lnTo>
                  <a:lnTo>
                    <a:pt x="325120" y="5467350"/>
                  </a:lnTo>
                  <a:lnTo>
                    <a:pt x="325120" y="5412740"/>
                  </a:lnTo>
                  <a:lnTo>
                    <a:pt x="325120" y="5403862"/>
                  </a:lnTo>
                  <a:close/>
                </a:path>
                <a:path w="325120" h="549656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5120" y="5403850"/>
                  </a:lnTo>
                  <a:lnTo>
                    <a:pt x="325120" y="5400052"/>
                  </a:lnTo>
                  <a:close/>
                </a:path>
                <a:path w="325120" h="5496560">
                  <a:moveTo>
                    <a:pt x="32512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84812"/>
                  </a:lnTo>
                  <a:close/>
                </a:path>
                <a:path w="325120" h="5496560">
                  <a:moveTo>
                    <a:pt x="32512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5120" y="5384800"/>
                  </a:lnTo>
                  <a:lnTo>
                    <a:pt x="325120" y="5359412"/>
                  </a:lnTo>
                  <a:close/>
                </a:path>
                <a:path w="325120" h="5496560">
                  <a:moveTo>
                    <a:pt x="32512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5120" y="5359400"/>
                  </a:lnTo>
                  <a:lnTo>
                    <a:pt x="325120" y="5334012"/>
                  </a:lnTo>
                  <a:close/>
                </a:path>
                <a:path w="325120" h="5496560">
                  <a:moveTo>
                    <a:pt x="32512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5120" y="5334000"/>
                  </a:lnTo>
                  <a:lnTo>
                    <a:pt x="325120" y="5330202"/>
                  </a:lnTo>
                  <a:close/>
                </a:path>
                <a:path w="325120" h="5496560">
                  <a:moveTo>
                    <a:pt x="32512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14962"/>
                  </a:lnTo>
                  <a:close/>
                </a:path>
                <a:path w="325120" h="5496560">
                  <a:moveTo>
                    <a:pt x="32512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5120" y="5314950"/>
                  </a:lnTo>
                  <a:lnTo>
                    <a:pt x="325120" y="5220982"/>
                  </a:lnTo>
                  <a:close/>
                </a:path>
                <a:path w="325120" h="5496560">
                  <a:moveTo>
                    <a:pt x="32512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5120" y="5220970"/>
                  </a:lnTo>
                  <a:lnTo>
                    <a:pt x="325120" y="5214632"/>
                  </a:lnTo>
                  <a:close/>
                </a:path>
                <a:path w="325120" h="5496560">
                  <a:moveTo>
                    <a:pt x="32512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5120" y="5214620"/>
                  </a:lnTo>
                  <a:lnTo>
                    <a:pt x="325120" y="5208282"/>
                  </a:lnTo>
                  <a:close/>
                </a:path>
                <a:path w="325120" h="5496560">
                  <a:moveTo>
                    <a:pt x="32512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5120" y="5208270"/>
                  </a:lnTo>
                  <a:lnTo>
                    <a:pt x="325120" y="5201932"/>
                  </a:lnTo>
                  <a:close/>
                </a:path>
                <a:path w="325120" h="5496560">
                  <a:moveTo>
                    <a:pt x="32512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5120" y="5201920"/>
                  </a:lnTo>
                  <a:lnTo>
                    <a:pt x="325120" y="5195582"/>
                  </a:lnTo>
                  <a:close/>
                </a:path>
                <a:path w="325120" h="5496560">
                  <a:moveTo>
                    <a:pt x="32512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5120" y="5195570"/>
                  </a:lnTo>
                  <a:lnTo>
                    <a:pt x="325120" y="5176532"/>
                  </a:lnTo>
                  <a:close/>
                </a:path>
                <a:path w="325120" h="5496560">
                  <a:moveTo>
                    <a:pt x="32512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5120" y="5176520"/>
                  </a:lnTo>
                  <a:lnTo>
                    <a:pt x="325120" y="5157482"/>
                  </a:lnTo>
                  <a:close/>
                </a:path>
                <a:path w="325120" h="5496560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496560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496560">
                  <a:moveTo>
                    <a:pt x="32512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8432"/>
                  </a:lnTo>
                  <a:close/>
                </a:path>
                <a:path w="325120" h="549656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5120" y="5138420"/>
                  </a:lnTo>
                  <a:lnTo>
                    <a:pt x="325120" y="5125732"/>
                  </a:lnTo>
                  <a:close/>
                </a:path>
                <a:path w="325120" h="549656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49656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49656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496560">
                  <a:moveTo>
                    <a:pt x="32512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100332"/>
                  </a:lnTo>
                  <a:close/>
                </a:path>
                <a:path w="325120" h="5496560">
                  <a:moveTo>
                    <a:pt x="32512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5120" y="5100320"/>
                  </a:lnTo>
                  <a:lnTo>
                    <a:pt x="325120" y="5087632"/>
                  </a:lnTo>
                  <a:close/>
                </a:path>
                <a:path w="325120" h="5496560">
                  <a:moveTo>
                    <a:pt x="325120" y="0"/>
                  </a:moveTo>
                  <a:lnTo>
                    <a:pt x="0" y="0"/>
                  </a:lnTo>
                  <a:lnTo>
                    <a:pt x="0" y="5087620"/>
                  </a:lnTo>
                  <a:lnTo>
                    <a:pt x="325120" y="50876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77590" y="7619"/>
              <a:ext cx="326390" cy="5525770"/>
            </a:xfrm>
            <a:custGeom>
              <a:avLst/>
              <a:gdLst/>
              <a:ahLst/>
              <a:cxnLst/>
              <a:rect l="l" t="t" r="r" b="b"/>
              <a:pathLst>
                <a:path w="326389" h="5525770">
                  <a:moveTo>
                    <a:pt x="13970" y="5524512"/>
                  </a:moveTo>
                  <a:lnTo>
                    <a:pt x="0" y="5524512"/>
                  </a:lnTo>
                  <a:lnTo>
                    <a:pt x="0" y="5525770"/>
                  </a:lnTo>
                  <a:lnTo>
                    <a:pt x="13970" y="5525770"/>
                  </a:lnTo>
                  <a:lnTo>
                    <a:pt x="13970" y="5524512"/>
                  </a:lnTo>
                  <a:close/>
                </a:path>
                <a:path w="326389" h="5525770">
                  <a:moveTo>
                    <a:pt x="326390" y="5473712"/>
                  </a:moveTo>
                  <a:lnTo>
                    <a:pt x="0" y="5473712"/>
                  </a:lnTo>
                  <a:lnTo>
                    <a:pt x="0" y="5488940"/>
                  </a:lnTo>
                  <a:lnTo>
                    <a:pt x="0" y="5496560"/>
                  </a:lnTo>
                  <a:lnTo>
                    <a:pt x="0" y="5524500"/>
                  </a:lnTo>
                  <a:lnTo>
                    <a:pt x="27940" y="5524500"/>
                  </a:lnTo>
                  <a:lnTo>
                    <a:pt x="27940" y="5523230"/>
                  </a:lnTo>
                  <a:lnTo>
                    <a:pt x="41910" y="5523230"/>
                  </a:lnTo>
                  <a:lnTo>
                    <a:pt x="41910" y="5521960"/>
                  </a:lnTo>
                  <a:lnTo>
                    <a:pt x="55880" y="5521960"/>
                  </a:lnTo>
                  <a:lnTo>
                    <a:pt x="55880" y="5520690"/>
                  </a:lnTo>
                  <a:lnTo>
                    <a:pt x="69850" y="5520690"/>
                  </a:lnTo>
                  <a:lnTo>
                    <a:pt x="69850" y="5519420"/>
                  </a:lnTo>
                  <a:lnTo>
                    <a:pt x="83820" y="5519420"/>
                  </a:lnTo>
                  <a:lnTo>
                    <a:pt x="83820" y="5518150"/>
                  </a:lnTo>
                  <a:lnTo>
                    <a:pt x="97790" y="5518150"/>
                  </a:lnTo>
                  <a:lnTo>
                    <a:pt x="97790" y="5516880"/>
                  </a:lnTo>
                  <a:lnTo>
                    <a:pt x="111760" y="5516880"/>
                  </a:lnTo>
                  <a:lnTo>
                    <a:pt x="111760" y="5515610"/>
                  </a:lnTo>
                  <a:lnTo>
                    <a:pt x="125730" y="5515610"/>
                  </a:lnTo>
                  <a:lnTo>
                    <a:pt x="125730" y="5514340"/>
                  </a:lnTo>
                  <a:lnTo>
                    <a:pt x="139700" y="5514340"/>
                  </a:lnTo>
                  <a:lnTo>
                    <a:pt x="139700" y="5513070"/>
                  </a:lnTo>
                  <a:lnTo>
                    <a:pt x="153670" y="5513070"/>
                  </a:lnTo>
                  <a:lnTo>
                    <a:pt x="153670" y="5511800"/>
                  </a:lnTo>
                  <a:lnTo>
                    <a:pt x="167640" y="5511800"/>
                  </a:lnTo>
                  <a:lnTo>
                    <a:pt x="167640" y="5510530"/>
                  </a:lnTo>
                  <a:lnTo>
                    <a:pt x="181610" y="5510530"/>
                  </a:lnTo>
                  <a:lnTo>
                    <a:pt x="181610" y="5509260"/>
                  </a:lnTo>
                  <a:lnTo>
                    <a:pt x="195580" y="5509260"/>
                  </a:lnTo>
                  <a:lnTo>
                    <a:pt x="195580" y="5507990"/>
                  </a:lnTo>
                  <a:lnTo>
                    <a:pt x="210820" y="5507990"/>
                  </a:lnTo>
                  <a:lnTo>
                    <a:pt x="210820" y="5506720"/>
                  </a:lnTo>
                  <a:lnTo>
                    <a:pt x="224790" y="5506720"/>
                  </a:lnTo>
                  <a:lnTo>
                    <a:pt x="224790" y="5505450"/>
                  </a:lnTo>
                  <a:lnTo>
                    <a:pt x="238760" y="5505450"/>
                  </a:lnTo>
                  <a:lnTo>
                    <a:pt x="238760" y="5504180"/>
                  </a:lnTo>
                  <a:lnTo>
                    <a:pt x="252730" y="5504180"/>
                  </a:lnTo>
                  <a:lnTo>
                    <a:pt x="252730" y="5502910"/>
                  </a:lnTo>
                  <a:lnTo>
                    <a:pt x="266700" y="5502910"/>
                  </a:lnTo>
                  <a:lnTo>
                    <a:pt x="266700" y="5501640"/>
                  </a:lnTo>
                  <a:lnTo>
                    <a:pt x="280670" y="5501640"/>
                  </a:lnTo>
                  <a:lnTo>
                    <a:pt x="280670" y="5500370"/>
                  </a:lnTo>
                  <a:lnTo>
                    <a:pt x="294640" y="5500370"/>
                  </a:lnTo>
                  <a:lnTo>
                    <a:pt x="294640" y="5499100"/>
                  </a:lnTo>
                  <a:lnTo>
                    <a:pt x="308610" y="5499100"/>
                  </a:lnTo>
                  <a:lnTo>
                    <a:pt x="308610" y="5497830"/>
                  </a:lnTo>
                  <a:lnTo>
                    <a:pt x="322580" y="5497830"/>
                  </a:lnTo>
                  <a:lnTo>
                    <a:pt x="322580" y="5496560"/>
                  </a:lnTo>
                  <a:lnTo>
                    <a:pt x="326390" y="5496560"/>
                  </a:lnTo>
                  <a:lnTo>
                    <a:pt x="326390" y="5488940"/>
                  </a:lnTo>
                  <a:lnTo>
                    <a:pt x="326390" y="5473712"/>
                  </a:lnTo>
                  <a:close/>
                </a:path>
                <a:path w="326389" h="5525770">
                  <a:moveTo>
                    <a:pt x="326390" y="5469902"/>
                  </a:moveTo>
                  <a:lnTo>
                    <a:pt x="0" y="5469902"/>
                  </a:lnTo>
                  <a:lnTo>
                    <a:pt x="0" y="5473700"/>
                  </a:lnTo>
                  <a:lnTo>
                    <a:pt x="326390" y="5473700"/>
                  </a:lnTo>
                  <a:lnTo>
                    <a:pt x="326390" y="5469902"/>
                  </a:lnTo>
                  <a:close/>
                </a:path>
                <a:path w="326389" h="5525770">
                  <a:moveTo>
                    <a:pt x="326390" y="5412752"/>
                  </a:moveTo>
                  <a:lnTo>
                    <a:pt x="0" y="5412752"/>
                  </a:lnTo>
                  <a:lnTo>
                    <a:pt x="0" y="5469890"/>
                  </a:lnTo>
                  <a:lnTo>
                    <a:pt x="326390" y="5469890"/>
                  </a:lnTo>
                  <a:lnTo>
                    <a:pt x="326390" y="5412752"/>
                  </a:lnTo>
                  <a:close/>
                </a:path>
                <a:path w="326389" h="5525770">
                  <a:moveTo>
                    <a:pt x="32639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326390" y="5412740"/>
                  </a:lnTo>
                  <a:lnTo>
                    <a:pt x="326390" y="5403862"/>
                  </a:lnTo>
                  <a:close/>
                </a:path>
                <a:path w="326389" h="5525770">
                  <a:moveTo>
                    <a:pt x="32639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6390" y="5403850"/>
                  </a:lnTo>
                  <a:lnTo>
                    <a:pt x="326390" y="5400052"/>
                  </a:lnTo>
                  <a:close/>
                </a:path>
                <a:path w="326389" h="5525770">
                  <a:moveTo>
                    <a:pt x="32639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6390" y="5400040"/>
                  </a:lnTo>
                  <a:lnTo>
                    <a:pt x="326390" y="5384812"/>
                  </a:lnTo>
                  <a:close/>
                </a:path>
                <a:path w="326389" h="5525770">
                  <a:moveTo>
                    <a:pt x="32639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6390" y="5384800"/>
                  </a:lnTo>
                  <a:lnTo>
                    <a:pt x="326390" y="5359412"/>
                  </a:lnTo>
                  <a:close/>
                </a:path>
                <a:path w="326389" h="5525770">
                  <a:moveTo>
                    <a:pt x="32639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6390" y="5359400"/>
                  </a:lnTo>
                  <a:lnTo>
                    <a:pt x="326390" y="5334012"/>
                  </a:lnTo>
                  <a:close/>
                </a:path>
                <a:path w="326389" h="5525770">
                  <a:moveTo>
                    <a:pt x="32639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6390" y="5334000"/>
                  </a:lnTo>
                  <a:lnTo>
                    <a:pt x="326390" y="5330202"/>
                  </a:lnTo>
                  <a:close/>
                </a:path>
                <a:path w="326389" h="5525770">
                  <a:moveTo>
                    <a:pt x="32639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6390" y="5330190"/>
                  </a:lnTo>
                  <a:lnTo>
                    <a:pt x="326390" y="5314962"/>
                  </a:lnTo>
                  <a:close/>
                </a:path>
                <a:path w="326389" h="5525770">
                  <a:moveTo>
                    <a:pt x="32639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6390" y="5314950"/>
                  </a:lnTo>
                  <a:lnTo>
                    <a:pt x="326390" y="5220982"/>
                  </a:lnTo>
                  <a:close/>
                </a:path>
                <a:path w="326389" h="5525770">
                  <a:moveTo>
                    <a:pt x="32639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6390" y="5220970"/>
                  </a:lnTo>
                  <a:lnTo>
                    <a:pt x="326390" y="5214632"/>
                  </a:lnTo>
                  <a:close/>
                </a:path>
                <a:path w="326389" h="5525770">
                  <a:moveTo>
                    <a:pt x="32639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6390" y="5214620"/>
                  </a:lnTo>
                  <a:lnTo>
                    <a:pt x="326390" y="5208282"/>
                  </a:lnTo>
                  <a:close/>
                </a:path>
                <a:path w="326389" h="5525770">
                  <a:moveTo>
                    <a:pt x="32639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6390" y="5208270"/>
                  </a:lnTo>
                  <a:lnTo>
                    <a:pt x="326390" y="5201932"/>
                  </a:lnTo>
                  <a:close/>
                </a:path>
                <a:path w="326389" h="5525770">
                  <a:moveTo>
                    <a:pt x="32639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6390" y="5201920"/>
                  </a:lnTo>
                  <a:lnTo>
                    <a:pt x="326390" y="5195582"/>
                  </a:lnTo>
                  <a:close/>
                </a:path>
                <a:path w="326389" h="5525770">
                  <a:moveTo>
                    <a:pt x="32639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6390" y="5195570"/>
                  </a:lnTo>
                  <a:lnTo>
                    <a:pt x="326390" y="5176532"/>
                  </a:lnTo>
                  <a:close/>
                </a:path>
                <a:path w="326389" h="5525770">
                  <a:moveTo>
                    <a:pt x="32639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6390" y="5176520"/>
                  </a:lnTo>
                  <a:lnTo>
                    <a:pt x="326390" y="5157482"/>
                  </a:lnTo>
                  <a:close/>
                </a:path>
                <a:path w="326389" h="5525770">
                  <a:moveTo>
                    <a:pt x="32639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6390" y="5157470"/>
                  </a:lnTo>
                  <a:lnTo>
                    <a:pt x="326390" y="5151132"/>
                  </a:lnTo>
                  <a:close/>
                </a:path>
                <a:path w="326389" h="5525770">
                  <a:moveTo>
                    <a:pt x="32639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6390" y="5151120"/>
                  </a:lnTo>
                  <a:lnTo>
                    <a:pt x="326390" y="5144782"/>
                  </a:lnTo>
                  <a:close/>
                </a:path>
                <a:path w="326389" h="5525770">
                  <a:moveTo>
                    <a:pt x="32639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6390" y="5144770"/>
                  </a:lnTo>
                  <a:lnTo>
                    <a:pt x="326390" y="5138432"/>
                  </a:lnTo>
                  <a:close/>
                </a:path>
                <a:path w="326389" h="5525770">
                  <a:moveTo>
                    <a:pt x="32639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6390" y="5138420"/>
                  </a:lnTo>
                  <a:lnTo>
                    <a:pt x="326390" y="5125732"/>
                  </a:lnTo>
                  <a:close/>
                </a:path>
                <a:path w="326389" h="5525770">
                  <a:moveTo>
                    <a:pt x="32639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6390" y="5125720"/>
                  </a:lnTo>
                  <a:lnTo>
                    <a:pt x="326390" y="5119382"/>
                  </a:lnTo>
                  <a:close/>
                </a:path>
                <a:path w="326389" h="5525770">
                  <a:moveTo>
                    <a:pt x="32639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6390" y="5119370"/>
                  </a:lnTo>
                  <a:lnTo>
                    <a:pt x="326390" y="5113032"/>
                  </a:lnTo>
                  <a:close/>
                </a:path>
                <a:path w="326389" h="5525770">
                  <a:moveTo>
                    <a:pt x="32639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6390" y="5113020"/>
                  </a:lnTo>
                  <a:lnTo>
                    <a:pt x="326390" y="5106682"/>
                  </a:lnTo>
                  <a:close/>
                </a:path>
                <a:path w="326389" h="5525770">
                  <a:moveTo>
                    <a:pt x="32639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6390" y="5106670"/>
                  </a:lnTo>
                  <a:lnTo>
                    <a:pt x="326390" y="5100332"/>
                  </a:lnTo>
                  <a:close/>
                </a:path>
                <a:path w="326389" h="5525770">
                  <a:moveTo>
                    <a:pt x="32639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6390" y="5100320"/>
                  </a:lnTo>
                  <a:lnTo>
                    <a:pt x="326390" y="5087632"/>
                  </a:lnTo>
                  <a:close/>
                </a:path>
                <a:path w="326389" h="5525770">
                  <a:moveTo>
                    <a:pt x="326390" y="0"/>
                  </a:moveTo>
                  <a:lnTo>
                    <a:pt x="0" y="0"/>
                  </a:lnTo>
                  <a:lnTo>
                    <a:pt x="0" y="5087620"/>
                  </a:lnTo>
                  <a:lnTo>
                    <a:pt x="326390" y="5087620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52470" y="7619"/>
              <a:ext cx="325120" cy="5556250"/>
            </a:xfrm>
            <a:custGeom>
              <a:avLst/>
              <a:gdLst/>
              <a:ahLst/>
              <a:cxnLst/>
              <a:rect l="l" t="t" r="r" b="b"/>
              <a:pathLst>
                <a:path w="325120" h="5556250">
                  <a:moveTo>
                    <a:pt x="325120" y="5499112"/>
                  </a:moveTo>
                  <a:lnTo>
                    <a:pt x="0" y="5499112"/>
                  </a:lnTo>
                  <a:lnTo>
                    <a:pt x="0" y="5518150"/>
                  </a:lnTo>
                  <a:lnTo>
                    <a:pt x="0" y="5527040"/>
                  </a:lnTo>
                  <a:lnTo>
                    <a:pt x="0" y="5556250"/>
                  </a:lnTo>
                  <a:lnTo>
                    <a:pt x="1270" y="5556250"/>
                  </a:lnTo>
                  <a:lnTo>
                    <a:pt x="1270" y="5554980"/>
                  </a:lnTo>
                  <a:lnTo>
                    <a:pt x="15240" y="5554980"/>
                  </a:lnTo>
                  <a:lnTo>
                    <a:pt x="15240" y="5553710"/>
                  </a:lnTo>
                  <a:lnTo>
                    <a:pt x="29197" y="5553710"/>
                  </a:lnTo>
                  <a:lnTo>
                    <a:pt x="29197" y="5552440"/>
                  </a:lnTo>
                  <a:lnTo>
                    <a:pt x="43180" y="5552440"/>
                  </a:lnTo>
                  <a:lnTo>
                    <a:pt x="43180" y="5551170"/>
                  </a:lnTo>
                  <a:lnTo>
                    <a:pt x="57150" y="5551170"/>
                  </a:lnTo>
                  <a:lnTo>
                    <a:pt x="57150" y="5549900"/>
                  </a:lnTo>
                  <a:lnTo>
                    <a:pt x="71120" y="5549900"/>
                  </a:lnTo>
                  <a:lnTo>
                    <a:pt x="71120" y="5548630"/>
                  </a:lnTo>
                  <a:lnTo>
                    <a:pt x="85090" y="5548630"/>
                  </a:lnTo>
                  <a:lnTo>
                    <a:pt x="85090" y="5547360"/>
                  </a:lnTo>
                  <a:lnTo>
                    <a:pt x="100330" y="5547360"/>
                  </a:lnTo>
                  <a:lnTo>
                    <a:pt x="100330" y="5546090"/>
                  </a:lnTo>
                  <a:lnTo>
                    <a:pt x="114300" y="5546090"/>
                  </a:lnTo>
                  <a:lnTo>
                    <a:pt x="114300" y="5544820"/>
                  </a:lnTo>
                  <a:lnTo>
                    <a:pt x="128270" y="5544820"/>
                  </a:lnTo>
                  <a:lnTo>
                    <a:pt x="128270" y="5543550"/>
                  </a:lnTo>
                  <a:lnTo>
                    <a:pt x="142240" y="5543550"/>
                  </a:lnTo>
                  <a:lnTo>
                    <a:pt x="142240" y="5542280"/>
                  </a:lnTo>
                  <a:lnTo>
                    <a:pt x="156210" y="5542280"/>
                  </a:lnTo>
                  <a:lnTo>
                    <a:pt x="156210" y="5541010"/>
                  </a:lnTo>
                  <a:lnTo>
                    <a:pt x="170180" y="5541010"/>
                  </a:lnTo>
                  <a:lnTo>
                    <a:pt x="170180" y="5539740"/>
                  </a:lnTo>
                  <a:lnTo>
                    <a:pt x="184150" y="5539740"/>
                  </a:lnTo>
                  <a:lnTo>
                    <a:pt x="184150" y="5538470"/>
                  </a:lnTo>
                  <a:lnTo>
                    <a:pt x="198120" y="5538470"/>
                  </a:lnTo>
                  <a:lnTo>
                    <a:pt x="198120" y="5537200"/>
                  </a:lnTo>
                  <a:lnTo>
                    <a:pt x="212090" y="5537200"/>
                  </a:lnTo>
                  <a:lnTo>
                    <a:pt x="212090" y="5535930"/>
                  </a:lnTo>
                  <a:lnTo>
                    <a:pt x="226060" y="5535930"/>
                  </a:lnTo>
                  <a:lnTo>
                    <a:pt x="226060" y="5534660"/>
                  </a:lnTo>
                  <a:lnTo>
                    <a:pt x="240030" y="5534660"/>
                  </a:lnTo>
                  <a:lnTo>
                    <a:pt x="240030" y="5533390"/>
                  </a:lnTo>
                  <a:lnTo>
                    <a:pt x="254000" y="5533390"/>
                  </a:lnTo>
                  <a:lnTo>
                    <a:pt x="254000" y="5532120"/>
                  </a:lnTo>
                  <a:lnTo>
                    <a:pt x="267970" y="5532120"/>
                  </a:lnTo>
                  <a:lnTo>
                    <a:pt x="267970" y="5530850"/>
                  </a:lnTo>
                  <a:lnTo>
                    <a:pt x="281940" y="5530850"/>
                  </a:lnTo>
                  <a:lnTo>
                    <a:pt x="281940" y="5529580"/>
                  </a:lnTo>
                  <a:lnTo>
                    <a:pt x="295910" y="5529580"/>
                  </a:lnTo>
                  <a:lnTo>
                    <a:pt x="295910" y="5528310"/>
                  </a:lnTo>
                  <a:lnTo>
                    <a:pt x="309880" y="5528310"/>
                  </a:lnTo>
                  <a:lnTo>
                    <a:pt x="309880" y="5527040"/>
                  </a:lnTo>
                  <a:lnTo>
                    <a:pt x="325120" y="5527040"/>
                  </a:lnTo>
                  <a:lnTo>
                    <a:pt x="325120" y="5518150"/>
                  </a:lnTo>
                  <a:lnTo>
                    <a:pt x="325120" y="5499112"/>
                  </a:lnTo>
                  <a:close/>
                </a:path>
                <a:path w="325120" h="5556250">
                  <a:moveTo>
                    <a:pt x="325120" y="5488952"/>
                  </a:moveTo>
                  <a:lnTo>
                    <a:pt x="0" y="5488952"/>
                  </a:lnTo>
                  <a:lnTo>
                    <a:pt x="0" y="5499100"/>
                  </a:lnTo>
                  <a:lnTo>
                    <a:pt x="325120" y="5499100"/>
                  </a:lnTo>
                  <a:lnTo>
                    <a:pt x="325120" y="5488952"/>
                  </a:lnTo>
                  <a:close/>
                </a:path>
                <a:path w="325120" h="5556250">
                  <a:moveTo>
                    <a:pt x="325120" y="5473712"/>
                  </a:moveTo>
                  <a:lnTo>
                    <a:pt x="0" y="5473712"/>
                  </a:lnTo>
                  <a:lnTo>
                    <a:pt x="0" y="5488940"/>
                  </a:lnTo>
                  <a:lnTo>
                    <a:pt x="325120" y="5488940"/>
                  </a:lnTo>
                  <a:lnTo>
                    <a:pt x="325120" y="5473712"/>
                  </a:lnTo>
                  <a:close/>
                </a:path>
                <a:path w="325120" h="5556250">
                  <a:moveTo>
                    <a:pt x="325120" y="5469902"/>
                  </a:moveTo>
                  <a:lnTo>
                    <a:pt x="0" y="5469902"/>
                  </a:lnTo>
                  <a:lnTo>
                    <a:pt x="0" y="5473700"/>
                  </a:lnTo>
                  <a:lnTo>
                    <a:pt x="325120" y="5473700"/>
                  </a:lnTo>
                  <a:lnTo>
                    <a:pt x="325120" y="5469902"/>
                  </a:lnTo>
                  <a:close/>
                </a:path>
                <a:path w="325120" h="5556250">
                  <a:moveTo>
                    <a:pt x="325120" y="5412752"/>
                  </a:moveTo>
                  <a:lnTo>
                    <a:pt x="0" y="541275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12752"/>
                  </a:lnTo>
                  <a:close/>
                </a:path>
                <a:path w="325120" h="5556250">
                  <a:moveTo>
                    <a:pt x="32512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325120" y="5412740"/>
                  </a:lnTo>
                  <a:lnTo>
                    <a:pt x="325120" y="5403862"/>
                  </a:lnTo>
                  <a:close/>
                </a:path>
                <a:path w="325120" h="555625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5120" y="5403850"/>
                  </a:lnTo>
                  <a:lnTo>
                    <a:pt x="325120" y="5400052"/>
                  </a:lnTo>
                  <a:close/>
                </a:path>
                <a:path w="325120" h="5556250">
                  <a:moveTo>
                    <a:pt x="32512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84812"/>
                  </a:lnTo>
                  <a:close/>
                </a:path>
                <a:path w="325120" h="5556250">
                  <a:moveTo>
                    <a:pt x="32512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5120" y="5384800"/>
                  </a:lnTo>
                  <a:lnTo>
                    <a:pt x="325120" y="5359412"/>
                  </a:lnTo>
                  <a:close/>
                </a:path>
                <a:path w="325120" h="5556250">
                  <a:moveTo>
                    <a:pt x="32512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5120" y="5359400"/>
                  </a:lnTo>
                  <a:lnTo>
                    <a:pt x="325120" y="5334012"/>
                  </a:lnTo>
                  <a:close/>
                </a:path>
                <a:path w="325120" h="5556250">
                  <a:moveTo>
                    <a:pt x="32512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5120" y="5334000"/>
                  </a:lnTo>
                  <a:lnTo>
                    <a:pt x="325120" y="5330202"/>
                  </a:lnTo>
                  <a:close/>
                </a:path>
                <a:path w="325120" h="5556250">
                  <a:moveTo>
                    <a:pt x="32512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14962"/>
                  </a:lnTo>
                  <a:close/>
                </a:path>
                <a:path w="325120" h="5556250">
                  <a:moveTo>
                    <a:pt x="32512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5120" y="5314950"/>
                  </a:lnTo>
                  <a:lnTo>
                    <a:pt x="325120" y="5220982"/>
                  </a:lnTo>
                  <a:close/>
                </a:path>
                <a:path w="325120" h="5556250">
                  <a:moveTo>
                    <a:pt x="32512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5120" y="5220970"/>
                  </a:lnTo>
                  <a:lnTo>
                    <a:pt x="325120" y="5214632"/>
                  </a:lnTo>
                  <a:close/>
                </a:path>
                <a:path w="325120" h="5556250">
                  <a:moveTo>
                    <a:pt x="32512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5120" y="5214620"/>
                  </a:lnTo>
                  <a:lnTo>
                    <a:pt x="325120" y="5208282"/>
                  </a:lnTo>
                  <a:close/>
                </a:path>
                <a:path w="325120" h="5556250">
                  <a:moveTo>
                    <a:pt x="32512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5120" y="5208270"/>
                  </a:lnTo>
                  <a:lnTo>
                    <a:pt x="325120" y="5201932"/>
                  </a:lnTo>
                  <a:close/>
                </a:path>
                <a:path w="325120" h="5556250">
                  <a:moveTo>
                    <a:pt x="32512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5120" y="5201920"/>
                  </a:lnTo>
                  <a:lnTo>
                    <a:pt x="325120" y="5195582"/>
                  </a:lnTo>
                  <a:close/>
                </a:path>
                <a:path w="325120" h="5556250">
                  <a:moveTo>
                    <a:pt x="32512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5120" y="5195570"/>
                  </a:lnTo>
                  <a:lnTo>
                    <a:pt x="325120" y="5176532"/>
                  </a:lnTo>
                  <a:close/>
                </a:path>
                <a:path w="325120" h="5556250">
                  <a:moveTo>
                    <a:pt x="32512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5120" y="5176520"/>
                  </a:lnTo>
                  <a:lnTo>
                    <a:pt x="325120" y="5157482"/>
                  </a:lnTo>
                  <a:close/>
                </a:path>
                <a:path w="325120" h="5556250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556250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556250">
                  <a:moveTo>
                    <a:pt x="32512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8432"/>
                  </a:lnTo>
                  <a:close/>
                </a:path>
                <a:path w="325120" h="555625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5120" y="5138420"/>
                  </a:lnTo>
                  <a:lnTo>
                    <a:pt x="325120" y="5125732"/>
                  </a:lnTo>
                  <a:close/>
                </a:path>
                <a:path w="325120" h="555625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55625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55625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556250">
                  <a:moveTo>
                    <a:pt x="32512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100332"/>
                  </a:lnTo>
                  <a:close/>
                </a:path>
                <a:path w="325120" h="5556250">
                  <a:moveTo>
                    <a:pt x="32512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5120" y="5100320"/>
                  </a:lnTo>
                  <a:lnTo>
                    <a:pt x="325120" y="5087632"/>
                  </a:lnTo>
                  <a:close/>
                </a:path>
                <a:path w="325120" h="5556250">
                  <a:moveTo>
                    <a:pt x="325120" y="0"/>
                  </a:moveTo>
                  <a:lnTo>
                    <a:pt x="208280" y="0"/>
                  </a:lnTo>
                  <a:lnTo>
                    <a:pt x="208280" y="1270"/>
                  </a:lnTo>
                  <a:lnTo>
                    <a:pt x="0" y="1270"/>
                  </a:lnTo>
                  <a:lnTo>
                    <a:pt x="0" y="5087620"/>
                  </a:lnTo>
                  <a:lnTo>
                    <a:pt x="325120" y="508762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27350" y="8889"/>
              <a:ext cx="325120" cy="5584190"/>
            </a:xfrm>
            <a:custGeom>
              <a:avLst/>
              <a:gdLst/>
              <a:ahLst/>
              <a:cxnLst/>
              <a:rect l="l" t="t" r="r" b="b"/>
              <a:pathLst>
                <a:path w="325120" h="5584190">
                  <a:moveTo>
                    <a:pt x="3810" y="5582932"/>
                  </a:moveTo>
                  <a:lnTo>
                    <a:pt x="0" y="5582932"/>
                  </a:lnTo>
                  <a:lnTo>
                    <a:pt x="0" y="5584190"/>
                  </a:lnTo>
                  <a:lnTo>
                    <a:pt x="3810" y="5584190"/>
                  </a:lnTo>
                  <a:lnTo>
                    <a:pt x="3810" y="5582932"/>
                  </a:lnTo>
                  <a:close/>
                </a:path>
                <a:path w="325120" h="5584190">
                  <a:moveTo>
                    <a:pt x="325120" y="5516892"/>
                  </a:moveTo>
                  <a:lnTo>
                    <a:pt x="0" y="5516892"/>
                  </a:lnTo>
                  <a:lnTo>
                    <a:pt x="0" y="5544820"/>
                  </a:lnTo>
                  <a:lnTo>
                    <a:pt x="0" y="5554980"/>
                  </a:lnTo>
                  <a:lnTo>
                    <a:pt x="0" y="5582920"/>
                  </a:lnTo>
                  <a:lnTo>
                    <a:pt x="17780" y="5582920"/>
                  </a:lnTo>
                  <a:lnTo>
                    <a:pt x="17780" y="5581650"/>
                  </a:lnTo>
                  <a:lnTo>
                    <a:pt x="31750" y="5581650"/>
                  </a:lnTo>
                  <a:lnTo>
                    <a:pt x="31750" y="5580380"/>
                  </a:lnTo>
                  <a:lnTo>
                    <a:pt x="45720" y="5580380"/>
                  </a:lnTo>
                  <a:lnTo>
                    <a:pt x="45720" y="5579110"/>
                  </a:lnTo>
                  <a:lnTo>
                    <a:pt x="59690" y="5579110"/>
                  </a:lnTo>
                  <a:lnTo>
                    <a:pt x="59690" y="5577840"/>
                  </a:lnTo>
                  <a:lnTo>
                    <a:pt x="73660" y="5577840"/>
                  </a:lnTo>
                  <a:lnTo>
                    <a:pt x="73660" y="5576570"/>
                  </a:lnTo>
                  <a:lnTo>
                    <a:pt x="87630" y="5576570"/>
                  </a:lnTo>
                  <a:lnTo>
                    <a:pt x="87630" y="5575300"/>
                  </a:lnTo>
                  <a:lnTo>
                    <a:pt x="101600" y="5575300"/>
                  </a:lnTo>
                  <a:lnTo>
                    <a:pt x="101600" y="5574030"/>
                  </a:lnTo>
                  <a:lnTo>
                    <a:pt x="115570" y="5574030"/>
                  </a:lnTo>
                  <a:lnTo>
                    <a:pt x="115570" y="5572760"/>
                  </a:lnTo>
                  <a:lnTo>
                    <a:pt x="129540" y="5572760"/>
                  </a:lnTo>
                  <a:lnTo>
                    <a:pt x="129540" y="5571490"/>
                  </a:lnTo>
                  <a:lnTo>
                    <a:pt x="143510" y="5571490"/>
                  </a:lnTo>
                  <a:lnTo>
                    <a:pt x="143510" y="5570220"/>
                  </a:lnTo>
                  <a:lnTo>
                    <a:pt x="157480" y="5570220"/>
                  </a:lnTo>
                  <a:lnTo>
                    <a:pt x="157480" y="5568950"/>
                  </a:lnTo>
                  <a:lnTo>
                    <a:pt x="171450" y="5568950"/>
                  </a:lnTo>
                  <a:lnTo>
                    <a:pt x="171450" y="5567680"/>
                  </a:lnTo>
                  <a:lnTo>
                    <a:pt x="185420" y="5567680"/>
                  </a:lnTo>
                  <a:lnTo>
                    <a:pt x="185420" y="5566410"/>
                  </a:lnTo>
                  <a:lnTo>
                    <a:pt x="199390" y="5566410"/>
                  </a:lnTo>
                  <a:lnTo>
                    <a:pt x="199390" y="5565140"/>
                  </a:lnTo>
                  <a:lnTo>
                    <a:pt x="214630" y="5565140"/>
                  </a:lnTo>
                  <a:lnTo>
                    <a:pt x="214630" y="5563870"/>
                  </a:lnTo>
                  <a:lnTo>
                    <a:pt x="228600" y="5563870"/>
                  </a:lnTo>
                  <a:lnTo>
                    <a:pt x="228600" y="5562600"/>
                  </a:lnTo>
                  <a:lnTo>
                    <a:pt x="242570" y="5562600"/>
                  </a:lnTo>
                  <a:lnTo>
                    <a:pt x="242570" y="5561330"/>
                  </a:lnTo>
                  <a:lnTo>
                    <a:pt x="256540" y="5561330"/>
                  </a:lnTo>
                  <a:lnTo>
                    <a:pt x="256540" y="5560060"/>
                  </a:lnTo>
                  <a:lnTo>
                    <a:pt x="270510" y="5560060"/>
                  </a:lnTo>
                  <a:lnTo>
                    <a:pt x="270510" y="5558790"/>
                  </a:lnTo>
                  <a:lnTo>
                    <a:pt x="284480" y="5558790"/>
                  </a:lnTo>
                  <a:lnTo>
                    <a:pt x="284480" y="5557520"/>
                  </a:lnTo>
                  <a:lnTo>
                    <a:pt x="298450" y="5557520"/>
                  </a:lnTo>
                  <a:lnTo>
                    <a:pt x="298450" y="5556250"/>
                  </a:lnTo>
                  <a:lnTo>
                    <a:pt x="312420" y="5556250"/>
                  </a:lnTo>
                  <a:lnTo>
                    <a:pt x="312420" y="5554980"/>
                  </a:lnTo>
                  <a:lnTo>
                    <a:pt x="325120" y="5554980"/>
                  </a:lnTo>
                  <a:lnTo>
                    <a:pt x="325120" y="5544820"/>
                  </a:lnTo>
                  <a:lnTo>
                    <a:pt x="325120" y="5516892"/>
                  </a:lnTo>
                  <a:close/>
                </a:path>
                <a:path w="325120" h="5584190">
                  <a:moveTo>
                    <a:pt x="325120" y="5497842"/>
                  </a:moveTo>
                  <a:lnTo>
                    <a:pt x="0" y="5497842"/>
                  </a:lnTo>
                  <a:lnTo>
                    <a:pt x="0" y="5516880"/>
                  </a:lnTo>
                  <a:lnTo>
                    <a:pt x="325120" y="5516880"/>
                  </a:lnTo>
                  <a:lnTo>
                    <a:pt x="325120" y="5497842"/>
                  </a:lnTo>
                  <a:close/>
                </a:path>
                <a:path w="325120" h="5584190">
                  <a:moveTo>
                    <a:pt x="325120" y="5487682"/>
                  </a:moveTo>
                  <a:lnTo>
                    <a:pt x="0" y="5487682"/>
                  </a:lnTo>
                  <a:lnTo>
                    <a:pt x="0" y="5497830"/>
                  </a:lnTo>
                  <a:lnTo>
                    <a:pt x="325120" y="5497830"/>
                  </a:lnTo>
                  <a:lnTo>
                    <a:pt x="325120" y="5487682"/>
                  </a:lnTo>
                  <a:close/>
                </a:path>
                <a:path w="325120" h="5584190">
                  <a:moveTo>
                    <a:pt x="325120" y="5472442"/>
                  </a:moveTo>
                  <a:lnTo>
                    <a:pt x="0" y="5472442"/>
                  </a:lnTo>
                  <a:lnTo>
                    <a:pt x="0" y="5487670"/>
                  </a:lnTo>
                  <a:lnTo>
                    <a:pt x="325120" y="5487670"/>
                  </a:lnTo>
                  <a:lnTo>
                    <a:pt x="325120" y="5472442"/>
                  </a:lnTo>
                  <a:close/>
                </a:path>
                <a:path w="325120" h="5584190">
                  <a:moveTo>
                    <a:pt x="325120" y="5468632"/>
                  </a:moveTo>
                  <a:lnTo>
                    <a:pt x="0" y="5468632"/>
                  </a:lnTo>
                  <a:lnTo>
                    <a:pt x="0" y="5472430"/>
                  </a:lnTo>
                  <a:lnTo>
                    <a:pt x="325120" y="5472430"/>
                  </a:lnTo>
                  <a:lnTo>
                    <a:pt x="325120" y="5468632"/>
                  </a:lnTo>
                  <a:close/>
                </a:path>
                <a:path w="325120" h="5584190">
                  <a:moveTo>
                    <a:pt x="325120" y="5411482"/>
                  </a:moveTo>
                  <a:lnTo>
                    <a:pt x="0" y="541148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11482"/>
                  </a:lnTo>
                  <a:close/>
                </a:path>
                <a:path w="325120" h="5584190">
                  <a:moveTo>
                    <a:pt x="325120" y="5402592"/>
                  </a:moveTo>
                  <a:lnTo>
                    <a:pt x="0" y="5402592"/>
                  </a:lnTo>
                  <a:lnTo>
                    <a:pt x="0" y="5411470"/>
                  </a:lnTo>
                  <a:lnTo>
                    <a:pt x="325120" y="5411470"/>
                  </a:lnTo>
                  <a:lnTo>
                    <a:pt x="325120" y="5402592"/>
                  </a:lnTo>
                  <a:close/>
                </a:path>
                <a:path w="325120" h="558419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2580"/>
                  </a:lnTo>
                  <a:lnTo>
                    <a:pt x="325120" y="5402580"/>
                  </a:lnTo>
                  <a:lnTo>
                    <a:pt x="325120" y="5398782"/>
                  </a:lnTo>
                  <a:close/>
                </a:path>
                <a:path w="325120" h="5584190">
                  <a:moveTo>
                    <a:pt x="325120" y="5383542"/>
                  </a:moveTo>
                  <a:lnTo>
                    <a:pt x="0" y="538354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83542"/>
                  </a:lnTo>
                  <a:close/>
                </a:path>
                <a:path w="325120" h="5584190">
                  <a:moveTo>
                    <a:pt x="325120" y="5358142"/>
                  </a:moveTo>
                  <a:lnTo>
                    <a:pt x="0" y="5358142"/>
                  </a:lnTo>
                  <a:lnTo>
                    <a:pt x="0" y="5383530"/>
                  </a:lnTo>
                  <a:lnTo>
                    <a:pt x="325120" y="5383530"/>
                  </a:lnTo>
                  <a:lnTo>
                    <a:pt x="325120" y="5358142"/>
                  </a:lnTo>
                  <a:close/>
                </a:path>
                <a:path w="325120" h="5584190">
                  <a:moveTo>
                    <a:pt x="325120" y="5332742"/>
                  </a:moveTo>
                  <a:lnTo>
                    <a:pt x="0" y="5332742"/>
                  </a:lnTo>
                  <a:lnTo>
                    <a:pt x="0" y="5358130"/>
                  </a:lnTo>
                  <a:lnTo>
                    <a:pt x="325120" y="5358130"/>
                  </a:lnTo>
                  <a:lnTo>
                    <a:pt x="325120" y="5332742"/>
                  </a:lnTo>
                  <a:close/>
                </a:path>
                <a:path w="325120" h="5584190">
                  <a:moveTo>
                    <a:pt x="325120" y="5328932"/>
                  </a:moveTo>
                  <a:lnTo>
                    <a:pt x="0" y="532893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28932"/>
                  </a:lnTo>
                  <a:close/>
                </a:path>
                <a:path w="325120" h="5584190">
                  <a:moveTo>
                    <a:pt x="325120" y="5313692"/>
                  </a:moveTo>
                  <a:lnTo>
                    <a:pt x="0" y="531369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13692"/>
                  </a:lnTo>
                  <a:close/>
                </a:path>
                <a:path w="325120" h="5584190">
                  <a:moveTo>
                    <a:pt x="325120" y="5219712"/>
                  </a:moveTo>
                  <a:lnTo>
                    <a:pt x="0" y="5219712"/>
                  </a:lnTo>
                  <a:lnTo>
                    <a:pt x="0" y="5313680"/>
                  </a:lnTo>
                  <a:lnTo>
                    <a:pt x="325120" y="5313680"/>
                  </a:lnTo>
                  <a:lnTo>
                    <a:pt x="325120" y="5219712"/>
                  </a:lnTo>
                  <a:close/>
                </a:path>
                <a:path w="325120" h="5584190">
                  <a:moveTo>
                    <a:pt x="325120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5120" y="5219700"/>
                  </a:lnTo>
                  <a:lnTo>
                    <a:pt x="325120" y="5213362"/>
                  </a:lnTo>
                  <a:close/>
                </a:path>
                <a:path w="325120" h="5584190">
                  <a:moveTo>
                    <a:pt x="325120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5120" y="5213350"/>
                  </a:lnTo>
                  <a:lnTo>
                    <a:pt x="325120" y="5207012"/>
                  </a:lnTo>
                  <a:close/>
                </a:path>
                <a:path w="325120" h="558419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20" h="5584190">
                  <a:moveTo>
                    <a:pt x="325120" y="5194312"/>
                  </a:moveTo>
                  <a:lnTo>
                    <a:pt x="0" y="51943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94312"/>
                  </a:lnTo>
                  <a:close/>
                </a:path>
                <a:path w="325120" h="5584190">
                  <a:moveTo>
                    <a:pt x="325120" y="5175262"/>
                  </a:moveTo>
                  <a:lnTo>
                    <a:pt x="0" y="5175262"/>
                  </a:lnTo>
                  <a:lnTo>
                    <a:pt x="0" y="5194300"/>
                  </a:lnTo>
                  <a:lnTo>
                    <a:pt x="325120" y="5194300"/>
                  </a:lnTo>
                  <a:lnTo>
                    <a:pt x="325120" y="5175262"/>
                  </a:lnTo>
                  <a:close/>
                </a:path>
                <a:path w="325120" h="5584190">
                  <a:moveTo>
                    <a:pt x="325120" y="5156212"/>
                  </a:moveTo>
                  <a:lnTo>
                    <a:pt x="0" y="5156212"/>
                  </a:lnTo>
                  <a:lnTo>
                    <a:pt x="0" y="5175250"/>
                  </a:lnTo>
                  <a:lnTo>
                    <a:pt x="325120" y="5175250"/>
                  </a:lnTo>
                  <a:lnTo>
                    <a:pt x="325120" y="5156212"/>
                  </a:lnTo>
                  <a:close/>
                </a:path>
                <a:path w="325120" h="558419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20" h="558419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20" h="5584190">
                  <a:moveTo>
                    <a:pt x="325120" y="5137162"/>
                  </a:moveTo>
                  <a:lnTo>
                    <a:pt x="0" y="513716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7162"/>
                  </a:lnTo>
                  <a:close/>
                </a:path>
                <a:path w="325120" h="558419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7150"/>
                  </a:lnTo>
                  <a:lnTo>
                    <a:pt x="325120" y="5137150"/>
                  </a:lnTo>
                  <a:lnTo>
                    <a:pt x="325120" y="5124462"/>
                  </a:lnTo>
                  <a:close/>
                </a:path>
                <a:path w="325120" h="558419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20" h="558419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20" h="558419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20" h="5584190">
                  <a:moveTo>
                    <a:pt x="325120" y="5099062"/>
                  </a:moveTo>
                  <a:lnTo>
                    <a:pt x="0" y="509906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9062"/>
                  </a:lnTo>
                  <a:close/>
                </a:path>
                <a:path w="325120" h="5584190">
                  <a:moveTo>
                    <a:pt x="325120" y="5086362"/>
                  </a:moveTo>
                  <a:lnTo>
                    <a:pt x="0" y="5086362"/>
                  </a:lnTo>
                  <a:lnTo>
                    <a:pt x="0" y="5099050"/>
                  </a:lnTo>
                  <a:lnTo>
                    <a:pt x="325120" y="5099050"/>
                  </a:lnTo>
                  <a:lnTo>
                    <a:pt x="325120" y="5086362"/>
                  </a:lnTo>
                  <a:close/>
                </a:path>
                <a:path w="325120" h="5584190">
                  <a:moveTo>
                    <a:pt x="325120" y="0"/>
                  </a:moveTo>
                  <a:lnTo>
                    <a:pt x="0" y="0"/>
                  </a:lnTo>
                  <a:lnTo>
                    <a:pt x="0" y="5086350"/>
                  </a:lnTo>
                  <a:lnTo>
                    <a:pt x="325120" y="508635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02230" y="8889"/>
              <a:ext cx="325120" cy="5613400"/>
            </a:xfrm>
            <a:custGeom>
              <a:avLst/>
              <a:gdLst/>
              <a:ahLst/>
              <a:cxnLst/>
              <a:rect l="l" t="t" r="r" b="b"/>
              <a:pathLst>
                <a:path w="325119" h="5613400">
                  <a:moveTo>
                    <a:pt x="5080" y="5612142"/>
                  </a:moveTo>
                  <a:lnTo>
                    <a:pt x="0" y="5612142"/>
                  </a:lnTo>
                  <a:lnTo>
                    <a:pt x="0" y="5613400"/>
                  </a:lnTo>
                  <a:lnTo>
                    <a:pt x="5080" y="5613400"/>
                  </a:lnTo>
                  <a:lnTo>
                    <a:pt x="5080" y="5612142"/>
                  </a:lnTo>
                  <a:close/>
                </a:path>
                <a:path w="325119" h="5613400">
                  <a:moveTo>
                    <a:pt x="325120" y="5516892"/>
                  </a:moveTo>
                  <a:lnTo>
                    <a:pt x="0" y="5516892"/>
                  </a:lnTo>
                  <a:lnTo>
                    <a:pt x="0" y="5544820"/>
                  </a:lnTo>
                  <a:lnTo>
                    <a:pt x="0" y="5584190"/>
                  </a:lnTo>
                  <a:lnTo>
                    <a:pt x="0" y="5612130"/>
                  </a:lnTo>
                  <a:lnTo>
                    <a:pt x="19050" y="5612130"/>
                  </a:lnTo>
                  <a:lnTo>
                    <a:pt x="19050" y="5610860"/>
                  </a:lnTo>
                  <a:lnTo>
                    <a:pt x="33020" y="5610860"/>
                  </a:lnTo>
                  <a:lnTo>
                    <a:pt x="33020" y="5609590"/>
                  </a:lnTo>
                  <a:lnTo>
                    <a:pt x="46990" y="5609590"/>
                  </a:lnTo>
                  <a:lnTo>
                    <a:pt x="46990" y="5608320"/>
                  </a:lnTo>
                  <a:lnTo>
                    <a:pt x="60960" y="5608320"/>
                  </a:lnTo>
                  <a:lnTo>
                    <a:pt x="60960" y="5607050"/>
                  </a:lnTo>
                  <a:lnTo>
                    <a:pt x="74930" y="5607050"/>
                  </a:lnTo>
                  <a:lnTo>
                    <a:pt x="74930" y="5605780"/>
                  </a:lnTo>
                  <a:lnTo>
                    <a:pt x="88900" y="5605780"/>
                  </a:lnTo>
                  <a:lnTo>
                    <a:pt x="88900" y="5604510"/>
                  </a:lnTo>
                  <a:lnTo>
                    <a:pt x="104140" y="5604510"/>
                  </a:lnTo>
                  <a:lnTo>
                    <a:pt x="104140" y="5603240"/>
                  </a:lnTo>
                  <a:lnTo>
                    <a:pt x="118110" y="5603240"/>
                  </a:lnTo>
                  <a:lnTo>
                    <a:pt x="118110" y="5601970"/>
                  </a:lnTo>
                  <a:lnTo>
                    <a:pt x="132080" y="5601970"/>
                  </a:lnTo>
                  <a:lnTo>
                    <a:pt x="132080" y="5600700"/>
                  </a:lnTo>
                  <a:lnTo>
                    <a:pt x="146050" y="5600700"/>
                  </a:lnTo>
                  <a:lnTo>
                    <a:pt x="146050" y="5599430"/>
                  </a:lnTo>
                  <a:lnTo>
                    <a:pt x="160020" y="5599430"/>
                  </a:lnTo>
                  <a:lnTo>
                    <a:pt x="160020" y="5598160"/>
                  </a:lnTo>
                  <a:lnTo>
                    <a:pt x="173990" y="5598160"/>
                  </a:lnTo>
                  <a:lnTo>
                    <a:pt x="173990" y="5596890"/>
                  </a:lnTo>
                  <a:lnTo>
                    <a:pt x="187960" y="5596890"/>
                  </a:lnTo>
                  <a:lnTo>
                    <a:pt x="187960" y="5595620"/>
                  </a:lnTo>
                  <a:lnTo>
                    <a:pt x="201930" y="5595620"/>
                  </a:lnTo>
                  <a:lnTo>
                    <a:pt x="201930" y="5594350"/>
                  </a:lnTo>
                  <a:lnTo>
                    <a:pt x="215900" y="5594350"/>
                  </a:lnTo>
                  <a:lnTo>
                    <a:pt x="215900" y="5593080"/>
                  </a:lnTo>
                  <a:lnTo>
                    <a:pt x="229870" y="5593080"/>
                  </a:lnTo>
                  <a:lnTo>
                    <a:pt x="229870" y="5591810"/>
                  </a:lnTo>
                  <a:lnTo>
                    <a:pt x="243840" y="5591810"/>
                  </a:lnTo>
                  <a:lnTo>
                    <a:pt x="243840" y="5590540"/>
                  </a:lnTo>
                  <a:lnTo>
                    <a:pt x="257810" y="5590540"/>
                  </a:lnTo>
                  <a:lnTo>
                    <a:pt x="257810" y="5589270"/>
                  </a:lnTo>
                  <a:lnTo>
                    <a:pt x="271780" y="5589270"/>
                  </a:lnTo>
                  <a:lnTo>
                    <a:pt x="271780" y="5588000"/>
                  </a:lnTo>
                  <a:lnTo>
                    <a:pt x="285750" y="5588000"/>
                  </a:lnTo>
                  <a:lnTo>
                    <a:pt x="285750" y="5586730"/>
                  </a:lnTo>
                  <a:lnTo>
                    <a:pt x="299720" y="5586730"/>
                  </a:lnTo>
                  <a:lnTo>
                    <a:pt x="299720" y="5585460"/>
                  </a:lnTo>
                  <a:lnTo>
                    <a:pt x="313690" y="5585460"/>
                  </a:lnTo>
                  <a:lnTo>
                    <a:pt x="313690" y="5584190"/>
                  </a:lnTo>
                  <a:lnTo>
                    <a:pt x="325120" y="5584190"/>
                  </a:lnTo>
                  <a:lnTo>
                    <a:pt x="325120" y="5544820"/>
                  </a:lnTo>
                  <a:lnTo>
                    <a:pt x="325120" y="5516892"/>
                  </a:lnTo>
                  <a:close/>
                </a:path>
                <a:path w="325119" h="5613400">
                  <a:moveTo>
                    <a:pt x="325120" y="5497842"/>
                  </a:moveTo>
                  <a:lnTo>
                    <a:pt x="0" y="5497842"/>
                  </a:lnTo>
                  <a:lnTo>
                    <a:pt x="0" y="5516880"/>
                  </a:lnTo>
                  <a:lnTo>
                    <a:pt x="325120" y="5516880"/>
                  </a:lnTo>
                  <a:lnTo>
                    <a:pt x="325120" y="5497842"/>
                  </a:lnTo>
                  <a:close/>
                </a:path>
                <a:path w="325119" h="5613400">
                  <a:moveTo>
                    <a:pt x="325120" y="5487682"/>
                  </a:moveTo>
                  <a:lnTo>
                    <a:pt x="0" y="5487682"/>
                  </a:lnTo>
                  <a:lnTo>
                    <a:pt x="0" y="5497830"/>
                  </a:lnTo>
                  <a:lnTo>
                    <a:pt x="325120" y="5497830"/>
                  </a:lnTo>
                  <a:lnTo>
                    <a:pt x="325120" y="5487682"/>
                  </a:lnTo>
                  <a:close/>
                </a:path>
                <a:path w="325119" h="5613400">
                  <a:moveTo>
                    <a:pt x="325120" y="5472442"/>
                  </a:moveTo>
                  <a:lnTo>
                    <a:pt x="0" y="5472442"/>
                  </a:lnTo>
                  <a:lnTo>
                    <a:pt x="0" y="5487670"/>
                  </a:lnTo>
                  <a:lnTo>
                    <a:pt x="325120" y="5487670"/>
                  </a:lnTo>
                  <a:lnTo>
                    <a:pt x="325120" y="5472442"/>
                  </a:lnTo>
                  <a:close/>
                </a:path>
                <a:path w="325119" h="5613400">
                  <a:moveTo>
                    <a:pt x="325120" y="5468632"/>
                  </a:moveTo>
                  <a:lnTo>
                    <a:pt x="0" y="5468632"/>
                  </a:lnTo>
                  <a:lnTo>
                    <a:pt x="0" y="5472430"/>
                  </a:lnTo>
                  <a:lnTo>
                    <a:pt x="325120" y="5472430"/>
                  </a:lnTo>
                  <a:lnTo>
                    <a:pt x="325120" y="5468632"/>
                  </a:lnTo>
                  <a:close/>
                </a:path>
                <a:path w="325119" h="5613400">
                  <a:moveTo>
                    <a:pt x="325120" y="5411482"/>
                  </a:moveTo>
                  <a:lnTo>
                    <a:pt x="0" y="541148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11482"/>
                  </a:lnTo>
                  <a:close/>
                </a:path>
                <a:path w="325119" h="5613400">
                  <a:moveTo>
                    <a:pt x="325120" y="5402592"/>
                  </a:moveTo>
                  <a:lnTo>
                    <a:pt x="0" y="5402592"/>
                  </a:lnTo>
                  <a:lnTo>
                    <a:pt x="0" y="5411470"/>
                  </a:lnTo>
                  <a:lnTo>
                    <a:pt x="325120" y="5411470"/>
                  </a:lnTo>
                  <a:lnTo>
                    <a:pt x="325120" y="5402592"/>
                  </a:lnTo>
                  <a:close/>
                </a:path>
                <a:path w="325119" h="561340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2580"/>
                  </a:lnTo>
                  <a:lnTo>
                    <a:pt x="325120" y="5402580"/>
                  </a:lnTo>
                  <a:lnTo>
                    <a:pt x="325120" y="5398782"/>
                  </a:lnTo>
                  <a:close/>
                </a:path>
                <a:path w="325119" h="5613400">
                  <a:moveTo>
                    <a:pt x="325120" y="5383542"/>
                  </a:moveTo>
                  <a:lnTo>
                    <a:pt x="0" y="538354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83542"/>
                  </a:lnTo>
                  <a:close/>
                </a:path>
                <a:path w="325119" h="5613400">
                  <a:moveTo>
                    <a:pt x="325120" y="5358142"/>
                  </a:moveTo>
                  <a:lnTo>
                    <a:pt x="0" y="5358142"/>
                  </a:lnTo>
                  <a:lnTo>
                    <a:pt x="0" y="5383530"/>
                  </a:lnTo>
                  <a:lnTo>
                    <a:pt x="325120" y="5383530"/>
                  </a:lnTo>
                  <a:lnTo>
                    <a:pt x="325120" y="5358142"/>
                  </a:lnTo>
                  <a:close/>
                </a:path>
                <a:path w="325119" h="5613400">
                  <a:moveTo>
                    <a:pt x="325120" y="5332742"/>
                  </a:moveTo>
                  <a:lnTo>
                    <a:pt x="0" y="5332742"/>
                  </a:lnTo>
                  <a:lnTo>
                    <a:pt x="0" y="5358130"/>
                  </a:lnTo>
                  <a:lnTo>
                    <a:pt x="325120" y="5358130"/>
                  </a:lnTo>
                  <a:lnTo>
                    <a:pt x="325120" y="5332742"/>
                  </a:lnTo>
                  <a:close/>
                </a:path>
                <a:path w="325119" h="5613400">
                  <a:moveTo>
                    <a:pt x="325120" y="5328932"/>
                  </a:moveTo>
                  <a:lnTo>
                    <a:pt x="0" y="532893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28932"/>
                  </a:lnTo>
                  <a:close/>
                </a:path>
                <a:path w="325119" h="5613400">
                  <a:moveTo>
                    <a:pt x="325120" y="5313692"/>
                  </a:moveTo>
                  <a:lnTo>
                    <a:pt x="0" y="531369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13692"/>
                  </a:lnTo>
                  <a:close/>
                </a:path>
                <a:path w="325119" h="5613400">
                  <a:moveTo>
                    <a:pt x="325120" y="5219712"/>
                  </a:moveTo>
                  <a:lnTo>
                    <a:pt x="0" y="5219712"/>
                  </a:lnTo>
                  <a:lnTo>
                    <a:pt x="0" y="5313680"/>
                  </a:lnTo>
                  <a:lnTo>
                    <a:pt x="325120" y="5313680"/>
                  </a:lnTo>
                  <a:lnTo>
                    <a:pt x="325120" y="5219712"/>
                  </a:lnTo>
                  <a:close/>
                </a:path>
                <a:path w="325119" h="5613400">
                  <a:moveTo>
                    <a:pt x="325120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5120" y="5219700"/>
                  </a:lnTo>
                  <a:lnTo>
                    <a:pt x="325120" y="5213362"/>
                  </a:lnTo>
                  <a:close/>
                </a:path>
                <a:path w="325119" h="5613400">
                  <a:moveTo>
                    <a:pt x="325120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5120" y="5213350"/>
                  </a:lnTo>
                  <a:lnTo>
                    <a:pt x="325120" y="5207012"/>
                  </a:lnTo>
                  <a:close/>
                </a:path>
                <a:path w="325119" h="561340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19" h="5613400">
                  <a:moveTo>
                    <a:pt x="325120" y="5194312"/>
                  </a:moveTo>
                  <a:lnTo>
                    <a:pt x="0" y="51943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94312"/>
                  </a:lnTo>
                  <a:close/>
                </a:path>
                <a:path w="325119" h="5613400">
                  <a:moveTo>
                    <a:pt x="325120" y="5175262"/>
                  </a:moveTo>
                  <a:lnTo>
                    <a:pt x="0" y="5175262"/>
                  </a:lnTo>
                  <a:lnTo>
                    <a:pt x="0" y="5194300"/>
                  </a:lnTo>
                  <a:lnTo>
                    <a:pt x="325120" y="5194300"/>
                  </a:lnTo>
                  <a:lnTo>
                    <a:pt x="325120" y="5175262"/>
                  </a:lnTo>
                  <a:close/>
                </a:path>
                <a:path w="325119" h="5613400">
                  <a:moveTo>
                    <a:pt x="325120" y="5156212"/>
                  </a:moveTo>
                  <a:lnTo>
                    <a:pt x="0" y="5156212"/>
                  </a:lnTo>
                  <a:lnTo>
                    <a:pt x="0" y="5175250"/>
                  </a:lnTo>
                  <a:lnTo>
                    <a:pt x="325120" y="5175250"/>
                  </a:lnTo>
                  <a:lnTo>
                    <a:pt x="325120" y="5156212"/>
                  </a:lnTo>
                  <a:close/>
                </a:path>
                <a:path w="325119" h="561340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19" h="561340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19" h="5613400">
                  <a:moveTo>
                    <a:pt x="325120" y="5137162"/>
                  </a:moveTo>
                  <a:lnTo>
                    <a:pt x="0" y="513716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7162"/>
                  </a:lnTo>
                  <a:close/>
                </a:path>
                <a:path w="325119" h="561340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7150"/>
                  </a:lnTo>
                  <a:lnTo>
                    <a:pt x="325120" y="5137150"/>
                  </a:lnTo>
                  <a:lnTo>
                    <a:pt x="325120" y="5124462"/>
                  </a:lnTo>
                  <a:close/>
                </a:path>
                <a:path w="325119" h="561340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19" h="561340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19" h="561340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19" h="5613400">
                  <a:moveTo>
                    <a:pt x="325120" y="5099062"/>
                  </a:moveTo>
                  <a:lnTo>
                    <a:pt x="0" y="509906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9062"/>
                  </a:lnTo>
                  <a:close/>
                </a:path>
                <a:path w="325119" h="5613400">
                  <a:moveTo>
                    <a:pt x="325120" y="5086362"/>
                  </a:moveTo>
                  <a:lnTo>
                    <a:pt x="0" y="5086362"/>
                  </a:lnTo>
                  <a:lnTo>
                    <a:pt x="0" y="5099050"/>
                  </a:lnTo>
                  <a:lnTo>
                    <a:pt x="325120" y="5099050"/>
                  </a:lnTo>
                  <a:lnTo>
                    <a:pt x="325120" y="5086362"/>
                  </a:lnTo>
                  <a:close/>
                </a:path>
                <a:path w="325119" h="5613400">
                  <a:moveTo>
                    <a:pt x="32512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0" y="1270"/>
                  </a:lnTo>
                  <a:lnTo>
                    <a:pt x="0" y="5086350"/>
                  </a:lnTo>
                  <a:lnTo>
                    <a:pt x="325120" y="508635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77110" y="10172"/>
              <a:ext cx="325120" cy="5641340"/>
            </a:xfrm>
            <a:custGeom>
              <a:avLst/>
              <a:gdLst/>
              <a:ahLst/>
              <a:cxnLst/>
              <a:rect l="l" t="t" r="r" b="b"/>
              <a:pathLst>
                <a:path w="325119" h="5641340">
                  <a:moveTo>
                    <a:pt x="325120" y="5600700"/>
                  </a:moveTo>
                  <a:lnTo>
                    <a:pt x="0" y="5600700"/>
                  </a:lnTo>
                  <a:lnTo>
                    <a:pt x="0" y="5607037"/>
                  </a:lnTo>
                  <a:lnTo>
                    <a:pt x="0" y="5612117"/>
                  </a:lnTo>
                  <a:lnTo>
                    <a:pt x="0" y="5641327"/>
                  </a:lnTo>
                  <a:lnTo>
                    <a:pt x="7620" y="5641327"/>
                  </a:lnTo>
                  <a:lnTo>
                    <a:pt x="7620" y="5640057"/>
                  </a:lnTo>
                  <a:lnTo>
                    <a:pt x="21590" y="5640057"/>
                  </a:lnTo>
                  <a:lnTo>
                    <a:pt x="21590" y="5638787"/>
                  </a:lnTo>
                  <a:lnTo>
                    <a:pt x="35560" y="5638787"/>
                  </a:lnTo>
                  <a:lnTo>
                    <a:pt x="35560" y="5637517"/>
                  </a:lnTo>
                  <a:lnTo>
                    <a:pt x="49530" y="5637517"/>
                  </a:lnTo>
                  <a:lnTo>
                    <a:pt x="49530" y="5636247"/>
                  </a:lnTo>
                  <a:lnTo>
                    <a:pt x="63500" y="5636247"/>
                  </a:lnTo>
                  <a:lnTo>
                    <a:pt x="63500" y="5634977"/>
                  </a:lnTo>
                  <a:lnTo>
                    <a:pt x="77470" y="5634977"/>
                  </a:lnTo>
                  <a:lnTo>
                    <a:pt x="77470" y="5633707"/>
                  </a:lnTo>
                  <a:lnTo>
                    <a:pt x="91440" y="5633707"/>
                  </a:lnTo>
                  <a:lnTo>
                    <a:pt x="91440" y="5632437"/>
                  </a:lnTo>
                  <a:lnTo>
                    <a:pt x="105410" y="5632437"/>
                  </a:lnTo>
                  <a:lnTo>
                    <a:pt x="105410" y="5631167"/>
                  </a:lnTo>
                  <a:lnTo>
                    <a:pt x="119380" y="5631167"/>
                  </a:lnTo>
                  <a:lnTo>
                    <a:pt x="119380" y="5629897"/>
                  </a:lnTo>
                  <a:lnTo>
                    <a:pt x="133350" y="5629897"/>
                  </a:lnTo>
                  <a:lnTo>
                    <a:pt x="133350" y="5628627"/>
                  </a:lnTo>
                  <a:lnTo>
                    <a:pt x="147320" y="5628627"/>
                  </a:lnTo>
                  <a:lnTo>
                    <a:pt x="147320" y="5627357"/>
                  </a:lnTo>
                  <a:lnTo>
                    <a:pt x="161290" y="5627357"/>
                  </a:lnTo>
                  <a:lnTo>
                    <a:pt x="161290" y="5626087"/>
                  </a:lnTo>
                  <a:lnTo>
                    <a:pt x="175260" y="5626087"/>
                  </a:lnTo>
                  <a:lnTo>
                    <a:pt x="175260" y="5624817"/>
                  </a:lnTo>
                  <a:lnTo>
                    <a:pt x="189230" y="5624817"/>
                  </a:lnTo>
                  <a:lnTo>
                    <a:pt x="189230" y="5623547"/>
                  </a:lnTo>
                  <a:lnTo>
                    <a:pt x="203200" y="5623547"/>
                  </a:lnTo>
                  <a:lnTo>
                    <a:pt x="203200" y="5622277"/>
                  </a:lnTo>
                  <a:lnTo>
                    <a:pt x="218440" y="5622277"/>
                  </a:lnTo>
                  <a:lnTo>
                    <a:pt x="218440" y="5621007"/>
                  </a:lnTo>
                  <a:lnTo>
                    <a:pt x="232410" y="5621007"/>
                  </a:lnTo>
                  <a:lnTo>
                    <a:pt x="232410" y="5619737"/>
                  </a:lnTo>
                  <a:lnTo>
                    <a:pt x="246380" y="5619737"/>
                  </a:lnTo>
                  <a:lnTo>
                    <a:pt x="246380" y="5618467"/>
                  </a:lnTo>
                  <a:lnTo>
                    <a:pt x="260350" y="5618467"/>
                  </a:lnTo>
                  <a:lnTo>
                    <a:pt x="260350" y="5617197"/>
                  </a:lnTo>
                  <a:lnTo>
                    <a:pt x="274320" y="5617197"/>
                  </a:lnTo>
                  <a:lnTo>
                    <a:pt x="274320" y="5615927"/>
                  </a:lnTo>
                  <a:lnTo>
                    <a:pt x="288290" y="5615927"/>
                  </a:lnTo>
                  <a:lnTo>
                    <a:pt x="288290" y="5614657"/>
                  </a:lnTo>
                  <a:lnTo>
                    <a:pt x="302260" y="5614657"/>
                  </a:lnTo>
                  <a:lnTo>
                    <a:pt x="302260" y="5613387"/>
                  </a:lnTo>
                  <a:lnTo>
                    <a:pt x="316230" y="5613387"/>
                  </a:lnTo>
                  <a:lnTo>
                    <a:pt x="316230" y="5612117"/>
                  </a:lnTo>
                  <a:lnTo>
                    <a:pt x="325120" y="5612117"/>
                  </a:lnTo>
                  <a:lnTo>
                    <a:pt x="325120" y="5607037"/>
                  </a:lnTo>
                  <a:lnTo>
                    <a:pt x="325120" y="5600700"/>
                  </a:lnTo>
                  <a:close/>
                </a:path>
                <a:path w="325119" h="5641340">
                  <a:moveTo>
                    <a:pt x="325120" y="5543550"/>
                  </a:moveTo>
                  <a:lnTo>
                    <a:pt x="0" y="5543550"/>
                  </a:lnTo>
                  <a:lnTo>
                    <a:pt x="0" y="5600687"/>
                  </a:lnTo>
                  <a:lnTo>
                    <a:pt x="325120" y="5600687"/>
                  </a:lnTo>
                  <a:lnTo>
                    <a:pt x="325120" y="5543550"/>
                  </a:lnTo>
                  <a:close/>
                </a:path>
                <a:path w="325119" h="5641340">
                  <a:moveTo>
                    <a:pt x="325120" y="5515610"/>
                  </a:moveTo>
                  <a:lnTo>
                    <a:pt x="0" y="5515610"/>
                  </a:lnTo>
                  <a:lnTo>
                    <a:pt x="0" y="5543537"/>
                  </a:lnTo>
                  <a:lnTo>
                    <a:pt x="325120" y="5543537"/>
                  </a:lnTo>
                  <a:lnTo>
                    <a:pt x="325120" y="5515610"/>
                  </a:lnTo>
                  <a:close/>
                </a:path>
                <a:path w="325119" h="5641340">
                  <a:moveTo>
                    <a:pt x="325120" y="5496560"/>
                  </a:moveTo>
                  <a:lnTo>
                    <a:pt x="0" y="5496560"/>
                  </a:lnTo>
                  <a:lnTo>
                    <a:pt x="0" y="5515597"/>
                  </a:lnTo>
                  <a:lnTo>
                    <a:pt x="325120" y="5515597"/>
                  </a:lnTo>
                  <a:lnTo>
                    <a:pt x="325120" y="5496560"/>
                  </a:lnTo>
                  <a:close/>
                </a:path>
                <a:path w="325119" h="5641340">
                  <a:moveTo>
                    <a:pt x="325120" y="5486400"/>
                  </a:moveTo>
                  <a:lnTo>
                    <a:pt x="0" y="5486400"/>
                  </a:lnTo>
                  <a:lnTo>
                    <a:pt x="0" y="5496547"/>
                  </a:lnTo>
                  <a:lnTo>
                    <a:pt x="325120" y="5496547"/>
                  </a:lnTo>
                  <a:lnTo>
                    <a:pt x="325120" y="5486400"/>
                  </a:lnTo>
                  <a:close/>
                </a:path>
                <a:path w="325119" h="5641340">
                  <a:moveTo>
                    <a:pt x="325120" y="5471160"/>
                  </a:moveTo>
                  <a:lnTo>
                    <a:pt x="0" y="5471160"/>
                  </a:lnTo>
                  <a:lnTo>
                    <a:pt x="0" y="5486387"/>
                  </a:lnTo>
                  <a:lnTo>
                    <a:pt x="325120" y="5486387"/>
                  </a:lnTo>
                  <a:lnTo>
                    <a:pt x="325120" y="5471160"/>
                  </a:lnTo>
                  <a:close/>
                </a:path>
                <a:path w="325119" h="5641340">
                  <a:moveTo>
                    <a:pt x="325120" y="5467350"/>
                  </a:moveTo>
                  <a:lnTo>
                    <a:pt x="0" y="5467350"/>
                  </a:lnTo>
                  <a:lnTo>
                    <a:pt x="0" y="5471147"/>
                  </a:lnTo>
                  <a:lnTo>
                    <a:pt x="325120" y="5471147"/>
                  </a:lnTo>
                  <a:lnTo>
                    <a:pt x="325120" y="5467350"/>
                  </a:lnTo>
                  <a:close/>
                </a:path>
                <a:path w="325119" h="5641340">
                  <a:moveTo>
                    <a:pt x="325120" y="5410200"/>
                  </a:moveTo>
                  <a:lnTo>
                    <a:pt x="0" y="5410200"/>
                  </a:lnTo>
                  <a:lnTo>
                    <a:pt x="0" y="5467337"/>
                  </a:lnTo>
                  <a:lnTo>
                    <a:pt x="325120" y="5467337"/>
                  </a:lnTo>
                  <a:lnTo>
                    <a:pt x="325120" y="5410200"/>
                  </a:lnTo>
                  <a:close/>
                </a:path>
                <a:path w="325119" h="5641340">
                  <a:moveTo>
                    <a:pt x="325120" y="5401310"/>
                  </a:moveTo>
                  <a:lnTo>
                    <a:pt x="0" y="5401310"/>
                  </a:lnTo>
                  <a:lnTo>
                    <a:pt x="0" y="5410187"/>
                  </a:lnTo>
                  <a:lnTo>
                    <a:pt x="325120" y="5410187"/>
                  </a:lnTo>
                  <a:lnTo>
                    <a:pt x="325120" y="5401310"/>
                  </a:lnTo>
                  <a:close/>
                </a:path>
                <a:path w="325119" h="5641340">
                  <a:moveTo>
                    <a:pt x="325120" y="5397500"/>
                  </a:moveTo>
                  <a:lnTo>
                    <a:pt x="0" y="5397500"/>
                  </a:lnTo>
                  <a:lnTo>
                    <a:pt x="0" y="5401297"/>
                  </a:lnTo>
                  <a:lnTo>
                    <a:pt x="325120" y="5401297"/>
                  </a:lnTo>
                  <a:lnTo>
                    <a:pt x="325120" y="5397500"/>
                  </a:lnTo>
                  <a:close/>
                </a:path>
                <a:path w="325119" h="5641340">
                  <a:moveTo>
                    <a:pt x="325120" y="5382260"/>
                  </a:moveTo>
                  <a:lnTo>
                    <a:pt x="0" y="5382260"/>
                  </a:lnTo>
                  <a:lnTo>
                    <a:pt x="0" y="5397487"/>
                  </a:lnTo>
                  <a:lnTo>
                    <a:pt x="325120" y="5397487"/>
                  </a:lnTo>
                  <a:lnTo>
                    <a:pt x="325120" y="5382260"/>
                  </a:lnTo>
                  <a:close/>
                </a:path>
                <a:path w="325119" h="5641340">
                  <a:moveTo>
                    <a:pt x="325120" y="5356860"/>
                  </a:moveTo>
                  <a:lnTo>
                    <a:pt x="0" y="5356860"/>
                  </a:lnTo>
                  <a:lnTo>
                    <a:pt x="0" y="5382247"/>
                  </a:lnTo>
                  <a:lnTo>
                    <a:pt x="325120" y="5382247"/>
                  </a:lnTo>
                  <a:lnTo>
                    <a:pt x="325120" y="5356860"/>
                  </a:lnTo>
                  <a:close/>
                </a:path>
                <a:path w="325119" h="5641340">
                  <a:moveTo>
                    <a:pt x="325120" y="5331460"/>
                  </a:moveTo>
                  <a:lnTo>
                    <a:pt x="0" y="5331460"/>
                  </a:lnTo>
                  <a:lnTo>
                    <a:pt x="0" y="5356847"/>
                  </a:lnTo>
                  <a:lnTo>
                    <a:pt x="325120" y="5356847"/>
                  </a:lnTo>
                  <a:lnTo>
                    <a:pt x="325120" y="5331460"/>
                  </a:lnTo>
                  <a:close/>
                </a:path>
                <a:path w="325119" h="5641340">
                  <a:moveTo>
                    <a:pt x="325120" y="5327650"/>
                  </a:moveTo>
                  <a:lnTo>
                    <a:pt x="0" y="5327650"/>
                  </a:lnTo>
                  <a:lnTo>
                    <a:pt x="0" y="5331447"/>
                  </a:lnTo>
                  <a:lnTo>
                    <a:pt x="325120" y="5331447"/>
                  </a:lnTo>
                  <a:lnTo>
                    <a:pt x="325120" y="5327650"/>
                  </a:lnTo>
                  <a:close/>
                </a:path>
                <a:path w="325119" h="5641340">
                  <a:moveTo>
                    <a:pt x="325120" y="5312410"/>
                  </a:moveTo>
                  <a:lnTo>
                    <a:pt x="0" y="5312410"/>
                  </a:lnTo>
                  <a:lnTo>
                    <a:pt x="0" y="5327637"/>
                  </a:lnTo>
                  <a:lnTo>
                    <a:pt x="325120" y="5327637"/>
                  </a:lnTo>
                  <a:lnTo>
                    <a:pt x="325120" y="5312410"/>
                  </a:lnTo>
                  <a:close/>
                </a:path>
                <a:path w="325119" h="5641340">
                  <a:moveTo>
                    <a:pt x="325120" y="5218430"/>
                  </a:moveTo>
                  <a:lnTo>
                    <a:pt x="0" y="5218430"/>
                  </a:lnTo>
                  <a:lnTo>
                    <a:pt x="0" y="5312397"/>
                  </a:lnTo>
                  <a:lnTo>
                    <a:pt x="325120" y="5312397"/>
                  </a:lnTo>
                  <a:lnTo>
                    <a:pt x="325120" y="5218430"/>
                  </a:lnTo>
                  <a:close/>
                </a:path>
                <a:path w="325119" h="5641340">
                  <a:moveTo>
                    <a:pt x="325120" y="5212080"/>
                  </a:moveTo>
                  <a:lnTo>
                    <a:pt x="0" y="5212080"/>
                  </a:lnTo>
                  <a:lnTo>
                    <a:pt x="0" y="5218417"/>
                  </a:lnTo>
                  <a:lnTo>
                    <a:pt x="325120" y="5218417"/>
                  </a:lnTo>
                  <a:lnTo>
                    <a:pt x="325120" y="5212080"/>
                  </a:lnTo>
                  <a:close/>
                </a:path>
                <a:path w="325119" h="5641340">
                  <a:moveTo>
                    <a:pt x="325120" y="5205730"/>
                  </a:moveTo>
                  <a:lnTo>
                    <a:pt x="0" y="5205730"/>
                  </a:lnTo>
                  <a:lnTo>
                    <a:pt x="0" y="5212067"/>
                  </a:lnTo>
                  <a:lnTo>
                    <a:pt x="325120" y="5212067"/>
                  </a:lnTo>
                  <a:lnTo>
                    <a:pt x="325120" y="5205730"/>
                  </a:lnTo>
                  <a:close/>
                </a:path>
                <a:path w="325119" h="5641340">
                  <a:moveTo>
                    <a:pt x="325120" y="5199380"/>
                  </a:moveTo>
                  <a:lnTo>
                    <a:pt x="0" y="5199380"/>
                  </a:lnTo>
                  <a:lnTo>
                    <a:pt x="0" y="5205717"/>
                  </a:lnTo>
                  <a:lnTo>
                    <a:pt x="325120" y="5205717"/>
                  </a:lnTo>
                  <a:lnTo>
                    <a:pt x="325120" y="5199380"/>
                  </a:lnTo>
                  <a:close/>
                </a:path>
                <a:path w="325119" h="5641340">
                  <a:moveTo>
                    <a:pt x="325120" y="5193030"/>
                  </a:moveTo>
                  <a:lnTo>
                    <a:pt x="0" y="5193030"/>
                  </a:lnTo>
                  <a:lnTo>
                    <a:pt x="0" y="5199367"/>
                  </a:lnTo>
                  <a:lnTo>
                    <a:pt x="325120" y="5199367"/>
                  </a:lnTo>
                  <a:lnTo>
                    <a:pt x="325120" y="5193030"/>
                  </a:lnTo>
                  <a:close/>
                </a:path>
                <a:path w="325119" h="5641340">
                  <a:moveTo>
                    <a:pt x="325120" y="5173980"/>
                  </a:moveTo>
                  <a:lnTo>
                    <a:pt x="0" y="5173980"/>
                  </a:lnTo>
                  <a:lnTo>
                    <a:pt x="0" y="5193017"/>
                  </a:lnTo>
                  <a:lnTo>
                    <a:pt x="325120" y="5193017"/>
                  </a:lnTo>
                  <a:lnTo>
                    <a:pt x="325120" y="5173980"/>
                  </a:lnTo>
                  <a:close/>
                </a:path>
                <a:path w="325119" h="5641340">
                  <a:moveTo>
                    <a:pt x="325120" y="5154930"/>
                  </a:moveTo>
                  <a:lnTo>
                    <a:pt x="0" y="5154930"/>
                  </a:lnTo>
                  <a:lnTo>
                    <a:pt x="0" y="5173967"/>
                  </a:lnTo>
                  <a:lnTo>
                    <a:pt x="325120" y="5173967"/>
                  </a:lnTo>
                  <a:lnTo>
                    <a:pt x="325120" y="5154930"/>
                  </a:lnTo>
                  <a:close/>
                </a:path>
                <a:path w="325119" h="5641340">
                  <a:moveTo>
                    <a:pt x="325120" y="5148580"/>
                  </a:moveTo>
                  <a:lnTo>
                    <a:pt x="0" y="5148580"/>
                  </a:lnTo>
                  <a:lnTo>
                    <a:pt x="0" y="5154917"/>
                  </a:lnTo>
                  <a:lnTo>
                    <a:pt x="325120" y="5154917"/>
                  </a:lnTo>
                  <a:lnTo>
                    <a:pt x="325120" y="5148580"/>
                  </a:lnTo>
                  <a:close/>
                </a:path>
                <a:path w="325119" h="5641340">
                  <a:moveTo>
                    <a:pt x="325120" y="5142230"/>
                  </a:moveTo>
                  <a:lnTo>
                    <a:pt x="0" y="5142230"/>
                  </a:lnTo>
                  <a:lnTo>
                    <a:pt x="0" y="5148567"/>
                  </a:lnTo>
                  <a:lnTo>
                    <a:pt x="325120" y="5148567"/>
                  </a:lnTo>
                  <a:lnTo>
                    <a:pt x="325120" y="5142230"/>
                  </a:lnTo>
                  <a:close/>
                </a:path>
                <a:path w="325119" h="5641340">
                  <a:moveTo>
                    <a:pt x="325120" y="5135880"/>
                  </a:moveTo>
                  <a:lnTo>
                    <a:pt x="0" y="5135880"/>
                  </a:lnTo>
                  <a:lnTo>
                    <a:pt x="0" y="5142217"/>
                  </a:lnTo>
                  <a:lnTo>
                    <a:pt x="325120" y="5142217"/>
                  </a:lnTo>
                  <a:lnTo>
                    <a:pt x="325120" y="5135880"/>
                  </a:lnTo>
                  <a:close/>
                </a:path>
                <a:path w="325119" h="5641340">
                  <a:moveTo>
                    <a:pt x="325120" y="5123180"/>
                  </a:moveTo>
                  <a:lnTo>
                    <a:pt x="0" y="5123180"/>
                  </a:lnTo>
                  <a:lnTo>
                    <a:pt x="0" y="5135867"/>
                  </a:lnTo>
                  <a:lnTo>
                    <a:pt x="325120" y="5135867"/>
                  </a:lnTo>
                  <a:lnTo>
                    <a:pt x="325120" y="5123180"/>
                  </a:lnTo>
                  <a:close/>
                </a:path>
                <a:path w="325119" h="5641340">
                  <a:moveTo>
                    <a:pt x="325120" y="5116830"/>
                  </a:moveTo>
                  <a:lnTo>
                    <a:pt x="0" y="5116830"/>
                  </a:lnTo>
                  <a:lnTo>
                    <a:pt x="0" y="5123167"/>
                  </a:lnTo>
                  <a:lnTo>
                    <a:pt x="325120" y="5123167"/>
                  </a:lnTo>
                  <a:lnTo>
                    <a:pt x="325120" y="5116830"/>
                  </a:lnTo>
                  <a:close/>
                </a:path>
                <a:path w="325119" h="5641340">
                  <a:moveTo>
                    <a:pt x="325120" y="5110480"/>
                  </a:moveTo>
                  <a:lnTo>
                    <a:pt x="0" y="5110480"/>
                  </a:lnTo>
                  <a:lnTo>
                    <a:pt x="0" y="5116817"/>
                  </a:lnTo>
                  <a:lnTo>
                    <a:pt x="325120" y="5116817"/>
                  </a:lnTo>
                  <a:lnTo>
                    <a:pt x="325120" y="5110480"/>
                  </a:lnTo>
                  <a:close/>
                </a:path>
                <a:path w="325119" h="5641340">
                  <a:moveTo>
                    <a:pt x="325120" y="5104130"/>
                  </a:moveTo>
                  <a:lnTo>
                    <a:pt x="0" y="5104130"/>
                  </a:lnTo>
                  <a:lnTo>
                    <a:pt x="0" y="5110467"/>
                  </a:lnTo>
                  <a:lnTo>
                    <a:pt x="325120" y="5110467"/>
                  </a:lnTo>
                  <a:lnTo>
                    <a:pt x="325120" y="5104130"/>
                  </a:lnTo>
                  <a:close/>
                </a:path>
                <a:path w="325119" h="5641340">
                  <a:moveTo>
                    <a:pt x="325120" y="5097780"/>
                  </a:moveTo>
                  <a:lnTo>
                    <a:pt x="0" y="5097780"/>
                  </a:lnTo>
                  <a:lnTo>
                    <a:pt x="0" y="5104117"/>
                  </a:lnTo>
                  <a:lnTo>
                    <a:pt x="325120" y="5104117"/>
                  </a:lnTo>
                  <a:lnTo>
                    <a:pt x="325120" y="5097780"/>
                  </a:lnTo>
                  <a:close/>
                </a:path>
                <a:path w="325119" h="5641340">
                  <a:moveTo>
                    <a:pt x="325120" y="5085080"/>
                  </a:moveTo>
                  <a:lnTo>
                    <a:pt x="0" y="5085080"/>
                  </a:lnTo>
                  <a:lnTo>
                    <a:pt x="0" y="5097767"/>
                  </a:lnTo>
                  <a:lnTo>
                    <a:pt x="325120" y="5097767"/>
                  </a:lnTo>
                  <a:lnTo>
                    <a:pt x="325120" y="5085080"/>
                  </a:lnTo>
                  <a:close/>
                </a:path>
                <a:path w="325119" h="5641340">
                  <a:moveTo>
                    <a:pt x="325120" y="0"/>
                  </a:moveTo>
                  <a:lnTo>
                    <a:pt x="0" y="0"/>
                  </a:lnTo>
                  <a:lnTo>
                    <a:pt x="0" y="5085067"/>
                  </a:lnTo>
                  <a:lnTo>
                    <a:pt x="325120" y="5085067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50720" y="10172"/>
              <a:ext cx="326390" cy="5670550"/>
            </a:xfrm>
            <a:custGeom>
              <a:avLst/>
              <a:gdLst/>
              <a:ahLst/>
              <a:cxnLst/>
              <a:rect l="l" t="t" r="r" b="b"/>
              <a:pathLst>
                <a:path w="326389" h="5670550">
                  <a:moveTo>
                    <a:pt x="326390" y="5607050"/>
                  </a:moveTo>
                  <a:lnTo>
                    <a:pt x="0" y="5607050"/>
                  </a:lnTo>
                  <a:lnTo>
                    <a:pt x="0" y="5632437"/>
                  </a:lnTo>
                  <a:lnTo>
                    <a:pt x="0" y="5641327"/>
                  </a:lnTo>
                  <a:lnTo>
                    <a:pt x="0" y="5670537"/>
                  </a:lnTo>
                  <a:lnTo>
                    <a:pt x="10160" y="5670537"/>
                  </a:lnTo>
                  <a:lnTo>
                    <a:pt x="10160" y="5669267"/>
                  </a:lnTo>
                  <a:lnTo>
                    <a:pt x="24130" y="5669267"/>
                  </a:lnTo>
                  <a:lnTo>
                    <a:pt x="24130" y="5667997"/>
                  </a:lnTo>
                  <a:lnTo>
                    <a:pt x="38100" y="5667997"/>
                  </a:lnTo>
                  <a:lnTo>
                    <a:pt x="38100" y="5666727"/>
                  </a:lnTo>
                  <a:lnTo>
                    <a:pt x="52070" y="5666727"/>
                  </a:lnTo>
                  <a:lnTo>
                    <a:pt x="52070" y="5665457"/>
                  </a:lnTo>
                  <a:lnTo>
                    <a:pt x="66040" y="5665457"/>
                  </a:lnTo>
                  <a:lnTo>
                    <a:pt x="66040" y="5664187"/>
                  </a:lnTo>
                  <a:lnTo>
                    <a:pt x="80010" y="5664187"/>
                  </a:lnTo>
                  <a:lnTo>
                    <a:pt x="80010" y="5662917"/>
                  </a:lnTo>
                  <a:lnTo>
                    <a:pt x="93980" y="5662917"/>
                  </a:lnTo>
                  <a:lnTo>
                    <a:pt x="93980" y="5661647"/>
                  </a:lnTo>
                  <a:lnTo>
                    <a:pt x="109220" y="5661647"/>
                  </a:lnTo>
                  <a:lnTo>
                    <a:pt x="109220" y="5660377"/>
                  </a:lnTo>
                  <a:lnTo>
                    <a:pt x="123190" y="5660377"/>
                  </a:lnTo>
                  <a:lnTo>
                    <a:pt x="123190" y="5659107"/>
                  </a:lnTo>
                  <a:lnTo>
                    <a:pt x="137160" y="5659107"/>
                  </a:lnTo>
                  <a:lnTo>
                    <a:pt x="137160" y="5657837"/>
                  </a:lnTo>
                  <a:lnTo>
                    <a:pt x="151130" y="5657837"/>
                  </a:lnTo>
                  <a:lnTo>
                    <a:pt x="151130" y="5656567"/>
                  </a:lnTo>
                  <a:lnTo>
                    <a:pt x="165100" y="5656567"/>
                  </a:lnTo>
                  <a:lnTo>
                    <a:pt x="165100" y="5655297"/>
                  </a:lnTo>
                  <a:lnTo>
                    <a:pt x="179070" y="5655297"/>
                  </a:lnTo>
                  <a:lnTo>
                    <a:pt x="179070" y="5654027"/>
                  </a:lnTo>
                  <a:lnTo>
                    <a:pt x="193040" y="5654027"/>
                  </a:lnTo>
                  <a:lnTo>
                    <a:pt x="193040" y="5652757"/>
                  </a:lnTo>
                  <a:lnTo>
                    <a:pt x="207010" y="5652757"/>
                  </a:lnTo>
                  <a:lnTo>
                    <a:pt x="207010" y="5651487"/>
                  </a:lnTo>
                  <a:lnTo>
                    <a:pt x="220980" y="5651487"/>
                  </a:lnTo>
                  <a:lnTo>
                    <a:pt x="220980" y="5650217"/>
                  </a:lnTo>
                  <a:lnTo>
                    <a:pt x="234950" y="5650217"/>
                  </a:lnTo>
                  <a:lnTo>
                    <a:pt x="234950" y="5648947"/>
                  </a:lnTo>
                  <a:lnTo>
                    <a:pt x="248920" y="5648947"/>
                  </a:lnTo>
                  <a:lnTo>
                    <a:pt x="248920" y="5647677"/>
                  </a:lnTo>
                  <a:lnTo>
                    <a:pt x="262890" y="5647677"/>
                  </a:lnTo>
                  <a:lnTo>
                    <a:pt x="262890" y="5646407"/>
                  </a:lnTo>
                  <a:lnTo>
                    <a:pt x="276860" y="5646407"/>
                  </a:lnTo>
                  <a:lnTo>
                    <a:pt x="276860" y="5645137"/>
                  </a:lnTo>
                  <a:lnTo>
                    <a:pt x="290830" y="5645137"/>
                  </a:lnTo>
                  <a:lnTo>
                    <a:pt x="290830" y="5643867"/>
                  </a:lnTo>
                  <a:lnTo>
                    <a:pt x="304800" y="5643867"/>
                  </a:lnTo>
                  <a:lnTo>
                    <a:pt x="304800" y="5642597"/>
                  </a:lnTo>
                  <a:lnTo>
                    <a:pt x="318770" y="5642597"/>
                  </a:lnTo>
                  <a:lnTo>
                    <a:pt x="318770" y="5641327"/>
                  </a:lnTo>
                  <a:lnTo>
                    <a:pt x="326390" y="5641327"/>
                  </a:lnTo>
                  <a:lnTo>
                    <a:pt x="326390" y="5632437"/>
                  </a:lnTo>
                  <a:lnTo>
                    <a:pt x="326390" y="5607050"/>
                  </a:lnTo>
                  <a:close/>
                </a:path>
                <a:path w="326389" h="5670550">
                  <a:moveTo>
                    <a:pt x="326390" y="5600700"/>
                  </a:moveTo>
                  <a:lnTo>
                    <a:pt x="0" y="5600700"/>
                  </a:lnTo>
                  <a:lnTo>
                    <a:pt x="0" y="5607037"/>
                  </a:lnTo>
                  <a:lnTo>
                    <a:pt x="326390" y="5607037"/>
                  </a:lnTo>
                  <a:lnTo>
                    <a:pt x="326390" y="5600700"/>
                  </a:lnTo>
                  <a:close/>
                </a:path>
                <a:path w="326389" h="5670550">
                  <a:moveTo>
                    <a:pt x="326390" y="5543550"/>
                  </a:moveTo>
                  <a:lnTo>
                    <a:pt x="0" y="5543550"/>
                  </a:lnTo>
                  <a:lnTo>
                    <a:pt x="0" y="5600687"/>
                  </a:lnTo>
                  <a:lnTo>
                    <a:pt x="326390" y="5600687"/>
                  </a:lnTo>
                  <a:lnTo>
                    <a:pt x="326390" y="5543550"/>
                  </a:lnTo>
                  <a:close/>
                </a:path>
                <a:path w="326389" h="5670550">
                  <a:moveTo>
                    <a:pt x="326390" y="5515610"/>
                  </a:moveTo>
                  <a:lnTo>
                    <a:pt x="0" y="5515610"/>
                  </a:lnTo>
                  <a:lnTo>
                    <a:pt x="0" y="5543537"/>
                  </a:lnTo>
                  <a:lnTo>
                    <a:pt x="326390" y="5543537"/>
                  </a:lnTo>
                  <a:lnTo>
                    <a:pt x="326390" y="5515610"/>
                  </a:lnTo>
                  <a:close/>
                </a:path>
                <a:path w="326389" h="5670550">
                  <a:moveTo>
                    <a:pt x="326390" y="5496560"/>
                  </a:moveTo>
                  <a:lnTo>
                    <a:pt x="0" y="5496560"/>
                  </a:lnTo>
                  <a:lnTo>
                    <a:pt x="0" y="5515597"/>
                  </a:lnTo>
                  <a:lnTo>
                    <a:pt x="326390" y="5515597"/>
                  </a:lnTo>
                  <a:lnTo>
                    <a:pt x="326390" y="5496560"/>
                  </a:lnTo>
                  <a:close/>
                </a:path>
                <a:path w="326389" h="5670550">
                  <a:moveTo>
                    <a:pt x="326390" y="5486400"/>
                  </a:moveTo>
                  <a:lnTo>
                    <a:pt x="0" y="5486400"/>
                  </a:lnTo>
                  <a:lnTo>
                    <a:pt x="0" y="5496547"/>
                  </a:lnTo>
                  <a:lnTo>
                    <a:pt x="326390" y="5496547"/>
                  </a:lnTo>
                  <a:lnTo>
                    <a:pt x="326390" y="5486400"/>
                  </a:lnTo>
                  <a:close/>
                </a:path>
                <a:path w="326389" h="5670550">
                  <a:moveTo>
                    <a:pt x="326390" y="5471160"/>
                  </a:moveTo>
                  <a:lnTo>
                    <a:pt x="0" y="5471160"/>
                  </a:lnTo>
                  <a:lnTo>
                    <a:pt x="0" y="5486387"/>
                  </a:lnTo>
                  <a:lnTo>
                    <a:pt x="326390" y="5486387"/>
                  </a:lnTo>
                  <a:lnTo>
                    <a:pt x="326390" y="5471160"/>
                  </a:lnTo>
                  <a:close/>
                </a:path>
                <a:path w="326389" h="5670550">
                  <a:moveTo>
                    <a:pt x="326390" y="5467350"/>
                  </a:moveTo>
                  <a:lnTo>
                    <a:pt x="0" y="5467350"/>
                  </a:lnTo>
                  <a:lnTo>
                    <a:pt x="0" y="5471147"/>
                  </a:lnTo>
                  <a:lnTo>
                    <a:pt x="326390" y="5471147"/>
                  </a:lnTo>
                  <a:lnTo>
                    <a:pt x="326390" y="5467350"/>
                  </a:lnTo>
                  <a:close/>
                </a:path>
                <a:path w="326389" h="5670550">
                  <a:moveTo>
                    <a:pt x="326390" y="5410200"/>
                  </a:moveTo>
                  <a:lnTo>
                    <a:pt x="0" y="5410200"/>
                  </a:lnTo>
                  <a:lnTo>
                    <a:pt x="0" y="5467337"/>
                  </a:lnTo>
                  <a:lnTo>
                    <a:pt x="326390" y="5467337"/>
                  </a:lnTo>
                  <a:lnTo>
                    <a:pt x="326390" y="5410200"/>
                  </a:lnTo>
                  <a:close/>
                </a:path>
                <a:path w="326389" h="5670550">
                  <a:moveTo>
                    <a:pt x="326390" y="5401310"/>
                  </a:moveTo>
                  <a:lnTo>
                    <a:pt x="0" y="5401310"/>
                  </a:lnTo>
                  <a:lnTo>
                    <a:pt x="0" y="5410187"/>
                  </a:lnTo>
                  <a:lnTo>
                    <a:pt x="326390" y="5410187"/>
                  </a:lnTo>
                  <a:lnTo>
                    <a:pt x="326390" y="5401310"/>
                  </a:lnTo>
                  <a:close/>
                </a:path>
                <a:path w="326389" h="5670550">
                  <a:moveTo>
                    <a:pt x="326390" y="5397500"/>
                  </a:moveTo>
                  <a:lnTo>
                    <a:pt x="0" y="5397500"/>
                  </a:lnTo>
                  <a:lnTo>
                    <a:pt x="0" y="5401297"/>
                  </a:lnTo>
                  <a:lnTo>
                    <a:pt x="326390" y="5401297"/>
                  </a:lnTo>
                  <a:lnTo>
                    <a:pt x="326390" y="5397500"/>
                  </a:lnTo>
                  <a:close/>
                </a:path>
                <a:path w="326389" h="5670550">
                  <a:moveTo>
                    <a:pt x="326390" y="5382260"/>
                  </a:moveTo>
                  <a:lnTo>
                    <a:pt x="0" y="5382260"/>
                  </a:lnTo>
                  <a:lnTo>
                    <a:pt x="0" y="5397487"/>
                  </a:lnTo>
                  <a:lnTo>
                    <a:pt x="326390" y="5397487"/>
                  </a:lnTo>
                  <a:lnTo>
                    <a:pt x="326390" y="5382260"/>
                  </a:lnTo>
                  <a:close/>
                </a:path>
                <a:path w="326389" h="5670550">
                  <a:moveTo>
                    <a:pt x="326390" y="5356860"/>
                  </a:moveTo>
                  <a:lnTo>
                    <a:pt x="0" y="5356860"/>
                  </a:lnTo>
                  <a:lnTo>
                    <a:pt x="0" y="5382247"/>
                  </a:lnTo>
                  <a:lnTo>
                    <a:pt x="326390" y="5382247"/>
                  </a:lnTo>
                  <a:lnTo>
                    <a:pt x="326390" y="5356860"/>
                  </a:lnTo>
                  <a:close/>
                </a:path>
                <a:path w="326389" h="5670550">
                  <a:moveTo>
                    <a:pt x="326390" y="5331460"/>
                  </a:moveTo>
                  <a:lnTo>
                    <a:pt x="0" y="5331460"/>
                  </a:lnTo>
                  <a:lnTo>
                    <a:pt x="0" y="5356847"/>
                  </a:lnTo>
                  <a:lnTo>
                    <a:pt x="326390" y="5356847"/>
                  </a:lnTo>
                  <a:lnTo>
                    <a:pt x="326390" y="5331460"/>
                  </a:lnTo>
                  <a:close/>
                </a:path>
                <a:path w="326389" h="5670550">
                  <a:moveTo>
                    <a:pt x="326390" y="5327650"/>
                  </a:moveTo>
                  <a:lnTo>
                    <a:pt x="0" y="5327650"/>
                  </a:lnTo>
                  <a:lnTo>
                    <a:pt x="0" y="5331447"/>
                  </a:lnTo>
                  <a:lnTo>
                    <a:pt x="326390" y="5331447"/>
                  </a:lnTo>
                  <a:lnTo>
                    <a:pt x="326390" y="5327650"/>
                  </a:lnTo>
                  <a:close/>
                </a:path>
                <a:path w="326389" h="5670550">
                  <a:moveTo>
                    <a:pt x="326390" y="5312410"/>
                  </a:moveTo>
                  <a:lnTo>
                    <a:pt x="0" y="5312410"/>
                  </a:lnTo>
                  <a:lnTo>
                    <a:pt x="0" y="5327637"/>
                  </a:lnTo>
                  <a:lnTo>
                    <a:pt x="326390" y="5327637"/>
                  </a:lnTo>
                  <a:lnTo>
                    <a:pt x="326390" y="5312410"/>
                  </a:lnTo>
                  <a:close/>
                </a:path>
                <a:path w="326389" h="5670550">
                  <a:moveTo>
                    <a:pt x="326390" y="5218430"/>
                  </a:moveTo>
                  <a:lnTo>
                    <a:pt x="0" y="5218430"/>
                  </a:lnTo>
                  <a:lnTo>
                    <a:pt x="0" y="5312397"/>
                  </a:lnTo>
                  <a:lnTo>
                    <a:pt x="326390" y="5312397"/>
                  </a:lnTo>
                  <a:lnTo>
                    <a:pt x="326390" y="5218430"/>
                  </a:lnTo>
                  <a:close/>
                </a:path>
                <a:path w="326389" h="5670550">
                  <a:moveTo>
                    <a:pt x="326390" y="5212080"/>
                  </a:moveTo>
                  <a:lnTo>
                    <a:pt x="0" y="5212080"/>
                  </a:lnTo>
                  <a:lnTo>
                    <a:pt x="0" y="5218417"/>
                  </a:lnTo>
                  <a:lnTo>
                    <a:pt x="326390" y="5218417"/>
                  </a:lnTo>
                  <a:lnTo>
                    <a:pt x="326390" y="5212080"/>
                  </a:lnTo>
                  <a:close/>
                </a:path>
                <a:path w="326389" h="5670550">
                  <a:moveTo>
                    <a:pt x="326390" y="5205730"/>
                  </a:moveTo>
                  <a:lnTo>
                    <a:pt x="0" y="5205730"/>
                  </a:lnTo>
                  <a:lnTo>
                    <a:pt x="0" y="5212067"/>
                  </a:lnTo>
                  <a:lnTo>
                    <a:pt x="326390" y="5212067"/>
                  </a:lnTo>
                  <a:lnTo>
                    <a:pt x="326390" y="5205730"/>
                  </a:lnTo>
                  <a:close/>
                </a:path>
                <a:path w="326389" h="5670550">
                  <a:moveTo>
                    <a:pt x="326390" y="5199380"/>
                  </a:moveTo>
                  <a:lnTo>
                    <a:pt x="0" y="5199380"/>
                  </a:lnTo>
                  <a:lnTo>
                    <a:pt x="0" y="5205717"/>
                  </a:lnTo>
                  <a:lnTo>
                    <a:pt x="326390" y="5205717"/>
                  </a:lnTo>
                  <a:lnTo>
                    <a:pt x="326390" y="5199380"/>
                  </a:lnTo>
                  <a:close/>
                </a:path>
                <a:path w="326389" h="5670550">
                  <a:moveTo>
                    <a:pt x="326390" y="5193030"/>
                  </a:moveTo>
                  <a:lnTo>
                    <a:pt x="0" y="5193030"/>
                  </a:lnTo>
                  <a:lnTo>
                    <a:pt x="0" y="5199367"/>
                  </a:lnTo>
                  <a:lnTo>
                    <a:pt x="326390" y="5199367"/>
                  </a:lnTo>
                  <a:lnTo>
                    <a:pt x="326390" y="5193030"/>
                  </a:lnTo>
                  <a:close/>
                </a:path>
                <a:path w="326389" h="5670550">
                  <a:moveTo>
                    <a:pt x="326390" y="5173980"/>
                  </a:moveTo>
                  <a:lnTo>
                    <a:pt x="0" y="5173980"/>
                  </a:lnTo>
                  <a:lnTo>
                    <a:pt x="0" y="5193017"/>
                  </a:lnTo>
                  <a:lnTo>
                    <a:pt x="326390" y="5193017"/>
                  </a:lnTo>
                  <a:lnTo>
                    <a:pt x="326390" y="5173980"/>
                  </a:lnTo>
                  <a:close/>
                </a:path>
                <a:path w="326389" h="5670550">
                  <a:moveTo>
                    <a:pt x="326390" y="5154930"/>
                  </a:moveTo>
                  <a:lnTo>
                    <a:pt x="0" y="5154930"/>
                  </a:lnTo>
                  <a:lnTo>
                    <a:pt x="0" y="5173967"/>
                  </a:lnTo>
                  <a:lnTo>
                    <a:pt x="326390" y="5173967"/>
                  </a:lnTo>
                  <a:lnTo>
                    <a:pt x="326390" y="5154930"/>
                  </a:lnTo>
                  <a:close/>
                </a:path>
                <a:path w="326389" h="5670550">
                  <a:moveTo>
                    <a:pt x="326390" y="5148580"/>
                  </a:moveTo>
                  <a:lnTo>
                    <a:pt x="0" y="5148580"/>
                  </a:lnTo>
                  <a:lnTo>
                    <a:pt x="0" y="5154917"/>
                  </a:lnTo>
                  <a:lnTo>
                    <a:pt x="326390" y="5154917"/>
                  </a:lnTo>
                  <a:lnTo>
                    <a:pt x="326390" y="5148580"/>
                  </a:lnTo>
                  <a:close/>
                </a:path>
                <a:path w="326389" h="5670550">
                  <a:moveTo>
                    <a:pt x="326390" y="5142230"/>
                  </a:moveTo>
                  <a:lnTo>
                    <a:pt x="0" y="5142230"/>
                  </a:lnTo>
                  <a:lnTo>
                    <a:pt x="0" y="5148567"/>
                  </a:lnTo>
                  <a:lnTo>
                    <a:pt x="326390" y="5148567"/>
                  </a:lnTo>
                  <a:lnTo>
                    <a:pt x="326390" y="5142230"/>
                  </a:lnTo>
                  <a:close/>
                </a:path>
                <a:path w="326389" h="5670550">
                  <a:moveTo>
                    <a:pt x="326390" y="5135880"/>
                  </a:moveTo>
                  <a:lnTo>
                    <a:pt x="0" y="5135880"/>
                  </a:lnTo>
                  <a:lnTo>
                    <a:pt x="0" y="5142217"/>
                  </a:lnTo>
                  <a:lnTo>
                    <a:pt x="326390" y="5142217"/>
                  </a:lnTo>
                  <a:lnTo>
                    <a:pt x="326390" y="5135880"/>
                  </a:lnTo>
                  <a:close/>
                </a:path>
                <a:path w="326389" h="5670550">
                  <a:moveTo>
                    <a:pt x="326390" y="5123180"/>
                  </a:moveTo>
                  <a:lnTo>
                    <a:pt x="0" y="5123180"/>
                  </a:lnTo>
                  <a:lnTo>
                    <a:pt x="0" y="5135867"/>
                  </a:lnTo>
                  <a:lnTo>
                    <a:pt x="326390" y="5135867"/>
                  </a:lnTo>
                  <a:lnTo>
                    <a:pt x="326390" y="5123180"/>
                  </a:lnTo>
                  <a:close/>
                </a:path>
                <a:path w="326389" h="5670550">
                  <a:moveTo>
                    <a:pt x="326390" y="5116830"/>
                  </a:moveTo>
                  <a:lnTo>
                    <a:pt x="0" y="5116830"/>
                  </a:lnTo>
                  <a:lnTo>
                    <a:pt x="0" y="5123167"/>
                  </a:lnTo>
                  <a:lnTo>
                    <a:pt x="326390" y="5123167"/>
                  </a:lnTo>
                  <a:lnTo>
                    <a:pt x="326390" y="5116830"/>
                  </a:lnTo>
                  <a:close/>
                </a:path>
                <a:path w="326389" h="5670550">
                  <a:moveTo>
                    <a:pt x="326390" y="5110480"/>
                  </a:moveTo>
                  <a:lnTo>
                    <a:pt x="0" y="5110480"/>
                  </a:lnTo>
                  <a:lnTo>
                    <a:pt x="0" y="5116817"/>
                  </a:lnTo>
                  <a:lnTo>
                    <a:pt x="326390" y="5116817"/>
                  </a:lnTo>
                  <a:lnTo>
                    <a:pt x="326390" y="5110480"/>
                  </a:lnTo>
                  <a:close/>
                </a:path>
                <a:path w="326389" h="5670550">
                  <a:moveTo>
                    <a:pt x="326390" y="5104130"/>
                  </a:moveTo>
                  <a:lnTo>
                    <a:pt x="0" y="5104130"/>
                  </a:lnTo>
                  <a:lnTo>
                    <a:pt x="0" y="5110467"/>
                  </a:lnTo>
                  <a:lnTo>
                    <a:pt x="326390" y="5110467"/>
                  </a:lnTo>
                  <a:lnTo>
                    <a:pt x="326390" y="5104130"/>
                  </a:lnTo>
                  <a:close/>
                </a:path>
                <a:path w="326389" h="5670550">
                  <a:moveTo>
                    <a:pt x="326390" y="5097780"/>
                  </a:moveTo>
                  <a:lnTo>
                    <a:pt x="0" y="5097780"/>
                  </a:lnTo>
                  <a:lnTo>
                    <a:pt x="0" y="5104117"/>
                  </a:lnTo>
                  <a:lnTo>
                    <a:pt x="326390" y="5104117"/>
                  </a:lnTo>
                  <a:lnTo>
                    <a:pt x="326390" y="5097780"/>
                  </a:lnTo>
                  <a:close/>
                </a:path>
                <a:path w="326389" h="5670550">
                  <a:moveTo>
                    <a:pt x="326390" y="5085080"/>
                  </a:moveTo>
                  <a:lnTo>
                    <a:pt x="0" y="5085080"/>
                  </a:lnTo>
                  <a:lnTo>
                    <a:pt x="0" y="5097767"/>
                  </a:lnTo>
                  <a:lnTo>
                    <a:pt x="326390" y="5097767"/>
                  </a:lnTo>
                  <a:lnTo>
                    <a:pt x="326390" y="5085080"/>
                  </a:lnTo>
                  <a:close/>
                </a:path>
                <a:path w="326389" h="5670550">
                  <a:moveTo>
                    <a:pt x="326390" y="0"/>
                  </a:moveTo>
                  <a:lnTo>
                    <a:pt x="0" y="0"/>
                  </a:lnTo>
                  <a:lnTo>
                    <a:pt x="0" y="5085067"/>
                  </a:lnTo>
                  <a:lnTo>
                    <a:pt x="326390" y="5085067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25600" y="10159"/>
              <a:ext cx="325120" cy="5699760"/>
            </a:xfrm>
            <a:custGeom>
              <a:avLst/>
              <a:gdLst/>
              <a:ahLst/>
              <a:cxnLst/>
              <a:rect l="l" t="t" r="r" b="b"/>
              <a:pathLst>
                <a:path w="325119" h="5699760">
                  <a:moveTo>
                    <a:pt x="325120" y="5632462"/>
                  </a:moveTo>
                  <a:lnTo>
                    <a:pt x="0" y="5632462"/>
                  </a:lnTo>
                  <a:lnTo>
                    <a:pt x="0" y="5664200"/>
                  </a:lnTo>
                  <a:lnTo>
                    <a:pt x="0" y="5670550"/>
                  </a:lnTo>
                  <a:lnTo>
                    <a:pt x="0" y="5699760"/>
                  </a:lnTo>
                  <a:lnTo>
                    <a:pt x="12700" y="5699760"/>
                  </a:lnTo>
                  <a:lnTo>
                    <a:pt x="12700" y="5698490"/>
                  </a:lnTo>
                  <a:lnTo>
                    <a:pt x="26670" y="5698490"/>
                  </a:lnTo>
                  <a:lnTo>
                    <a:pt x="26670" y="5697220"/>
                  </a:lnTo>
                  <a:lnTo>
                    <a:pt x="40640" y="5697220"/>
                  </a:lnTo>
                  <a:lnTo>
                    <a:pt x="40640" y="5695950"/>
                  </a:lnTo>
                  <a:lnTo>
                    <a:pt x="54610" y="5695950"/>
                  </a:lnTo>
                  <a:lnTo>
                    <a:pt x="54610" y="5694680"/>
                  </a:lnTo>
                  <a:lnTo>
                    <a:pt x="68580" y="5694680"/>
                  </a:lnTo>
                  <a:lnTo>
                    <a:pt x="68580" y="5693410"/>
                  </a:lnTo>
                  <a:lnTo>
                    <a:pt x="82550" y="5693410"/>
                  </a:lnTo>
                  <a:lnTo>
                    <a:pt x="82550" y="5692140"/>
                  </a:lnTo>
                  <a:lnTo>
                    <a:pt x="96520" y="5692140"/>
                  </a:lnTo>
                  <a:lnTo>
                    <a:pt x="96520" y="5690870"/>
                  </a:lnTo>
                  <a:lnTo>
                    <a:pt x="110490" y="5690870"/>
                  </a:lnTo>
                  <a:lnTo>
                    <a:pt x="110490" y="5689600"/>
                  </a:lnTo>
                  <a:lnTo>
                    <a:pt x="124460" y="5689600"/>
                  </a:lnTo>
                  <a:lnTo>
                    <a:pt x="124460" y="5688330"/>
                  </a:lnTo>
                  <a:lnTo>
                    <a:pt x="138430" y="5688330"/>
                  </a:lnTo>
                  <a:lnTo>
                    <a:pt x="138430" y="5687060"/>
                  </a:lnTo>
                  <a:lnTo>
                    <a:pt x="152400" y="5687060"/>
                  </a:lnTo>
                  <a:lnTo>
                    <a:pt x="152400" y="5685790"/>
                  </a:lnTo>
                  <a:lnTo>
                    <a:pt x="166370" y="5685790"/>
                  </a:lnTo>
                  <a:lnTo>
                    <a:pt x="166370" y="5684520"/>
                  </a:lnTo>
                  <a:lnTo>
                    <a:pt x="180340" y="5684520"/>
                  </a:lnTo>
                  <a:lnTo>
                    <a:pt x="180340" y="5683250"/>
                  </a:lnTo>
                  <a:lnTo>
                    <a:pt x="194310" y="5683250"/>
                  </a:lnTo>
                  <a:lnTo>
                    <a:pt x="194310" y="5681980"/>
                  </a:lnTo>
                  <a:lnTo>
                    <a:pt x="208280" y="5681980"/>
                  </a:lnTo>
                  <a:lnTo>
                    <a:pt x="208280" y="5680710"/>
                  </a:lnTo>
                  <a:lnTo>
                    <a:pt x="223520" y="5680710"/>
                  </a:lnTo>
                  <a:lnTo>
                    <a:pt x="223520" y="5679440"/>
                  </a:lnTo>
                  <a:lnTo>
                    <a:pt x="237490" y="5679440"/>
                  </a:lnTo>
                  <a:lnTo>
                    <a:pt x="237490" y="5678170"/>
                  </a:lnTo>
                  <a:lnTo>
                    <a:pt x="251460" y="5678170"/>
                  </a:lnTo>
                  <a:lnTo>
                    <a:pt x="251460" y="5676900"/>
                  </a:lnTo>
                  <a:lnTo>
                    <a:pt x="265430" y="5676900"/>
                  </a:lnTo>
                  <a:lnTo>
                    <a:pt x="265430" y="5675630"/>
                  </a:lnTo>
                  <a:lnTo>
                    <a:pt x="279400" y="5675630"/>
                  </a:lnTo>
                  <a:lnTo>
                    <a:pt x="279400" y="5674360"/>
                  </a:lnTo>
                  <a:lnTo>
                    <a:pt x="293370" y="5674360"/>
                  </a:lnTo>
                  <a:lnTo>
                    <a:pt x="293370" y="5673090"/>
                  </a:lnTo>
                  <a:lnTo>
                    <a:pt x="307340" y="5673090"/>
                  </a:lnTo>
                  <a:lnTo>
                    <a:pt x="307340" y="5671820"/>
                  </a:lnTo>
                  <a:lnTo>
                    <a:pt x="321310" y="5671820"/>
                  </a:lnTo>
                  <a:lnTo>
                    <a:pt x="321310" y="5670550"/>
                  </a:lnTo>
                  <a:lnTo>
                    <a:pt x="325120" y="5670550"/>
                  </a:lnTo>
                  <a:lnTo>
                    <a:pt x="325120" y="5664200"/>
                  </a:lnTo>
                  <a:lnTo>
                    <a:pt x="325120" y="5632462"/>
                  </a:lnTo>
                  <a:close/>
                </a:path>
                <a:path w="325119" h="5699760">
                  <a:moveTo>
                    <a:pt x="325120" y="5607062"/>
                  </a:moveTo>
                  <a:lnTo>
                    <a:pt x="0" y="5607062"/>
                  </a:lnTo>
                  <a:lnTo>
                    <a:pt x="0" y="5632450"/>
                  </a:lnTo>
                  <a:lnTo>
                    <a:pt x="325120" y="5632450"/>
                  </a:lnTo>
                  <a:lnTo>
                    <a:pt x="325120" y="5607062"/>
                  </a:lnTo>
                  <a:close/>
                </a:path>
                <a:path w="325119" h="5699760">
                  <a:moveTo>
                    <a:pt x="325120" y="5600712"/>
                  </a:moveTo>
                  <a:lnTo>
                    <a:pt x="0" y="5600712"/>
                  </a:lnTo>
                  <a:lnTo>
                    <a:pt x="0" y="5607050"/>
                  </a:lnTo>
                  <a:lnTo>
                    <a:pt x="325120" y="5607050"/>
                  </a:lnTo>
                  <a:lnTo>
                    <a:pt x="325120" y="5600712"/>
                  </a:lnTo>
                  <a:close/>
                </a:path>
                <a:path w="325119" h="5699760">
                  <a:moveTo>
                    <a:pt x="325120" y="5543562"/>
                  </a:moveTo>
                  <a:lnTo>
                    <a:pt x="0" y="5543562"/>
                  </a:lnTo>
                  <a:lnTo>
                    <a:pt x="0" y="5600700"/>
                  </a:lnTo>
                  <a:lnTo>
                    <a:pt x="325120" y="5600700"/>
                  </a:lnTo>
                  <a:lnTo>
                    <a:pt x="325120" y="5543562"/>
                  </a:lnTo>
                  <a:close/>
                </a:path>
                <a:path w="325119" h="5699760">
                  <a:moveTo>
                    <a:pt x="325120" y="5515622"/>
                  </a:moveTo>
                  <a:lnTo>
                    <a:pt x="0" y="5515622"/>
                  </a:lnTo>
                  <a:lnTo>
                    <a:pt x="0" y="5543550"/>
                  </a:lnTo>
                  <a:lnTo>
                    <a:pt x="325120" y="5543550"/>
                  </a:lnTo>
                  <a:lnTo>
                    <a:pt x="325120" y="5515622"/>
                  </a:lnTo>
                  <a:close/>
                </a:path>
                <a:path w="325119" h="5699760">
                  <a:moveTo>
                    <a:pt x="325120" y="5496572"/>
                  </a:moveTo>
                  <a:lnTo>
                    <a:pt x="0" y="5496572"/>
                  </a:lnTo>
                  <a:lnTo>
                    <a:pt x="0" y="5515610"/>
                  </a:lnTo>
                  <a:lnTo>
                    <a:pt x="325120" y="5515610"/>
                  </a:lnTo>
                  <a:lnTo>
                    <a:pt x="325120" y="5496572"/>
                  </a:lnTo>
                  <a:close/>
                </a:path>
                <a:path w="325119" h="5699760">
                  <a:moveTo>
                    <a:pt x="325120" y="5486412"/>
                  </a:moveTo>
                  <a:lnTo>
                    <a:pt x="0" y="5486412"/>
                  </a:lnTo>
                  <a:lnTo>
                    <a:pt x="0" y="5496560"/>
                  </a:lnTo>
                  <a:lnTo>
                    <a:pt x="325120" y="5496560"/>
                  </a:lnTo>
                  <a:lnTo>
                    <a:pt x="325120" y="5486412"/>
                  </a:lnTo>
                  <a:close/>
                </a:path>
                <a:path w="325119" h="5699760">
                  <a:moveTo>
                    <a:pt x="325120" y="5471172"/>
                  </a:moveTo>
                  <a:lnTo>
                    <a:pt x="0" y="5471172"/>
                  </a:lnTo>
                  <a:lnTo>
                    <a:pt x="0" y="5486400"/>
                  </a:lnTo>
                  <a:lnTo>
                    <a:pt x="325120" y="5486400"/>
                  </a:lnTo>
                  <a:lnTo>
                    <a:pt x="325120" y="5471172"/>
                  </a:lnTo>
                  <a:close/>
                </a:path>
                <a:path w="325119" h="5699760">
                  <a:moveTo>
                    <a:pt x="325120" y="5467362"/>
                  </a:moveTo>
                  <a:lnTo>
                    <a:pt x="0" y="5467362"/>
                  </a:lnTo>
                  <a:lnTo>
                    <a:pt x="0" y="5471160"/>
                  </a:lnTo>
                  <a:lnTo>
                    <a:pt x="325120" y="5471160"/>
                  </a:lnTo>
                  <a:lnTo>
                    <a:pt x="325120" y="5467362"/>
                  </a:lnTo>
                  <a:close/>
                </a:path>
                <a:path w="325119" h="5699760">
                  <a:moveTo>
                    <a:pt x="325120" y="5410212"/>
                  </a:moveTo>
                  <a:lnTo>
                    <a:pt x="0" y="5410212"/>
                  </a:lnTo>
                  <a:lnTo>
                    <a:pt x="0" y="5467350"/>
                  </a:lnTo>
                  <a:lnTo>
                    <a:pt x="325120" y="5467350"/>
                  </a:lnTo>
                  <a:lnTo>
                    <a:pt x="325120" y="5410212"/>
                  </a:lnTo>
                  <a:close/>
                </a:path>
                <a:path w="325119" h="5699760">
                  <a:moveTo>
                    <a:pt x="325120" y="5401322"/>
                  </a:moveTo>
                  <a:lnTo>
                    <a:pt x="0" y="5401322"/>
                  </a:lnTo>
                  <a:lnTo>
                    <a:pt x="0" y="5410200"/>
                  </a:lnTo>
                  <a:lnTo>
                    <a:pt x="325120" y="5410200"/>
                  </a:lnTo>
                  <a:lnTo>
                    <a:pt x="325120" y="5401322"/>
                  </a:lnTo>
                  <a:close/>
                </a:path>
                <a:path w="325119" h="5699760">
                  <a:moveTo>
                    <a:pt x="325120" y="5397512"/>
                  </a:moveTo>
                  <a:lnTo>
                    <a:pt x="0" y="539751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97512"/>
                  </a:lnTo>
                  <a:close/>
                </a:path>
                <a:path w="325119" h="5699760">
                  <a:moveTo>
                    <a:pt x="325120" y="5382272"/>
                  </a:moveTo>
                  <a:lnTo>
                    <a:pt x="0" y="5382272"/>
                  </a:lnTo>
                  <a:lnTo>
                    <a:pt x="0" y="5397500"/>
                  </a:lnTo>
                  <a:lnTo>
                    <a:pt x="325120" y="5397500"/>
                  </a:lnTo>
                  <a:lnTo>
                    <a:pt x="325120" y="5382272"/>
                  </a:lnTo>
                  <a:close/>
                </a:path>
                <a:path w="325119" h="5699760">
                  <a:moveTo>
                    <a:pt x="325120" y="5356872"/>
                  </a:moveTo>
                  <a:lnTo>
                    <a:pt x="0" y="5356872"/>
                  </a:lnTo>
                  <a:lnTo>
                    <a:pt x="0" y="5382260"/>
                  </a:lnTo>
                  <a:lnTo>
                    <a:pt x="325120" y="5382260"/>
                  </a:lnTo>
                  <a:lnTo>
                    <a:pt x="325120" y="5356872"/>
                  </a:lnTo>
                  <a:close/>
                </a:path>
                <a:path w="325119" h="5699760">
                  <a:moveTo>
                    <a:pt x="325120" y="5331472"/>
                  </a:moveTo>
                  <a:lnTo>
                    <a:pt x="0" y="5331472"/>
                  </a:lnTo>
                  <a:lnTo>
                    <a:pt x="0" y="5356860"/>
                  </a:lnTo>
                  <a:lnTo>
                    <a:pt x="325120" y="5356860"/>
                  </a:lnTo>
                  <a:lnTo>
                    <a:pt x="325120" y="5331472"/>
                  </a:lnTo>
                  <a:close/>
                </a:path>
                <a:path w="325119" h="5699760">
                  <a:moveTo>
                    <a:pt x="325120" y="5327662"/>
                  </a:moveTo>
                  <a:lnTo>
                    <a:pt x="0" y="532766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27662"/>
                  </a:lnTo>
                  <a:close/>
                </a:path>
                <a:path w="325119" h="5699760">
                  <a:moveTo>
                    <a:pt x="325120" y="5312422"/>
                  </a:moveTo>
                  <a:lnTo>
                    <a:pt x="0" y="5312422"/>
                  </a:lnTo>
                  <a:lnTo>
                    <a:pt x="0" y="5327650"/>
                  </a:lnTo>
                  <a:lnTo>
                    <a:pt x="325120" y="5327650"/>
                  </a:lnTo>
                  <a:lnTo>
                    <a:pt x="325120" y="5312422"/>
                  </a:lnTo>
                  <a:close/>
                </a:path>
                <a:path w="325119" h="5699760">
                  <a:moveTo>
                    <a:pt x="325120" y="5218442"/>
                  </a:moveTo>
                  <a:lnTo>
                    <a:pt x="0" y="5218442"/>
                  </a:lnTo>
                  <a:lnTo>
                    <a:pt x="0" y="5312410"/>
                  </a:lnTo>
                  <a:lnTo>
                    <a:pt x="325120" y="5312410"/>
                  </a:lnTo>
                  <a:lnTo>
                    <a:pt x="325120" y="5218442"/>
                  </a:lnTo>
                  <a:close/>
                </a:path>
                <a:path w="325119" h="569976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19" h="569976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19" h="569976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19" h="5699760">
                  <a:moveTo>
                    <a:pt x="325120" y="5193042"/>
                  </a:moveTo>
                  <a:lnTo>
                    <a:pt x="0" y="51930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93042"/>
                  </a:lnTo>
                  <a:close/>
                </a:path>
                <a:path w="325119" h="5699760">
                  <a:moveTo>
                    <a:pt x="325120" y="5173992"/>
                  </a:moveTo>
                  <a:lnTo>
                    <a:pt x="0" y="5173992"/>
                  </a:lnTo>
                  <a:lnTo>
                    <a:pt x="0" y="5193030"/>
                  </a:lnTo>
                  <a:lnTo>
                    <a:pt x="325120" y="5193030"/>
                  </a:lnTo>
                  <a:lnTo>
                    <a:pt x="325120" y="5173992"/>
                  </a:lnTo>
                  <a:close/>
                </a:path>
                <a:path w="325119" h="5699760">
                  <a:moveTo>
                    <a:pt x="325120" y="5154942"/>
                  </a:moveTo>
                  <a:lnTo>
                    <a:pt x="0" y="5154942"/>
                  </a:lnTo>
                  <a:lnTo>
                    <a:pt x="0" y="5173980"/>
                  </a:lnTo>
                  <a:lnTo>
                    <a:pt x="325120" y="5173980"/>
                  </a:lnTo>
                  <a:lnTo>
                    <a:pt x="325120" y="5154942"/>
                  </a:lnTo>
                  <a:close/>
                </a:path>
                <a:path w="325119" h="569976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19" h="569976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19" h="5699760">
                  <a:moveTo>
                    <a:pt x="325120" y="5135892"/>
                  </a:moveTo>
                  <a:lnTo>
                    <a:pt x="0" y="513589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35892"/>
                  </a:lnTo>
                  <a:close/>
                </a:path>
                <a:path w="325119" h="5699760">
                  <a:moveTo>
                    <a:pt x="325120" y="5123192"/>
                  </a:moveTo>
                  <a:lnTo>
                    <a:pt x="0" y="5123192"/>
                  </a:lnTo>
                  <a:lnTo>
                    <a:pt x="0" y="5135880"/>
                  </a:lnTo>
                  <a:lnTo>
                    <a:pt x="325120" y="5135880"/>
                  </a:lnTo>
                  <a:lnTo>
                    <a:pt x="325120" y="5123192"/>
                  </a:lnTo>
                  <a:close/>
                </a:path>
                <a:path w="325119" h="569976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19" h="569976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19" h="569976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19" h="5699760">
                  <a:moveTo>
                    <a:pt x="325120" y="5097792"/>
                  </a:moveTo>
                  <a:lnTo>
                    <a:pt x="0" y="509779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7792"/>
                  </a:lnTo>
                  <a:close/>
                </a:path>
                <a:path w="325119" h="5699760">
                  <a:moveTo>
                    <a:pt x="325120" y="5085092"/>
                  </a:moveTo>
                  <a:lnTo>
                    <a:pt x="0" y="5085092"/>
                  </a:lnTo>
                  <a:lnTo>
                    <a:pt x="0" y="5097780"/>
                  </a:lnTo>
                  <a:lnTo>
                    <a:pt x="325120" y="5097780"/>
                  </a:lnTo>
                  <a:lnTo>
                    <a:pt x="325120" y="5085092"/>
                  </a:lnTo>
                  <a:close/>
                </a:path>
                <a:path w="325119" h="5699760">
                  <a:moveTo>
                    <a:pt x="325120" y="0"/>
                  </a:moveTo>
                  <a:lnTo>
                    <a:pt x="297180" y="0"/>
                  </a:lnTo>
                  <a:lnTo>
                    <a:pt x="297180" y="1270"/>
                  </a:lnTo>
                  <a:lnTo>
                    <a:pt x="0" y="1270"/>
                  </a:lnTo>
                  <a:lnTo>
                    <a:pt x="0" y="5085080"/>
                  </a:lnTo>
                  <a:lnTo>
                    <a:pt x="325120" y="508508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00480" y="11429"/>
              <a:ext cx="325120" cy="5727700"/>
            </a:xfrm>
            <a:custGeom>
              <a:avLst/>
              <a:gdLst/>
              <a:ahLst/>
              <a:cxnLst/>
              <a:rect l="l" t="t" r="r" b="b"/>
              <a:pathLst>
                <a:path w="325119" h="5727700">
                  <a:moveTo>
                    <a:pt x="13970" y="5726442"/>
                  </a:moveTo>
                  <a:lnTo>
                    <a:pt x="0" y="5726442"/>
                  </a:lnTo>
                  <a:lnTo>
                    <a:pt x="0" y="5727700"/>
                  </a:lnTo>
                  <a:lnTo>
                    <a:pt x="13970" y="5727700"/>
                  </a:lnTo>
                  <a:lnTo>
                    <a:pt x="13970" y="5726442"/>
                  </a:lnTo>
                  <a:close/>
                </a:path>
                <a:path w="325119" h="5727700">
                  <a:moveTo>
                    <a:pt x="325120" y="5681992"/>
                  </a:moveTo>
                  <a:lnTo>
                    <a:pt x="0" y="5681992"/>
                  </a:lnTo>
                  <a:lnTo>
                    <a:pt x="0" y="5698490"/>
                  </a:lnTo>
                  <a:lnTo>
                    <a:pt x="0" y="5699760"/>
                  </a:lnTo>
                  <a:lnTo>
                    <a:pt x="0" y="5726430"/>
                  </a:lnTo>
                  <a:lnTo>
                    <a:pt x="27940" y="5726430"/>
                  </a:lnTo>
                  <a:lnTo>
                    <a:pt x="27940" y="5725160"/>
                  </a:lnTo>
                  <a:lnTo>
                    <a:pt x="41910" y="5725160"/>
                  </a:lnTo>
                  <a:lnTo>
                    <a:pt x="41910" y="5723890"/>
                  </a:lnTo>
                  <a:lnTo>
                    <a:pt x="55880" y="5723890"/>
                  </a:lnTo>
                  <a:lnTo>
                    <a:pt x="55880" y="5722620"/>
                  </a:lnTo>
                  <a:lnTo>
                    <a:pt x="69850" y="5722620"/>
                  </a:lnTo>
                  <a:lnTo>
                    <a:pt x="69850" y="5721350"/>
                  </a:lnTo>
                  <a:lnTo>
                    <a:pt x="83820" y="5721350"/>
                  </a:lnTo>
                  <a:lnTo>
                    <a:pt x="83820" y="5720080"/>
                  </a:lnTo>
                  <a:lnTo>
                    <a:pt x="97790" y="5720080"/>
                  </a:lnTo>
                  <a:lnTo>
                    <a:pt x="97790" y="5718810"/>
                  </a:lnTo>
                  <a:lnTo>
                    <a:pt x="113030" y="5718810"/>
                  </a:lnTo>
                  <a:lnTo>
                    <a:pt x="113030" y="5717540"/>
                  </a:lnTo>
                  <a:lnTo>
                    <a:pt x="127000" y="5717540"/>
                  </a:lnTo>
                  <a:lnTo>
                    <a:pt x="127000" y="5716270"/>
                  </a:lnTo>
                  <a:lnTo>
                    <a:pt x="140970" y="5716270"/>
                  </a:lnTo>
                  <a:lnTo>
                    <a:pt x="140970" y="5715000"/>
                  </a:lnTo>
                  <a:lnTo>
                    <a:pt x="154940" y="5715000"/>
                  </a:lnTo>
                  <a:lnTo>
                    <a:pt x="154940" y="5713730"/>
                  </a:lnTo>
                  <a:lnTo>
                    <a:pt x="168910" y="5713730"/>
                  </a:lnTo>
                  <a:lnTo>
                    <a:pt x="168910" y="5712460"/>
                  </a:lnTo>
                  <a:lnTo>
                    <a:pt x="182880" y="5712460"/>
                  </a:lnTo>
                  <a:lnTo>
                    <a:pt x="182880" y="5711190"/>
                  </a:lnTo>
                  <a:lnTo>
                    <a:pt x="196850" y="5711190"/>
                  </a:lnTo>
                  <a:lnTo>
                    <a:pt x="196850" y="5709920"/>
                  </a:lnTo>
                  <a:lnTo>
                    <a:pt x="210820" y="5709920"/>
                  </a:lnTo>
                  <a:lnTo>
                    <a:pt x="210820" y="5708650"/>
                  </a:lnTo>
                  <a:lnTo>
                    <a:pt x="224790" y="5708650"/>
                  </a:lnTo>
                  <a:lnTo>
                    <a:pt x="224790" y="5707380"/>
                  </a:lnTo>
                  <a:lnTo>
                    <a:pt x="238760" y="5707380"/>
                  </a:lnTo>
                  <a:lnTo>
                    <a:pt x="238760" y="5706110"/>
                  </a:lnTo>
                  <a:lnTo>
                    <a:pt x="252730" y="5706110"/>
                  </a:lnTo>
                  <a:lnTo>
                    <a:pt x="252730" y="5704840"/>
                  </a:lnTo>
                  <a:lnTo>
                    <a:pt x="266700" y="5704840"/>
                  </a:lnTo>
                  <a:lnTo>
                    <a:pt x="266700" y="5703570"/>
                  </a:lnTo>
                  <a:lnTo>
                    <a:pt x="280670" y="5703570"/>
                  </a:lnTo>
                  <a:lnTo>
                    <a:pt x="280670" y="5702300"/>
                  </a:lnTo>
                  <a:lnTo>
                    <a:pt x="294640" y="5702300"/>
                  </a:lnTo>
                  <a:lnTo>
                    <a:pt x="294640" y="5701030"/>
                  </a:lnTo>
                  <a:lnTo>
                    <a:pt x="308610" y="5701030"/>
                  </a:lnTo>
                  <a:lnTo>
                    <a:pt x="308610" y="5699760"/>
                  </a:lnTo>
                  <a:lnTo>
                    <a:pt x="323850" y="5699760"/>
                  </a:lnTo>
                  <a:lnTo>
                    <a:pt x="323850" y="5698490"/>
                  </a:lnTo>
                  <a:lnTo>
                    <a:pt x="325120" y="5698490"/>
                  </a:lnTo>
                  <a:lnTo>
                    <a:pt x="325120" y="5681992"/>
                  </a:lnTo>
                  <a:close/>
                </a:path>
                <a:path w="325119" h="5727700">
                  <a:moveTo>
                    <a:pt x="325120" y="5662942"/>
                  </a:moveTo>
                  <a:lnTo>
                    <a:pt x="0" y="5662942"/>
                  </a:lnTo>
                  <a:lnTo>
                    <a:pt x="0" y="5681980"/>
                  </a:lnTo>
                  <a:lnTo>
                    <a:pt x="325120" y="5681980"/>
                  </a:lnTo>
                  <a:lnTo>
                    <a:pt x="325120" y="5662942"/>
                  </a:lnTo>
                  <a:close/>
                </a:path>
                <a:path w="325119" h="5727700">
                  <a:moveTo>
                    <a:pt x="325120" y="5631192"/>
                  </a:moveTo>
                  <a:lnTo>
                    <a:pt x="0" y="5631192"/>
                  </a:lnTo>
                  <a:lnTo>
                    <a:pt x="0" y="5662930"/>
                  </a:lnTo>
                  <a:lnTo>
                    <a:pt x="325120" y="5662930"/>
                  </a:lnTo>
                  <a:lnTo>
                    <a:pt x="325120" y="5631192"/>
                  </a:lnTo>
                  <a:close/>
                </a:path>
                <a:path w="325119" h="5727700">
                  <a:moveTo>
                    <a:pt x="325120" y="5605792"/>
                  </a:moveTo>
                  <a:lnTo>
                    <a:pt x="0" y="5605792"/>
                  </a:lnTo>
                  <a:lnTo>
                    <a:pt x="0" y="5631180"/>
                  </a:lnTo>
                  <a:lnTo>
                    <a:pt x="325120" y="5631180"/>
                  </a:lnTo>
                  <a:lnTo>
                    <a:pt x="325120" y="5605792"/>
                  </a:lnTo>
                  <a:close/>
                </a:path>
                <a:path w="325119" h="5727700">
                  <a:moveTo>
                    <a:pt x="325120" y="5599442"/>
                  </a:moveTo>
                  <a:lnTo>
                    <a:pt x="0" y="5599442"/>
                  </a:lnTo>
                  <a:lnTo>
                    <a:pt x="0" y="5605780"/>
                  </a:lnTo>
                  <a:lnTo>
                    <a:pt x="325120" y="5605780"/>
                  </a:lnTo>
                  <a:lnTo>
                    <a:pt x="325120" y="5599442"/>
                  </a:lnTo>
                  <a:close/>
                </a:path>
                <a:path w="325119" h="5727700">
                  <a:moveTo>
                    <a:pt x="325120" y="5542292"/>
                  </a:moveTo>
                  <a:lnTo>
                    <a:pt x="0" y="5542292"/>
                  </a:lnTo>
                  <a:lnTo>
                    <a:pt x="0" y="5599430"/>
                  </a:lnTo>
                  <a:lnTo>
                    <a:pt x="325120" y="5599430"/>
                  </a:lnTo>
                  <a:lnTo>
                    <a:pt x="325120" y="5542292"/>
                  </a:lnTo>
                  <a:close/>
                </a:path>
                <a:path w="325119" h="5727700">
                  <a:moveTo>
                    <a:pt x="325120" y="5514352"/>
                  </a:moveTo>
                  <a:lnTo>
                    <a:pt x="0" y="5514352"/>
                  </a:lnTo>
                  <a:lnTo>
                    <a:pt x="0" y="5542280"/>
                  </a:lnTo>
                  <a:lnTo>
                    <a:pt x="325120" y="5542280"/>
                  </a:lnTo>
                  <a:lnTo>
                    <a:pt x="325120" y="5514352"/>
                  </a:lnTo>
                  <a:close/>
                </a:path>
                <a:path w="325119" h="5727700">
                  <a:moveTo>
                    <a:pt x="325120" y="5495302"/>
                  </a:moveTo>
                  <a:lnTo>
                    <a:pt x="0" y="5495302"/>
                  </a:lnTo>
                  <a:lnTo>
                    <a:pt x="0" y="5514340"/>
                  </a:lnTo>
                  <a:lnTo>
                    <a:pt x="325120" y="5514340"/>
                  </a:lnTo>
                  <a:lnTo>
                    <a:pt x="325120" y="5495302"/>
                  </a:lnTo>
                  <a:close/>
                </a:path>
                <a:path w="325119" h="5727700">
                  <a:moveTo>
                    <a:pt x="325120" y="5485142"/>
                  </a:moveTo>
                  <a:lnTo>
                    <a:pt x="0" y="5485142"/>
                  </a:lnTo>
                  <a:lnTo>
                    <a:pt x="0" y="5495290"/>
                  </a:lnTo>
                  <a:lnTo>
                    <a:pt x="325120" y="5495290"/>
                  </a:lnTo>
                  <a:lnTo>
                    <a:pt x="325120" y="5485142"/>
                  </a:lnTo>
                  <a:close/>
                </a:path>
                <a:path w="325119" h="5727700">
                  <a:moveTo>
                    <a:pt x="325120" y="5469902"/>
                  </a:moveTo>
                  <a:lnTo>
                    <a:pt x="0" y="5469902"/>
                  </a:lnTo>
                  <a:lnTo>
                    <a:pt x="0" y="5485130"/>
                  </a:lnTo>
                  <a:lnTo>
                    <a:pt x="325120" y="5485130"/>
                  </a:lnTo>
                  <a:lnTo>
                    <a:pt x="325120" y="5469902"/>
                  </a:lnTo>
                  <a:close/>
                </a:path>
                <a:path w="325119" h="5727700">
                  <a:moveTo>
                    <a:pt x="325120" y="5466092"/>
                  </a:moveTo>
                  <a:lnTo>
                    <a:pt x="0" y="546609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66092"/>
                  </a:lnTo>
                  <a:close/>
                </a:path>
                <a:path w="325119" h="5727700">
                  <a:moveTo>
                    <a:pt x="325120" y="5408942"/>
                  </a:moveTo>
                  <a:lnTo>
                    <a:pt x="0" y="5408942"/>
                  </a:lnTo>
                  <a:lnTo>
                    <a:pt x="0" y="5466080"/>
                  </a:lnTo>
                  <a:lnTo>
                    <a:pt x="325120" y="5466080"/>
                  </a:lnTo>
                  <a:lnTo>
                    <a:pt x="325120" y="5408942"/>
                  </a:lnTo>
                  <a:close/>
                </a:path>
                <a:path w="325119" h="572770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8930"/>
                  </a:lnTo>
                  <a:lnTo>
                    <a:pt x="325120" y="5408930"/>
                  </a:lnTo>
                  <a:lnTo>
                    <a:pt x="325120" y="5400052"/>
                  </a:lnTo>
                  <a:close/>
                </a:path>
                <a:path w="325119" h="5727700">
                  <a:moveTo>
                    <a:pt x="325120" y="5396242"/>
                  </a:moveTo>
                  <a:lnTo>
                    <a:pt x="0" y="539624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96242"/>
                  </a:lnTo>
                  <a:close/>
                </a:path>
                <a:path w="325119" h="5727700">
                  <a:moveTo>
                    <a:pt x="325120" y="5381002"/>
                  </a:moveTo>
                  <a:lnTo>
                    <a:pt x="0" y="5381002"/>
                  </a:lnTo>
                  <a:lnTo>
                    <a:pt x="0" y="5396230"/>
                  </a:lnTo>
                  <a:lnTo>
                    <a:pt x="325120" y="5396230"/>
                  </a:lnTo>
                  <a:lnTo>
                    <a:pt x="325120" y="5381002"/>
                  </a:lnTo>
                  <a:close/>
                </a:path>
                <a:path w="325119" h="5727700">
                  <a:moveTo>
                    <a:pt x="325120" y="5355602"/>
                  </a:moveTo>
                  <a:lnTo>
                    <a:pt x="0" y="5355602"/>
                  </a:lnTo>
                  <a:lnTo>
                    <a:pt x="0" y="5380990"/>
                  </a:lnTo>
                  <a:lnTo>
                    <a:pt x="325120" y="5380990"/>
                  </a:lnTo>
                  <a:lnTo>
                    <a:pt x="325120" y="5355602"/>
                  </a:lnTo>
                  <a:close/>
                </a:path>
                <a:path w="325119" h="5727700">
                  <a:moveTo>
                    <a:pt x="325120" y="5330202"/>
                  </a:moveTo>
                  <a:lnTo>
                    <a:pt x="0" y="5330202"/>
                  </a:lnTo>
                  <a:lnTo>
                    <a:pt x="0" y="5355590"/>
                  </a:lnTo>
                  <a:lnTo>
                    <a:pt x="325120" y="5355590"/>
                  </a:lnTo>
                  <a:lnTo>
                    <a:pt x="325120" y="5330202"/>
                  </a:lnTo>
                  <a:close/>
                </a:path>
                <a:path w="325119" h="5727700">
                  <a:moveTo>
                    <a:pt x="325120" y="5326392"/>
                  </a:moveTo>
                  <a:lnTo>
                    <a:pt x="0" y="532639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26392"/>
                  </a:lnTo>
                  <a:close/>
                </a:path>
                <a:path w="325119" h="5727700">
                  <a:moveTo>
                    <a:pt x="325120" y="5311152"/>
                  </a:moveTo>
                  <a:lnTo>
                    <a:pt x="0" y="5311152"/>
                  </a:lnTo>
                  <a:lnTo>
                    <a:pt x="0" y="5326380"/>
                  </a:lnTo>
                  <a:lnTo>
                    <a:pt x="325120" y="5326380"/>
                  </a:lnTo>
                  <a:lnTo>
                    <a:pt x="325120" y="5311152"/>
                  </a:lnTo>
                  <a:close/>
                </a:path>
                <a:path w="325119" h="5727700">
                  <a:moveTo>
                    <a:pt x="325120" y="5217172"/>
                  </a:moveTo>
                  <a:lnTo>
                    <a:pt x="0" y="5217172"/>
                  </a:lnTo>
                  <a:lnTo>
                    <a:pt x="0" y="5311140"/>
                  </a:lnTo>
                  <a:lnTo>
                    <a:pt x="325120" y="5311140"/>
                  </a:lnTo>
                  <a:lnTo>
                    <a:pt x="325120" y="5217172"/>
                  </a:lnTo>
                  <a:close/>
                </a:path>
                <a:path w="325119" h="572770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19" h="572770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19" h="572770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19" h="5727700">
                  <a:moveTo>
                    <a:pt x="325120" y="5191772"/>
                  </a:moveTo>
                  <a:lnTo>
                    <a:pt x="0" y="51917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91772"/>
                  </a:lnTo>
                  <a:close/>
                </a:path>
                <a:path w="325119" h="5727700">
                  <a:moveTo>
                    <a:pt x="325120" y="5172722"/>
                  </a:moveTo>
                  <a:lnTo>
                    <a:pt x="0" y="5172722"/>
                  </a:lnTo>
                  <a:lnTo>
                    <a:pt x="0" y="5191760"/>
                  </a:lnTo>
                  <a:lnTo>
                    <a:pt x="325120" y="5191760"/>
                  </a:lnTo>
                  <a:lnTo>
                    <a:pt x="325120" y="5172722"/>
                  </a:lnTo>
                  <a:close/>
                </a:path>
                <a:path w="325119" h="5727700">
                  <a:moveTo>
                    <a:pt x="325120" y="5153672"/>
                  </a:moveTo>
                  <a:lnTo>
                    <a:pt x="0" y="5153672"/>
                  </a:lnTo>
                  <a:lnTo>
                    <a:pt x="0" y="5172710"/>
                  </a:lnTo>
                  <a:lnTo>
                    <a:pt x="325120" y="5172710"/>
                  </a:lnTo>
                  <a:lnTo>
                    <a:pt x="325120" y="5153672"/>
                  </a:lnTo>
                  <a:close/>
                </a:path>
                <a:path w="325119" h="572770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19" h="572770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19" h="5727700">
                  <a:moveTo>
                    <a:pt x="325120" y="5134622"/>
                  </a:moveTo>
                  <a:lnTo>
                    <a:pt x="0" y="513462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34622"/>
                  </a:lnTo>
                  <a:close/>
                </a:path>
                <a:path w="325119" h="5727700">
                  <a:moveTo>
                    <a:pt x="325120" y="5121922"/>
                  </a:moveTo>
                  <a:lnTo>
                    <a:pt x="0" y="5121922"/>
                  </a:lnTo>
                  <a:lnTo>
                    <a:pt x="0" y="5134610"/>
                  </a:lnTo>
                  <a:lnTo>
                    <a:pt x="325120" y="5134610"/>
                  </a:lnTo>
                  <a:lnTo>
                    <a:pt x="325120" y="5121922"/>
                  </a:lnTo>
                  <a:close/>
                </a:path>
                <a:path w="325119" h="572770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19" h="572770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19" h="572770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19" h="5727700">
                  <a:moveTo>
                    <a:pt x="325120" y="5096522"/>
                  </a:moveTo>
                  <a:lnTo>
                    <a:pt x="0" y="509652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6522"/>
                  </a:lnTo>
                  <a:close/>
                </a:path>
                <a:path w="325119" h="5727700">
                  <a:moveTo>
                    <a:pt x="325120" y="5083822"/>
                  </a:moveTo>
                  <a:lnTo>
                    <a:pt x="0" y="5083822"/>
                  </a:lnTo>
                  <a:lnTo>
                    <a:pt x="0" y="5096510"/>
                  </a:lnTo>
                  <a:lnTo>
                    <a:pt x="325120" y="5096510"/>
                  </a:lnTo>
                  <a:lnTo>
                    <a:pt x="325120" y="5083822"/>
                  </a:lnTo>
                  <a:close/>
                </a:path>
                <a:path w="325119" h="5727700">
                  <a:moveTo>
                    <a:pt x="325120" y="0"/>
                  </a:moveTo>
                  <a:lnTo>
                    <a:pt x="0" y="0"/>
                  </a:lnTo>
                  <a:lnTo>
                    <a:pt x="0" y="5083810"/>
                  </a:lnTo>
                  <a:lnTo>
                    <a:pt x="325120" y="508381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5360" y="11429"/>
              <a:ext cx="325120" cy="5758180"/>
            </a:xfrm>
            <a:custGeom>
              <a:avLst/>
              <a:gdLst/>
              <a:ahLst/>
              <a:cxnLst/>
              <a:rect l="l" t="t" r="r" b="b"/>
              <a:pathLst>
                <a:path w="325119" h="5758180">
                  <a:moveTo>
                    <a:pt x="325120" y="5704852"/>
                  </a:moveTo>
                  <a:lnTo>
                    <a:pt x="0" y="5704852"/>
                  </a:lnTo>
                  <a:lnTo>
                    <a:pt x="0" y="5707380"/>
                  </a:lnTo>
                  <a:lnTo>
                    <a:pt x="0" y="5728970"/>
                  </a:lnTo>
                  <a:lnTo>
                    <a:pt x="0" y="5758180"/>
                  </a:lnTo>
                  <a:lnTo>
                    <a:pt x="2540" y="5758180"/>
                  </a:lnTo>
                  <a:lnTo>
                    <a:pt x="2540" y="5756910"/>
                  </a:lnTo>
                  <a:lnTo>
                    <a:pt x="16510" y="5756910"/>
                  </a:lnTo>
                  <a:lnTo>
                    <a:pt x="16510" y="5755640"/>
                  </a:lnTo>
                  <a:lnTo>
                    <a:pt x="30480" y="5755640"/>
                  </a:lnTo>
                  <a:lnTo>
                    <a:pt x="30480" y="5754370"/>
                  </a:lnTo>
                  <a:lnTo>
                    <a:pt x="44450" y="5754370"/>
                  </a:lnTo>
                  <a:lnTo>
                    <a:pt x="44450" y="5753100"/>
                  </a:lnTo>
                  <a:lnTo>
                    <a:pt x="58420" y="5753100"/>
                  </a:lnTo>
                  <a:lnTo>
                    <a:pt x="58420" y="5751830"/>
                  </a:lnTo>
                  <a:lnTo>
                    <a:pt x="72390" y="5751830"/>
                  </a:lnTo>
                  <a:lnTo>
                    <a:pt x="72390" y="5750560"/>
                  </a:lnTo>
                  <a:lnTo>
                    <a:pt x="86360" y="5750560"/>
                  </a:lnTo>
                  <a:lnTo>
                    <a:pt x="86360" y="5749290"/>
                  </a:lnTo>
                  <a:lnTo>
                    <a:pt x="100330" y="5749290"/>
                  </a:lnTo>
                  <a:lnTo>
                    <a:pt x="100330" y="5748020"/>
                  </a:lnTo>
                  <a:lnTo>
                    <a:pt x="114300" y="5748020"/>
                  </a:lnTo>
                  <a:lnTo>
                    <a:pt x="114300" y="5746750"/>
                  </a:lnTo>
                  <a:lnTo>
                    <a:pt x="128270" y="5746750"/>
                  </a:lnTo>
                  <a:lnTo>
                    <a:pt x="128270" y="5745480"/>
                  </a:lnTo>
                  <a:lnTo>
                    <a:pt x="142240" y="5745480"/>
                  </a:lnTo>
                  <a:lnTo>
                    <a:pt x="142240" y="5744210"/>
                  </a:lnTo>
                  <a:lnTo>
                    <a:pt x="156210" y="5744210"/>
                  </a:lnTo>
                  <a:lnTo>
                    <a:pt x="156210" y="5742940"/>
                  </a:lnTo>
                  <a:lnTo>
                    <a:pt x="170180" y="5742940"/>
                  </a:lnTo>
                  <a:lnTo>
                    <a:pt x="170180" y="5741670"/>
                  </a:lnTo>
                  <a:lnTo>
                    <a:pt x="184150" y="5741670"/>
                  </a:lnTo>
                  <a:lnTo>
                    <a:pt x="184150" y="5740400"/>
                  </a:lnTo>
                  <a:lnTo>
                    <a:pt x="198120" y="5740400"/>
                  </a:lnTo>
                  <a:lnTo>
                    <a:pt x="198120" y="5739130"/>
                  </a:lnTo>
                  <a:lnTo>
                    <a:pt x="212090" y="5739130"/>
                  </a:lnTo>
                  <a:lnTo>
                    <a:pt x="212090" y="5737860"/>
                  </a:lnTo>
                  <a:lnTo>
                    <a:pt x="227330" y="5737860"/>
                  </a:lnTo>
                  <a:lnTo>
                    <a:pt x="227330" y="5736590"/>
                  </a:lnTo>
                  <a:lnTo>
                    <a:pt x="241300" y="5736590"/>
                  </a:lnTo>
                  <a:lnTo>
                    <a:pt x="241300" y="5735320"/>
                  </a:lnTo>
                  <a:lnTo>
                    <a:pt x="255270" y="5735320"/>
                  </a:lnTo>
                  <a:lnTo>
                    <a:pt x="255270" y="5734050"/>
                  </a:lnTo>
                  <a:lnTo>
                    <a:pt x="269240" y="5734050"/>
                  </a:lnTo>
                  <a:lnTo>
                    <a:pt x="269240" y="5732780"/>
                  </a:lnTo>
                  <a:lnTo>
                    <a:pt x="283210" y="5732780"/>
                  </a:lnTo>
                  <a:lnTo>
                    <a:pt x="283210" y="5731510"/>
                  </a:lnTo>
                  <a:lnTo>
                    <a:pt x="297180" y="5731510"/>
                  </a:lnTo>
                  <a:lnTo>
                    <a:pt x="297180" y="5730240"/>
                  </a:lnTo>
                  <a:lnTo>
                    <a:pt x="311150" y="5730240"/>
                  </a:lnTo>
                  <a:lnTo>
                    <a:pt x="311150" y="5728970"/>
                  </a:lnTo>
                  <a:lnTo>
                    <a:pt x="325120" y="5728970"/>
                  </a:lnTo>
                  <a:lnTo>
                    <a:pt x="325120" y="5707380"/>
                  </a:lnTo>
                  <a:lnTo>
                    <a:pt x="325120" y="5704852"/>
                  </a:lnTo>
                  <a:close/>
                </a:path>
                <a:path w="325119" h="5758180">
                  <a:moveTo>
                    <a:pt x="325120" y="5698502"/>
                  </a:moveTo>
                  <a:lnTo>
                    <a:pt x="0" y="5698502"/>
                  </a:lnTo>
                  <a:lnTo>
                    <a:pt x="0" y="5704840"/>
                  </a:lnTo>
                  <a:lnTo>
                    <a:pt x="325120" y="5704840"/>
                  </a:lnTo>
                  <a:lnTo>
                    <a:pt x="325120" y="5698502"/>
                  </a:lnTo>
                  <a:close/>
                </a:path>
                <a:path w="325119" h="5758180">
                  <a:moveTo>
                    <a:pt x="325120" y="5681992"/>
                  </a:moveTo>
                  <a:lnTo>
                    <a:pt x="0" y="5681992"/>
                  </a:lnTo>
                  <a:lnTo>
                    <a:pt x="0" y="5698490"/>
                  </a:lnTo>
                  <a:lnTo>
                    <a:pt x="325120" y="5698490"/>
                  </a:lnTo>
                  <a:lnTo>
                    <a:pt x="325120" y="5681992"/>
                  </a:lnTo>
                  <a:close/>
                </a:path>
                <a:path w="325119" h="5758180">
                  <a:moveTo>
                    <a:pt x="325120" y="5662942"/>
                  </a:moveTo>
                  <a:lnTo>
                    <a:pt x="0" y="5662942"/>
                  </a:lnTo>
                  <a:lnTo>
                    <a:pt x="0" y="5681980"/>
                  </a:lnTo>
                  <a:lnTo>
                    <a:pt x="325120" y="5681980"/>
                  </a:lnTo>
                  <a:lnTo>
                    <a:pt x="325120" y="5662942"/>
                  </a:lnTo>
                  <a:close/>
                </a:path>
                <a:path w="325119" h="5758180">
                  <a:moveTo>
                    <a:pt x="325120" y="5631192"/>
                  </a:moveTo>
                  <a:lnTo>
                    <a:pt x="0" y="5631192"/>
                  </a:lnTo>
                  <a:lnTo>
                    <a:pt x="0" y="5662930"/>
                  </a:lnTo>
                  <a:lnTo>
                    <a:pt x="325120" y="5662930"/>
                  </a:lnTo>
                  <a:lnTo>
                    <a:pt x="325120" y="5631192"/>
                  </a:lnTo>
                  <a:close/>
                </a:path>
                <a:path w="325119" h="5758180">
                  <a:moveTo>
                    <a:pt x="325120" y="5605792"/>
                  </a:moveTo>
                  <a:lnTo>
                    <a:pt x="0" y="5605792"/>
                  </a:lnTo>
                  <a:lnTo>
                    <a:pt x="0" y="5631180"/>
                  </a:lnTo>
                  <a:lnTo>
                    <a:pt x="325120" y="5631180"/>
                  </a:lnTo>
                  <a:lnTo>
                    <a:pt x="325120" y="5605792"/>
                  </a:lnTo>
                  <a:close/>
                </a:path>
                <a:path w="325119" h="5758180">
                  <a:moveTo>
                    <a:pt x="325120" y="5599442"/>
                  </a:moveTo>
                  <a:lnTo>
                    <a:pt x="0" y="5599442"/>
                  </a:lnTo>
                  <a:lnTo>
                    <a:pt x="0" y="5605780"/>
                  </a:lnTo>
                  <a:lnTo>
                    <a:pt x="325120" y="5605780"/>
                  </a:lnTo>
                  <a:lnTo>
                    <a:pt x="325120" y="5599442"/>
                  </a:lnTo>
                  <a:close/>
                </a:path>
                <a:path w="325119" h="5758180">
                  <a:moveTo>
                    <a:pt x="325120" y="5542292"/>
                  </a:moveTo>
                  <a:lnTo>
                    <a:pt x="0" y="5542292"/>
                  </a:lnTo>
                  <a:lnTo>
                    <a:pt x="0" y="5599430"/>
                  </a:lnTo>
                  <a:lnTo>
                    <a:pt x="325120" y="5599430"/>
                  </a:lnTo>
                  <a:lnTo>
                    <a:pt x="325120" y="5542292"/>
                  </a:lnTo>
                  <a:close/>
                </a:path>
                <a:path w="325119" h="5758180">
                  <a:moveTo>
                    <a:pt x="325120" y="5514352"/>
                  </a:moveTo>
                  <a:lnTo>
                    <a:pt x="0" y="5514352"/>
                  </a:lnTo>
                  <a:lnTo>
                    <a:pt x="0" y="5542280"/>
                  </a:lnTo>
                  <a:lnTo>
                    <a:pt x="325120" y="5542280"/>
                  </a:lnTo>
                  <a:lnTo>
                    <a:pt x="325120" y="5514352"/>
                  </a:lnTo>
                  <a:close/>
                </a:path>
                <a:path w="325119" h="5758180">
                  <a:moveTo>
                    <a:pt x="325120" y="5495302"/>
                  </a:moveTo>
                  <a:lnTo>
                    <a:pt x="0" y="5495302"/>
                  </a:lnTo>
                  <a:lnTo>
                    <a:pt x="0" y="5514340"/>
                  </a:lnTo>
                  <a:lnTo>
                    <a:pt x="325120" y="5514340"/>
                  </a:lnTo>
                  <a:lnTo>
                    <a:pt x="325120" y="5495302"/>
                  </a:lnTo>
                  <a:close/>
                </a:path>
                <a:path w="325119" h="5758180">
                  <a:moveTo>
                    <a:pt x="325120" y="5485142"/>
                  </a:moveTo>
                  <a:lnTo>
                    <a:pt x="0" y="5485142"/>
                  </a:lnTo>
                  <a:lnTo>
                    <a:pt x="0" y="5495290"/>
                  </a:lnTo>
                  <a:lnTo>
                    <a:pt x="325120" y="5495290"/>
                  </a:lnTo>
                  <a:lnTo>
                    <a:pt x="325120" y="5485142"/>
                  </a:lnTo>
                  <a:close/>
                </a:path>
                <a:path w="325119" h="5758180">
                  <a:moveTo>
                    <a:pt x="325120" y="5469902"/>
                  </a:moveTo>
                  <a:lnTo>
                    <a:pt x="0" y="5469902"/>
                  </a:lnTo>
                  <a:lnTo>
                    <a:pt x="0" y="5485130"/>
                  </a:lnTo>
                  <a:lnTo>
                    <a:pt x="325120" y="5485130"/>
                  </a:lnTo>
                  <a:lnTo>
                    <a:pt x="325120" y="5469902"/>
                  </a:lnTo>
                  <a:close/>
                </a:path>
                <a:path w="325119" h="5758180">
                  <a:moveTo>
                    <a:pt x="325120" y="5466092"/>
                  </a:moveTo>
                  <a:lnTo>
                    <a:pt x="0" y="546609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66092"/>
                  </a:lnTo>
                  <a:close/>
                </a:path>
                <a:path w="325119" h="5758180">
                  <a:moveTo>
                    <a:pt x="325120" y="5408942"/>
                  </a:moveTo>
                  <a:lnTo>
                    <a:pt x="0" y="5408942"/>
                  </a:lnTo>
                  <a:lnTo>
                    <a:pt x="0" y="5466080"/>
                  </a:lnTo>
                  <a:lnTo>
                    <a:pt x="325120" y="5466080"/>
                  </a:lnTo>
                  <a:lnTo>
                    <a:pt x="325120" y="5408942"/>
                  </a:lnTo>
                  <a:close/>
                </a:path>
                <a:path w="325119" h="575818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8930"/>
                  </a:lnTo>
                  <a:lnTo>
                    <a:pt x="325120" y="5408930"/>
                  </a:lnTo>
                  <a:lnTo>
                    <a:pt x="325120" y="5400052"/>
                  </a:lnTo>
                  <a:close/>
                </a:path>
                <a:path w="325119" h="5758180">
                  <a:moveTo>
                    <a:pt x="325120" y="5396242"/>
                  </a:moveTo>
                  <a:lnTo>
                    <a:pt x="0" y="539624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96242"/>
                  </a:lnTo>
                  <a:close/>
                </a:path>
                <a:path w="325119" h="5758180">
                  <a:moveTo>
                    <a:pt x="325120" y="5381002"/>
                  </a:moveTo>
                  <a:lnTo>
                    <a:pt x="0" y="5381002"/>
                  </a:lnTo>
                  <a:lnTo>
                    <a:pt x="0" y="5396230"/>
                  </a:lnTo>
                  <a:lnTo>
                    <a:pt x="325120" y="5396230"/>
                  </a:lnTo>
                  <a:lnTo>
                    <a:pt x="325120" y="5381002"/>
                  </a:lnTo>
                  <a:close/>
                </a:path>
                <a:path w="325119" h="5758180">
                  <a:moveTo>
                    <a:pt x="325120" y="5355602"/>
                  </a:moveTo>
                  <a:lnTo>
                    <a:pt x="0" y="5355602"/>
                  </a:lnTo>
                  <a:lnTo>
                    <a:pt x="0" y="5380990"/>
                  </a:lnTo>
                  <a:lnTo>
                    <a:pt x="325120" y="5380990"/>
                  </a:lnTo>
                  <a:lnTo>
                    <a:pt x="325120" y="5355602"/>
                  </a:lnTo>
                  <a:close/>
                </a:path>
                <a:path w="325119" h="5758180">
                  <a:moveTo>
                    <a:pt x="325120" y="5330202"/>
                  </a:moveTo>
                  <a:lnTo>
                    <a:pt x="0" y="5330202"/>
                  </a:lnTo>
                  <a:lnTo>
                    <a:pt x="0" y="5355590"/>
                  </a:lnTo>
                  <a:lnTo>
                    <a:pt x="325120" y="5355590"/>
                  </a:lnTo>
                  <a:lnTo>
                    <a:pt x="325120" y="5330202"/>
                  </a:lnTo>
                  <a:close/>
                </a:path>
                <a:path w="325119" h="5758180">
                  <a:moveTo>
                    <a:pt x="325120" y="5326392"/>
                  </a:moveTo>
                  <a:lnTo>
                    <a:pt x="0" y="532639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26392"/>
                  </a:lnTo>
                  <a:close/>
                </a:path>
                <a:path w="325119" h="5758180">
                  <a:moveTo>
                    <a:pt x="325120" y="5311152"/>
                  </a:moveTo>
                  <a:lnTo>
                    <a:pt x="0" y="5311152"/>
                  </a:lnTo>
                  <a:lnTo>
                    <a:pt x="0" y="5326380"/>
                  </a:lnTo>
                  <a:lnTo>
                    <a:pt x="325120" y="5326380"/>
                  </a:lnTo>
                  <a:lnTo>
                    <a:pt x="325120" y="5311152"/>
                  </a:lnTo>
                  <a:close/>
                </a:path>
                <a:path w="325119" h="5758180">
                  <a:moveTo>
                    <a:pt x="325120" y="5217172"/>
                  </a:moveTo>
                  <a:lnTo>
                    <a:pt x="0" y="5217172"/>
                  </a:lnTo>
                  <a:lnTo>
                    <a:pt x="0" y="5311140"/>
                  </a:lnTo>
                  <a:lnTo>
                    <a:pt x="325120" y="5311140"/>
                  </a:lnTo>
                  <a:lnTo>
                    <a:pt x="325120" y="5217172"/>
                  </a:lnTo>
                  <a:close/>
                </a:path>
                <a:path w="325119" h="575818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19" h="575818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19" h="575818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19" h="5758180">
                  <a:moveTo>
                    <a:pt x="325120" y="5191772"/>
                  </a:moveTo>
                  <a:lnTo>
                    <a:pt x="0" y="51917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91772"/>
                  </a:lnTo>
                  <a:close/>
                </a:path>
                <a:path w="325119" h="5758180">
                  <a:moveTo>
                    <a:pt x="325120" y="5172722"/>
                  </a:moveTo>
                  <a:lnTo>
                    <a:pt x="0" y="5172722"/>
                  </a:lnTo>
                  <a:lnTo>
                    <a:pt x="0" y="5191760"/>
                  </a:lnTo>
                  <a:lnTo>
                    <a:pt x="325120" y="5191760"/>
                  </a:lnTo>
                  <a:lnTo>
                    <a:pt x="325120" y="5172722"/>
                  </a:lnTo>
                  <a:close/>
                </a:path>
                <a:path w="325119" h="5758180">
                  <a:moveTo>
                    <a:pt x="325120" y="5153672"/>
                  </a:moveTo>
                  <a:lnTo>
                    <a:pt x="0" y="5153672"/>
                  </a:lnTo>
                  <a:lnTo>
                    <a:pt x="0" y="5172710"/>
                  </a:lnTo>
                  <a:lnTo>
                    <a:pt x="325120" y="5172710"/>
                  </a:lnTo>
                  <a:lnTo>
                    <a:pt x="325120" y="5153672"/>
                  </a:lnTo>
                  <a:close/>
                </a:path>
                <a:path w="325119" h="575818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19" h="575818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19" h="5758180">
                  <a:moveTo>
                    <a:pt x="325120" y="5134622"/>
                  </a:moveTo>
                  <a:lnTo>
                    <a:pt x="0" y="513462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34622"/>
                  </a:lnTo>
                  <a:close/>
                </a:path>
                <a:path w="325119" h="5758180">
                  <a:moveTo>
                    <a:pt x="325120" y="5121922"/>
                  </a:moveTo>
                  <a:lnTo>
                    <a:pt x="0" y="5121922"/>
                  </a:lnTo>
                  <a:lnTo>
                    <a:pt x="0" y="5134610"/>
                  </a:lnTo>
                  <a:lnTo>
                    <a:pt x="325120" y="5134610"/>
                  </a:lnTo>
                  <a:lnTo>
                    <a:pt x="325120" y="5121922"/>
                  </a:lnTo>
                  <a:close/>
                </a:path>
                <a:path w="325119" h="575818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19" h="575818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19" h="575818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19" h="5758180">
                  <a:moveTo>
                    <a:pt x="325120" y="5096522"/>
                  </a:moveTo>
                  <a:lnTo>
                    <a:pt x="0" y="509652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6522"/>
                  </a:lnTo>
                  <a:close/>
                </a:path>
                <a:path w="325119" h="5758180">
                  <a:moveTo>
                    <a:pt x="325120" y="5083822"/>
                  </a:moveTo>
                  <a:lnTo>
                    <a:pt x="0" y="5083822"/>
                  </a:lnTo>
                  <a:lnTo>
                    <a:pt x="0" y="5096510"/>
                  </a:lnTo>
                  <a:lnTo>
                    <a:pt x="325120" y="5096510"/>
                  </a:lnTo>
                  <a:lnTo>
                    <a:pt x="325120" y="5083822"/>
                  </a:lnTo>
                  <a:close/>
                </a:path>
                <a:path w="325119" h="5758180">
                  <a:moveTo>
                    <a:pt x="325120" y="0"/>
                  </a:moveTo>
                  <a:lnTo>
                    <a:pt x="179070" y="0"/>
                  </a:lnTo>
                  <a:lnTo>
                    <a:pt x="179070" y="1270"/>
                  </a:lnTo>
                  <a:lnTo>
                    <a:pt x="0" y="1270"/>
                  </a:lnTo>
                  <a:lnTo>
                    <a:pt x="0" y="5083810"/>
                  </a:lnTo>
                  <a:lnTo>
                    <a:pt x="325120" y="508381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8970" y="12712"/>
              <a:ext cx="326390" cy="5786120"/>
            </a:xfrm>
            <a:custGeom>
              <a:avLst/>
              <a:gdLst/>
              <a:ahLst/>
              <a:cxnLst/>
              <a:rect l="l" t="t" r="r" b="b"/>
              <a:pathLst>
                <a:path w="326390" h="5786120">
                  <a:moveTo>
                    <a:pt x="326390" y="5706110"/>
                  </a:moveTo>
                  <a:lnTo>
                    <a:pt x="0" y="5706110"/>
                  </a:lnTo>
                  <a:lnTo>
                    <a:pt x="0" y="5728957"/>
                  </a:lnTo>
                  <a:lnTo>
                    <a:pt x="0" y="5756897"/>
                  </a:lnTo>
                  <a:lnTo>
                    <a:pt x="0" y="5786107"/>
                  </a:lnTo>
                  <a:lnTo>
                    <a:pt x="5080" y="5786107"/>
                  </a:lnTo>
                  <a:lnTo>
                    <a:pt x="5080" y="5784837"/>
                  </a:lnTo>
                  <a:lnTo>
                    <a:pt x="19050" y="5784837"/>
                  </a:lnTo>
                  <a:lnTo>
                    <a:pt x="19050" y="5783567"/>
                  </a:lnTo>
                  <a:lnTo>
                    <a:pt x="33020" y="5783567"/>
                  </a:lnTo>
                  <a:lnTo>
                    <a:pt x="33020" y="5782297"/>
                  </a:lnTo>
                  <a:lnTo>
                    <a:pt x="46990" y="5782297"/>
                  </a:lnTo>
                  <a:lnTo>
                    <a:pt x="46990" y="5781027"/>
                  </a:lnTo>
                  <a:lnTo>
                    <a:pt x="60960" y="5781027"/>
                  </a:lnTo>
                  <a:lnTo>
                    <a:pt x="60960" y="5779757"/>
                  </a:lnTo>
                  <a:lnTo>
                    <a:pt x="74930" y="5779757"/>
                  </a:lnTo>
                  <a:lnTo>
                    <a:pt x="74930" y="5778487"/>
                  </a:lnTo>
                  <a:lnTo>
                    <a:pt x="88900" y="5778487"/>
                  </a:lnTo>
                  <a:lnTo>
                    <a:pt x="88900" y="5777217"/>
                  </a:lnTo>
                  <a:lnTo>
                    <a:pt x="102870" y="5777217"/>
                  </a:lnTo>
                  <a:lnTo>
                    <a:pt x="102870" y="5775947"/>
                  </a:lnTo>
                  <a:lnTo>
                    <a:pt x="118110" y="5775947"/>
                  </a:lnTo>
                  <a:lnTo>
                    <a:pt x="118110" y="5774677"/>
                  </a:lnTo>
                  <a:lnTo>
                    <a:pt x="132080" y="5774677"/>
                  </a:lnTo>
                  <a:lnTo>
                    <a:pt x="132080" y="5773407"/>
                  </a:lnTo>
                  <a:lnTo>
                    <a:pt x="146050" y="5773407"/>
                  </a:lnTo>
                  <a:lnTo>
                    <a:pt x="146050" y="5772137"/>
                  </a:lnTo>
                  <a:lnTo>
                    <a:pt x="160020" y="5772137"/>
                  </a:lnTo>
                  <a:lnTo>
                    <a:pt x="160020" y="5770867"/>
                  </a:lnTo>
                  <a:lnTo>
                    <a:pt x="173990" y="5770867"/>
                  </a:lnTo>
                  <a:lnTo>
                    <a:pt x="173990" y="5769597"/>
                  </a:lnTo>
                  <a:lnTo>
                    <a:pt x="187960" y="5769597"/>
                  </a:lnTo>
                  <a:lnTo>
                    <a:pt x="187960" y="5768327"/>
                  </a:lnTo>
                  <a:lnTo>
                    <a:pt x="201930" y="5768327"/>
                  </a:lnTo>
                  <a:lnTo>
                    <a:pt x="201930" y="5767057"/>
                  </a:lnTo>
                  <a:lnTo>
                    <a:pt x="215900" y="5767057"/>
                  </a:lnTo>
                  <a:lnTo>
                    <a:pt x="215900" y="5765787"/>
                  </a:lnTo>
                  <a:lnTo>
                    <a:pt x="229870" y="5765787"/>
                  </a:lnTo>
                  <a:lnTo>
                    <a:pt x="229870" y="5764517"/>
                  </a:lnTo>
                  <a:lnTo>
                    <a:pt x="243840" y="5764517"/>
                  </a:lnTo>
                  <a:lnTo>
                    <a:pt x="243840" y="5763247"/>
                  </a:lnTo>
                  <a:lnTo>
                    <a:pt x="257810" y="5763247"/>
                  </a:lnTo>
                  <a:lnTo>
                    <a:pt x="257810" y="5761977"/>
                  </a:lnTo>
                  <a:lnTo>
                    <a:pt x="271780" y="5761977"/>
                  </a:lnTo>
                  <a:lnTo>
                    <a:pt x="271780" y="5760707"/>
                  </a:lnTo>
                  <a:lnTo>
                    <a:pt x="285750" y="5760707"/>
                  </a:lnTo>
                  <a:lnTo>
                    <a:pt x="285750" y="5759437"/>
                  </a:lnTo>
                  <a:lnTo>
                    <a:pt x="299720" y="5759437"/>
                  </a:lnTo>
                  <a:lnTo>
                    <a:pt x="299720" y="5758167"/>
                  </a:lnTo>
                  <a:lnTo>
                    <a:pt x="313690" y="5758167"/>
                  </a:lnTo>
                  <a:lnTo>
                    <a:pt x="313690" y="5756897"/>
                  </a:lnTo>
                  <a:lnTo>
                    <a:pt x="326390" y="5756897"/>
                  </a:lnTo>
                  <a:lnTo>
                    <a:pt x="326390" y="5728957"/>
                  </a:lnTo>
                  <a:lnTo>
                    <a:pt x="326390" y="5706110"/>
                  </a:lnTo>
                  <a:close/>
                </a:path>
                <a:path w="326390" h="5786120">
                  <a:moveTo>
                    <a:pt x="326390" y="5703570"/>
                  </a:moveTo>
                  <a:lnTo>
                    <a:pt x="0" y="5703570"/>
                  </a:lnTo>
                  <a:lnTo>
                    <a:pt x="0" y="5706097"/>
                  </a:lnTo>
                  <a:lnTo>
                    <a:pt x="326390" y="5706097"/>
                  </a:lnTo>
                  <a:lnTo>
                    <a:pt x="326390" y="5703570"/>
                  </a:lnTo>
                  <a:close/>
                </a:path>
                <a:path w="326390" h="5786120">
                  <a:moveTo>
                    <a:pt x="326390" y="5697220"/>
                  </a:moveTo>
                  <a:lnTo>
                    <a:pt x="0" y="5697220"/>
                  </a:lnTo>
                  <a:lnTo>
                    <a:pt x="0" y="5703557"/>
                  </a:lnTo>
                  <a:lnTo>
                    <a:pt x="326390" y="5703557"/>
                  </a:lnTo>
                  <a:lnTo>
                    <a:pt x="326390" y="5697220"/>
                  </a:lnTo>
                  <a:close/>
                </a:path>
                <a:path w="326390" h="5786120">
                  <a:moveTo>
                    <a:pt x="326390" y="5680710"/>
                  </a:moveTo>
                  <a:lnTo>
                    <a:pt x="0" y="5680710"/>
                  </a:lnTo>
                  <a:lnTo>
                    <a:pt x="0" y="5697207"/>
                  </a:lnTo>
                  <a:lnTo>
                    <a:pt x="326390" y="5697207"/>
                  </a:lnTo>
                  <a:lnTo>
                    <a:pt x="326390" y="5680710"/>
                  </a:lnTo>
                  <a:close/>
                </a:path>
                <a:path w="326390" h="5786120">
                  <a:moveTo>
                    <a:pt x="326390" y="5661660"/>
                  </a:moveTo>
                  <a:lnTo>
                    <a:pt x="0" y="5661660"/>
                  </a:lnTo>
                  <a:lnTo>
                    <a:pt x="0" y="5680697"/>
                  </a:lnTo>
                  <a:lnTo>
                    <a:pt x="326390" y="5680697"/>
                  </a:lnTo>
                  <a:lnTo>
                    <a:pt x="326390" y="5661660"/>
                  </a:lnTo>
                  <a:close/>
                </a:path>
                <a:path w="326390" h="5786120">
                  <a:moveTo>
                    <a:pt x="326390" y="5629910"/>
                  </a:moveTo>
                  <a:lnTo>
                    <a:pt x="0" y="5629910"/>
                  </a:lnTo>
                  <a:lnTo>
                    <a:pt x="0" y="5661647"/>
                  </a:lnTo>
                  <a:lnTo>
                    <a:pt x="326390" y="5661647"/>
                  </a:lnTo>
                  <a:lnTo>
                    <a:pt x="326390" y="5629910"/>
                  </a:lnTo>
                  <a:close/>
                </a:path>
                <a:path w="326390" h="5786120">
                  <a:moveTo>
                    <a:pt x="326390" y="5604510"/>
                  </a:moveTo>
                  <a:lnTo>
                    <a:pt x="0" y="5604510"/>
                  </a:lnTo>
                  <a:lnTo>
                    <a:pt x="0" y="5629897"/>
                  </a:lnTo>
                  <a:lnTo>
                    <a:pt x="326390" y="5629897"/>
                  </a:lnTo>
                  <a:lnTo>
                    <a:pt x="326390" y="5604510"/>
                  </a:lnTo>
                  <a:close/>
                </a:path>
                <a:path w="326390" h="5786120">
                  <a:moveTo>
                    <a:pt x="326390" y="5598160"/>
                  </a:moveTo>
                  <a:lnTo>
                    <a:pt x="0" y="5598160"/>
                  </a:lnTo>
                  <a:lnTo>
                    <a:pt x="0" y="5604497"/>
                  </a:lnTo>
                  <a:lnTo>
                    <a:pt x="326390" y="5604497"/>
                  </a:lnTo>
                  <a:lnTo>
                    <a:pt x="326390" y="5598160"/>
                  </a:lnTo>
                  <a:close/>
                </a:path>
                <a:path w="326390" h="5786120">
                  <a:moveTo>
                    <a:pt x="326390" y="5541010"/>
                  </a:moveTo>
                  <a:lnTo>
                    <a:pt x="0" y="5541010"/>
                  </a:lnTo>
                  <a:lnTo>
                    <a:pt x="0" y="5598147"/>
                  </a:lnTo>
                  <a:lnTo>
                    <a:pt x="326390" y="5598147"/>
                  </a:lnTo>
                  <a:lnTo>
                    <a:pt x="326390" y="5541010"/>
                  </a:lnTo>
                  <a:close/>
                </a:path>
                <a:path w="326390" h="5786120">
                  <a:moveTo>
                    <a:pt x="326390" y="5513070"/>
                  </a:moveTo>
                  <a:lnTo>
                    <a:pt x="0" y="5513070"/>
                  </a:lnTo>
                  <a:lnTo>
                    <a:pt x="0" y="5540997"/>
                  </a:lnTo>
                  <a:lnTo>
                    <a:pt x="326390" y="5540997"/>
                  </a:lnTo>
                  <a:lnTo>
                    <a:pt x="326390" y="5513070"/>
                  </a:lnTo>
                  <a:close/>
                </a:path>
                <a:path w="326390" h="5786120">
                  <a:moveTo>
                    <a:pt x="326390" y="5494020"/>
                  </a:moveTo>
                  <a:lnTo>
                    <a:pt x="0" y="5494020"/>
                  </a:lnTo>
                  <a:lnTo>
                    <a:pt x="0" y="5513057"/>
                  </a:lnTo>
                  <a:lnTo>
                    <a:pt x="326390" y="5513057"/>
                  </a:lnTo>
                  <a:lnTo>
                    <a:pt x="326390" y="5494020"/>
                  </a:lnTo>
                  <a:close/>
                </a:path>
                <a:path w="326390" h="5786120">
                  <a:moveTo>
                    <a:pt x="326390" y="5483860"/>
                  </a:moveTo>
                  <a:lnTo>
                    <a:pt x="0" y="5483860"/>
                  </a:lnTo>
                  <a:lnTo>
                    <a:pt x="0" y="5494007"/>
                  </a:lnTo>
                  <a:lnTo>
                    <a:pt x="326390" y="5494007"/>
                  </a:lnTo>
                  <a:lnTo>
                    <a:pt x="326390" y="5483860"/>
                  </a:lnTo>
                  <a:close/>
                </a:path>
                <a:path w="326390" h="5786120">
                  <a:moveTo>
                    <a:pt x="326390" y="5468620"/>
                  </a:moveTo>
                  <a:lnTo>
                    <a:pt x="0" y="5468620"/>
                  </a:lnTo>
                  <a:lnTo>
                    <a:pt x="0" y="5483847"/>
                  </a:lnTo>
                  <a:lnTo>
                    <a:pt x="326390" y="5483847"/>
                  </a:lnTo>
                  <a:lnTo>
                    <a:pt x="326390" y="5468620"/>
                  </a:lnTo>
                  <a:close/>
                </a:path>
                <a:path w="326390" h="5786120">
                  <a:moveTo>
                    <a:pt x="326390" y="5464810"/>
                  </a:moveTo>
                  <a:lnTo>
                    <a:pt x="0" y="5464810"/>
                  </a:lnTo>
                  <a:lnTo>
                    <a:pt x="0" y="5468607"/>
                  </a:lnTo>
                  <a:lnTo>
                    <a:pt x="326390" y="5468607"/>
                  </a:lnTo>
                  <a:lnTo>
                    <a:pt x="326390" y="5464810"/>
                  </a:lnTo>
                  <a:close/>
                </a:path>
                <a:path w="326390" h="5786120">
                  <a:moveTo>
                    <a:pt x="326390" y="5407660"/>
                  </a:moveTo>
                  <a:lnTo>
                    <a:pt x="0" y="5407660"/>
                  </a:lnTo>
                  <a:lnTo>
                    <a:pt x="0" y="5464797"/>
                  </a:lnTo>
                  <a:lnTo>
                    <a:pt x="326390" y="5464797"/>
                  </a:lnTo>
                  <a:lnTo>
                    <a:pt x="326390" y="5407660"/>
                  </a:lnTo>
                  <a:close/>
                </a:path>
                <a:path w="326390" h="5786120">
                  <a:moveTo>
                    <a:pt x="326390" y="5398770"/>
                  </a:moveTo>
                  <a:lnTo>
                    <a:pt x="0" y="5398770"/>
                  </a:lnTo>
                  <a:lnTo>
                    <a:pt x="0" y="5407647"/>
                  </a:lnTo>
                  <a:lnTo>
                    <a:pt x="326390" y="5407647"/>
                  </a:lnTo>
                  <a:lnTo>
                    <a:pt x="326390" y="5398770"/>
                  </a:lnTo>
                  <a:close/>
                </a:path>
                <a:path w="326390" h="5786120">
                  <a:moveTo>
                    <a:pt x="326390" y="5394960"/>
                  </a:moveTo>
                  <a:lnTo>
                    <a:pt x="0" y="5394960"/>
                  </a:lnTo>
                  <a:lnTo>
                    <a:pt x="0" y="5398757"/>
                  </a:lnTo>
                  <a:lnTo>
                    <a:pt x="326390" y="5398757"/>
                  </a:lnTo>
                  <a:lnTo>
                    <a:pt x="326390" y="5394960"/>
                  </a:lnTo>
                  <a:close/>
                </a:path>
                <a:path w="326390" h="5786120">
                  <a:moveTo>
                    <a:pt x="326390" y="5379720"/>
                  </a:moveTo>
                  <a:lnTo>
                    <a:pt x="0" y="5379720"/>
                  </a:lnTo>
                  <a:lnTo>
                    <a:pt x="0" y="5394947"/>
                  </a:lnTo>
                  <a:lnTo>
                    <a:pt x="326390" y="5394947"/>
                  </a:lnTo>
                  <a:lnTo>
                    <a:pt x="326390" y="5379720"/>
                  </a:lnTo>
                  <a:close/>
                </a:path>
                <a:path w="326390" h="5786120">
                  <a:moveTo>
                    <a:pt x="326390" y="5354320"/>
                  </a:moveTo>
                  <a:lnTo>
                    <a:pt x="0" y="5354320"/>
                  </a:lnTo>
                  <a:lnTo>
                    <a:pt x="0" y="5379707"/>
                  </a:lnTo>
                  <a:lnTo>
                    <a:pt x="326390" y="5379707"/>
                  </a:lnTo>
                  <a:lnTo>
                    <a:pt x="326390" y="5354320"/>
                  </a:lnTo>
                  <a:close/>
                </a:path>
                <a:path w="326390" h="5786120">
                  <a:moveTo>
                    <a:pt x="326390" y="5328920"/>
                  </a:moveTo>
                  <a:lnTo>
                    <a:pt x="0" y="5328920"/>
                  </a:lnTo>
                  <a:lnTo>
                    <a:pt x="0" y="5354307"/>
                  </a:lnTo>
                  <a:lnTo>
                    <a:pt x="326390" y="5354307"/>
                  </a:lnTo>
                  <a:lnTo>
                    <a:pt x="326390" y="5328920"/>
                  </a:lnTo>
                  <a:close/>
                </a:path>
                <a:path w="326390" h="5786120">
                  <a:moveTo>
                    <a:pt x="326390" y="5325110"/>
                  </a:moveTo>
                  <a:lnTo>
                    <a:pt x="0" y="5325110"/>
                  </a:lnTo>
                  <a:lnTo>
                    <a:pt x="0" y="5328907"/>
                  </a:lnTo>
                  <a:lnTo>
                    <a:pt x="326390" y="5328907"/>
                  </a:lnTo>
                  <a:lnTo>
                    <a:pt x="326390" y="5325110"/>
                  </a:lnTo>
                  <a:close/>
                </a:path>
                <a:path w="326390" h="5786120">
                  <a:moveTo>
                    <a:pt x="326390" y="5309870"/>
                  </a:moveTo>
                  <a:lnTo>
                    <a:pt x="0" y="5309870"/>
                  </a:lnTo>
                  <a:lnTo>
                    <a:pt x="0" y="5325097"/>
                  </a:lnTo>
                  <a:lnTo>
                    <a:pt x="326390" y="5325097"/>
                  </a:lnTo>
                  <a:lnTo>
                    <a:pt x="326390" y="5309870"/>
                  </a:lnTo>
                  <a:close/>
                </a:path>
                <a:path w="326390" h="5786120">
                  <a:moveTo>
                    <a:pt x="326390" y="5215890"/>
                  </a:moveTo>
                  <a:lnTo>
                    <a:pt x="0" y="5215890"/>
                  </a:lnTo>
                  <a:lnTo>
                    <a:pt x="0" y="5309857"/>
                  </a:lnTo>
                  <a:lnTo>
                    <a:pt x="326390" y="5309857"/>
                  </a:lnTo>
                  <a:lnTo>
                    <a:pt x="326390" y="5215890"/>
                  </a:lnTo>
                  <a:close/>
                </a:path>
                <a:path w="326390" h="5786120">
                  <a:moveTo>
                    <a:pt x="326390" y="5209540"/>
                  </a:moveTo>
                  <a:lnTo>
                    <a:pt x="0" y="5209540"/>
                  </a:lnTo>
                  <a:lnTo>
                    <a:pt x="0" y="5215877"/>
                  </a:lnTo>
                  <a:lnTo>
                    <a:pt x="326390" y="5215877"/>
                  </a:lnTo>
                  <a:lnTo>
                    <a:pt x="326390" y="5209540"/>
                  </a:lnTo>
                  <a:close/>
                </a:path>
                <a:path w="326390" h="5786120">
                  <a:moveTo>
                    <a:pt x="326390" y="5203190"/>
                  </a:moveTo>
                  <a:lnTo>
                    <a:pt x="0" y="5203190"/>
                  </a:lnTo>
                  <a:lnTo>
                    <a:pt x="0" y="5209527"/>
                  </a:lnTo>
                  <a:lnTo>
                    <a:pt x="326390" y="5209527"/>
                  </a:lnTo>
                  <a:lnTo>
                    <a:pt x="326390" y="5203190"/>
                  </a:lnTo>
                  <a:close/>
                </a:path>
                <a:path w="326390" h="5786120">
                  <a:moveTo>
                    <a:pt x="326390" y="5196840"/>
                  </a:moveTo>
                  <a:lnTo>
                    <a:pt x="0" y="5196840"/>
                  </a:lnTo>
                  <a:lnTo>
                    <a:pt x="0" y="5203177"/>
                  </a:lnTo>
                  <a:lnTo>
                    <a:pt x="326390" y="5203177"/>
                  </a:lnTo>
                  <a:lnTo>
                    <a:pt x="326390" y="5196840"/>
                  </a:lnTo>
                  <a:close/>
                </a:path>
                <a:path w="326390" h="5786120">
                  <a:moveTo>
                    <a:pt x="326390" y="5190490"/>
                  </a:moveTo>
                  <a:lnTo>
                    <a:pt x="0" y="5190490"/>
                  </a:lnTo>
                  <a:lnTo>
                    <a:pt x="0" y="5196827"/>
                  </a:lnTo>
                  <a:lnTo>
                    <a:pt x="326390" y="5196827"/>
                  </a:lnTo>
                  <a:lnTo>
                    <a:pt x="326390" y="5190490"/>
                  </a:lnTo>
                  <a:close/>
                </a:path>
                <a:path w="326390" h="5786120">
                  <a:moveTo>
                    <a:pt x="326390" y="5171440"/>
                  </a:moveTo>
                  <a:lnTo>
                    <a:pt x="0" y="5171440"/>
                  </a:lnTo>
                  <a:lnTo>
                    <a:pt x="0" y="5190477"/>
                  </a:lnTo>
                  <a:lnTo>
                    <a:pt x="326390" y="5190477"/>
                  </a:lnTo>
                  <a:lnTo>
                    <a:pt x="326390" y="5171440"/>
                  </a:lnTo>
                  <a:close/>
                </a:path>
                <a:path w="326390" h="5786120">
                  <a:moveTo>
                    <a:pt x="326390" y="5152390"/>
                  </a:moveTo>
                  <a:lnTo>
                    <a:pt x="0" y="5152390"/>
                  </a:lnTo>
                  <a:lnTo>
                    <a:pt x="0" y="5171427"/>
                  </a:lnTo>
                  <a:lnTo>
                    <a:pt x="326390" y="5171427"/>
                  </a:lnTo>
                  <a:lnTo>
                    <a:pt x="326390" y="5152390"/>
                  </a:lnTo>
                  <a:close/>
                </a:path>
                <a:path w="326390" h="5786120">
                  <a:moveTo>
                    <a:pt x="326390" y="5146040"/>
                  </a:moveTo>
                  <a:lnTo>
                    <a:pt x="0" y="5146040"/>
                  </a:lnTo>
                  <a:lnTo>
                    <a:pt x="0" y="5152377"/>
                  </a:lnTo>
                  <a:lnTo>
                    <a:pt x="326390" y="5152377"/>
                  </a:lnTo>
                  <a:lnTo>
                    <a:pt x="326390" y="5146040"/>
                  </a:lnTo>
                  <a:close/>
                </a:path>
                <a:path w="326390" h="5786120">
                  <a:moveTo>
                    <a:pt x="326390" y="5139690"/>
                  </a:moveTo>
                  <a:lnTo>
                    <a:pt x="0" y="5139690"/>
                  </a:lnTo>
                  <a:lnTo>
                    <a:pt x="0" y="5146027"/>
                  </a:lnTo>
                  <a:lnTo>
                    <a:pt x="326390" y="5146027"/>
                  </a:lnTo>
                  <a:lnTo>
                    <a:pt x="326390" y="5139690"/>
                  </a:lnTo>
                  <a:close/>
                </a:path>
                <a:path w="326390" h="5786120">
                  <a:moveTo>
                    <a:pt x="326390" y="5133340"/>
                  </a:moveTo>
                  <a:lnTo>
                    <a:pt x="0" y="5133340"/>
                  </a:lnTo>
                  <a:lnTo>
                    <a:pt x="0" y="5139677"/>
                  </a:lnTo>
                  <a:lnTo>
                    <a:pt x="326390" y="5139677"/>
                  </a:lnTo>
                  <a:lnTo>
                    <a:pt x="326390" y="5133340"/>
                  </a:lnTo>
                  <a:close/>
                </a:path>
                <a:path w="326390" h="5786120">
                  <a:moveTo>
                    <a:pt x="326390" y="5120640"/>
                  </a:moveTo>
                  <a:lnTo>
                    <a:pt x="0" y="5120640"/>
                  </a:lnTo>
                  <a:lnTo>
                    <a:pt x="0" y="5133327"/>
                  </a:lnTo>
                  <a:lnTo>
                    <a:pt x="326390" y="5133327"/>
                  </a:lnTo>
                  <a:lnTo>
                    <a:pt x="326390" y="5120640"/>
                  </a:lnTo>
                  <a:close/>
                </a:path>
                <a:path w="326390" h="5786120">
                  <a:moveTo>
                    <a:pt x="326390" y="5114290"/>
                  </a:moveTo>
                  <a:lnTo>
                    <a:pt x="0" y="5114290"/>
                  </a:lnTo>
                  <a:lnTo>
                    <a:pt x="0" y="5120627"/>
                  </a:lnTo>
                  <a:lnTo>
                    <a:pt x="326390" y="5120627"/>
                  </a:lnTo>
                  <a:lnTo>
                    <a:pt x="326390" y="5114290"/>
                  </a:lnTo>
                  <a:close/>
                </a:path>
                <a:path w="326390" h="5786120">
                  <a:moveTo>
                    <a:pt x="326390" y="5107940"/>
                  </a:moveTo>
                  <a:lnTo>
                    <a:pt x="0" y="5107940"/>
                  </a:lnTo>
                  <a:lnTo>
                    <a:pt x="0" y="5114277"/>
                  </a:lnTo>
                  <a:lnTo>
                    <a:pt x="326390" y="5114277"/>
                  </a:lnTo>
                  <a:lnTo>
                    <a:pt x="326390" y="5107940"/>
                  </a:lnTo>
                  <a:close/>
                </a:path>
                <a:path w="326390" h="5786120">
                  <a:moveTo>
                    <a:pt x="326390" y="5101590"/>
                  </a:moveTo>
                  <a:lnTo>
                    <a:pt x="0" y="5101590"/>
                  </a:lnTo>
                  <a:lnTo>
                    <a:pt x="0" y="5107927"/>
                  </a:lnTo>
                  <a:lnTo>
                    <a:pt x="326390" y="5107927"/>
                  </a:lnTo>
                  <a:lnTo>
                    <a:pt x="326390" y="5101590"/>
                  </a:lnTo>
                  <a:close/>
                </a:path>
                <a:path w="326390" h="5786120">
                  <a:moveTo>
                    <a:pt x="326390" y="5095240"/>
                  </a:moveTo>
                  <a:lnTo>
                    <a:pt x="0" y="5095240"/>
                  </a:lnTo>
                  <a:lnTo>
                    <a:pt x="0" y="5101577"/>
                  </a:lnTo>
                  <a:lnTo>
                    <a:pt x="326390" y="5101577"/>
                  </a:lnTo>
                  <a:lnTo>
                    <a:pt x="326390" y="5095240"/>
                  </a:lnTo>
                  <a:close/>
                </a:path>
                <a:path w="326390" h="5786120">
                  <a:moveTo>
                    <a:pt x="326390" y="5082540"/>
                  </a:moveTo>
                  <a:lnTo>
                    <a:pt x="0" y="5082540"/>
                  </a:lnTo>
                  <a:lnTo>
                    <a:pt x="0" y="5095227"/>
                  </a:lnTo>
                  <a:lnTo>
                    <a:pt x="326390" y="5095227"/>
                  </a:lnTo>
                  <a:lnTo>
                    <a:pt x="326390" y="5082540"/>
                  </a:lnTo>
                  <a:close/>
                </a:path>
                <a:path w="326390" h="5786120">
                  <a:moveTo>
                    <a:pt x="326390" y="0"/>
                  </a:moveTo>
                  <a:lnTo>
                    <a:pt x="0" y="0"/>
                  </a:lnTo>
                  <a:lnTo>
                    <a:pt x="0" y="5082527"/>
                  </a:lnTo>
                  <a:lnTo>
                    <a:pt x="326390" y="5082527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850" y="12699"/>
              <a:ext cx="325120" cy="5815330"/>
            </a:xfrm>
            <a:custGeom>
              <a:avLst/>
              <a:gdLst/>
              <a:ahLst/>
              <a:cxnLst/>
              <a:rect l="l" t="t" r="r" b="b"/>
              <a:pathLst>
                <a:path w="325120" h="5815330">
                  <a:moveTo>
                    <a:pt x="7620" y="5814072"/>
                  </a:moveTo>
                  <a:lnTo>
                    <a:pt x="0" y="5814072"/>
                  </a:lnTo>
                  <a:lnTo>
                    <a:pt x="0" y="5815330"/>
                  </a:lnTo>
                  <a:lnTo>
                    <a:pt x="7620" y="5815330"/>
                  </a:lnTo>
                  <a:lnTo>
                    <a:pt x="7620" y="5814072"/>
                  </a:lnTo>
                  <a:close/>
                </a:path>
                <a:path w="325120" h="5815330">
                  <a:moveTo>
                    <a:pt x="325120" y="5763272"/>
                  </a:moveTo>
                  <a:lnTo>
                    <a:pt x="0" y="5763272"/>
                  </a:lnTo>
                  <a:lnTo>
                    <a:pt x="0" y="5779770"/>
                  </a:lnTo>
                  <a:lnTo>
                    <a:pt x="0" y="5786120"/>
                  </a:lnTo>
                  <a:lnTo>
                    <a:pt x="0" y="5814060"/>
                  </a:lnTo>
                  <a:lnTo>
                    <a:pt x="21590" y="5814060"/>
                  </a:lnTo>
                  <a:lnTo>
                    <a:pt x="21590" y="5812790"/>
                  </a:lnTo>
                  <a:lnTo>
                    <a:pt x="35560" y="5812790"/>
                  </a:lnTo>
                  <a:lnTo>
                    <a:pt x="35560" y="5811520"/>
                  </a:lnTo>
                  <a:lnTo>
                    <a:pt x="49530" y="5811520"/>
                  </a:lnTo>
                  <a:lnTo>
                    <a:pt x="49530" y="5810250"/>
                  </a:lnTo>
                  <a:lnTo>
                    <a:pt x="63500" y="5810250"/>
                  </a:lnTo>
                  <a:lnTo>
                    <a:pt x="63500" y="5808980"/>
                  </a:lnTo>
                  <a:lnTo>
                    <a:pt x="77470" y="5808980"/>
                  </a:lnTo>
                  <a:lnTo>
                    <a:pt x="77470" y="5807710"/>
                  </a:lnTo>
                  <a:lnTo>
                    <a:pt x="91440" y="5807710"/>
                  </a:lnTo>
                  <a:lnTo>
                    <a:pt x="91440" y="5806440"/>
                  </a:lnTo>
                  <a:lnTo>
                    <a:pt x="105410" y="5806440"/>
                  </a:lnTo>
                  <a:lnTo>
                    <a:pt x="105410" y="5805170"/>
                  </a:lnTo>
                  <a:lnTo>
                    <a:pt x="119380" y="5805170"/>
                  </a:lnTo>
                  <a:lnTo>
                    <a:pt x="119380" y="5803900"/>
                  </a:lnTo>
                  <a:lnTo>
                    <a:pt x="133350" y="5803900"/>
                  </a:lnTo>
                  <a:lnTo>
                    <a:pt x="133350" y="5802630"/>
                  </a:lnTo>
                  <a:lnTo>
                    <a:pt x="147320" y="5802630"/>
                  </a:lnTo>
                  <a:lnTo>
                    <a:pt x="147320" y="5801360"/>
                  </a:lnTo>
                  <a:lnTo>
                    <a:pt x="161290" y="5801360"/>
                  </a:lnTo>
                  <a:lnTo>
                    <a:pt x="161290" y="5800090"/>
                  </a:lnTo>
                  <a:lnTo>
                    <a:pt x="175260" y="5800090"/>
                  </a:lnTo>
                  <a:lnTo>
                    <a:pt x="175260" y="5798820"/>
                  </a:lnTo>
                  <a:lnTo>
                    <a:pt x="189230" y="5798820"/>
                  </a:lnTo>
                  <a:lnTo>
                    <a:pt x="189230" y="5797550"/>
                  </a:lnTo>
                  <a:lnTo>
                    <a:pt x="203200" y="5797550"/>
                  </a:lnTo>
                  <a:lnTo>
                    <a:pt x="203200" y="5796280"/>
                  </a:lnTo>
                  <a:lnTo>
                    <a:pt x="218440" y="5796280"/>
                  </a:lnTo>
                  <a:lnTo>
                    <a:pt x="218440" y="5795010"/>
                  </a:lnTo>
                  <a:lnTo>
                    <a:pt x="232410" y="5795010"/>
                  </a:lnTo>
                  <a:lnTo>
                    <a:pt x="232410" y="5793740"/>
                  </a:lnTo>
                  <a:lnTo>
                    <a:pt x="246380" y="5793740"/>
                  </a:lnTo>
                  <a:lnTo>
                    <a:pt x="246380" y="5792470"/>
                  </a:lnTo>
                  <a:lnTo>
                    <a:pt x="260350" y="5792470"/>
                  </a:lnTo>
                  <a:lnTo>
                    <a:pt x="260350" y="5791200"/>
                  </a:lnTo>
                  <a:lnTo>
                    <a:pt x="274320" y="5791200"/>
                  </a:lnTo>
                  <a:lnTo>
                    <a:pt x="274320" y="5789930"/>
                  </a:lnTo>
                  <a:lnTo>
                    <a:pt x="288290" y="5789930"/>
                  </a:lnTo>
                  <a:lnTo>
                    <a:pt x="288290" y="5788660"/>
                  </a:lnTo>
                  <a:lnTo>
                    <a:pt x="302260" y="5788660"/>
                  </a:lnTo>
                  <a:lnTo>
                    <a:pt x="302260" y="5787390"/>
                  </a:lnTo>
                  <a:lnTo>
                    <a:pt x="316230" y="5787390"/>
                  </a:lnTo>
                  <a:lnTo>
                    <a:pt x="316230" y="5786120"/>
                  </a:lnTo>
                  <a:lnTo>
                    <a:pt x="325120" y="5786120"/>
                  </a:lnTo>
                  <a:lnTo>
                    <a:pt x="325120" y="5779770"/>
                  </a:lnTo>
                  <a:lnTo>
                    <a:pt x="325120" y="5763272"/>
                  </a:lnTo>
                  <a:close/>
                </a:path>
                <a:path w="325120" h="5815330">
                  <a:moveTo>
                    <a:pt x="325120" y="5728982"/>
                  </a:moveTo>
                  <a:lnTo>
                    <a:pt x="0" y="5728982"/>
                  </a:lnTo>
                  <a:lnTo>
                    <a:pt x="0" y="5763260"/>
                  </a:lnTo>
                  <a:lnTo>
                    <a:pt x="325120" y="5763260"/>
                  </a:lnTo>
                  <a:lnTo>
                    <a:pt x="325120" y="5728982"/>
                  </a:lnTo>
                  <a:close/>
                </a:path>
                <a:path w="325120" h="5815330">
                  <a:moveTo>
                    <a:pt x="325120" y="5706122"/>
                  </a:moveTo>
                  <a:lnTo>
                    <a:pt x="0" y="5706122"/>
                  </a:lnTo>
                  <a:lnTo>
                    <a:pt x="0" y="5728970"/>
                  </a:lnTo>
                  <a:lnTo>
                    <a:pt x="325120" y="5728970"/>
                  </a:lnTo>
                  <a:lnTo>
                    <a:pt x="325120" y="5706122"/>
                  </a:lnTo>
                  <a:close/>
                </a:path>
                <a:path w="325120" h="5815330">
                  <a:moveTo>
                    <a:pt x="325120" y="5703582"/>
                  </a:moveTo>
                  <a:lnTo>
                    <a:pt x="0" y="5703582"/>
                  </a:lnTo>
                  <a:lnTo>
                    <a:pt x="0" y="5706110"/>
                  </a:lnTo>
                  <a:lnTo>
                    <a:pt x="325120" y="5706110"/>
                  </a:lnTo>
                  <a:lnTo>
                    <a:pt x="325120" y="5703582"/>
                  </a:lnTo>
                  <a:close/>
                </a:path>
                <a:path w="325120" h="5815330">
                  <a:moveTo>
                    <a:pt x="325120" y="5697232"/>
                  </a:moveTo>
                  <a:lnTo>
                    <a:pt x="0" y="5697232"/>
                  </a:lnTo>
                  <a:lnTo>
                    <a:pt x="0" y="5703570"/>
                  </a:lnTo>
                  <a:lnTo>
                    <a:pt x="325120" y="5703570"/>
                  </a:lnTo>
                  <a:lnTo>
                    <a:pt x="325120" y="5697232"/>
                  </a:lnTo>
                  <a:close/>
                </a:path>
                <a:path w="325120" h="5815330">
                  <a:moveTo>
                    <a:pt x="325120" y="5680722"/>
                  </a:moveTo>
                  <a:lnTo>
                    <a:pt x="0" y="5680722"/>
                  </a:lnTo>
                  <a:lnTo>
                    <a:pt x="0" y="5697220"/>
                  </a:lnTo>
                  <a:lnTo>
                    <a:pt x="325120" y="5697220"/>
                  </a:lnTo>
                  <a:lnTo>
                    <a:pt x="325120" y="5680722"/>
                  </a:lnTo>
                  <a:close/>
                </a:path>
                <a:path w="325120" h="5815330">
                  <a:moveTo>
                    <a:pt x="325120" y="5661672"/>
                  </a:moveTo>
                  <a:lnTo>
                    <a:pt x="0" y="5661672"/>
                  </a:lnTo>
                  <a:lnTo>
                    <a:pt x="0" y="5680710"/>
                  </a:lnTo>
                  <a:lnTo>
                    <a:pt x="325120" y="5680710"/>
                  </a:lnTo>
                  <a:lnTo>
                    <a:pt x="325120" y="5661672"/>
                  </a:lnTo>
                  <a:close/>
                </a:path>
                <a:path w="325120" h="5815330">
                  <a:moveTo>
                    <a:pt x="325120" y="5629922"/>
                  </a:moveTo>
                  <a:lnTo>
                    <a:pt x="0" y="5629922"/>
                  </a:lnTo>
                  <a:lnTo>
                    <a:pt x="0" y="5661660"/>
                  </a:lnTo>
                  <a:lnTo>
                    <a:pt x="325120" y="5661660"/>
                  </a:lnTo>
                  <a:lnTo>
                    <a:pt x="325120" y="5629922"/>
                  </a:lnTo>
                  <a:close/>
                </a:path>
                <a:path w="325120" h="5815330">
                  <a:moveTo>
                    <a:pt x="325120" y="5604522"/>
                  </a:moveTo>
                  <a:lnTo>
                    <a:pt x="0" y="5604522"/>
                  </a:lnTo>
                  <a:lnTo>
                    <a:pt x="0" y="5629910"/>
                  </a:lnTo>
                  <a:lnTo>
                    <a:pt x="325120" y="5629910"/>
                  </a:lnTo>
                  <a:lnTo>
                    <a:pt x="325120" y="5604522"/>
                  </a:lnTo>
                  <a:close/>
                </a:path>
                <a:path w="325120" h="5815330">
                  <a:moveTo>
                    <a:pt x="325120" y="5598172"/>
                  </a:moveTo>
                  <a:lnTo>
                    <a:pt x="0" y="5598172"/>
                  </a:lnTo>
                  <a:lnTo>
                    <a:pt x="0" y="5604510"/>
                  </a:lnTo>
                  <a:lnTo>
                    <a:pt x="325120" y="5604510"/>
                  </a:lnTo>
                  <a:lnTo>
                    <a:pt x="325120" y="5598172"/>
                  </a:lnTo>
                  <a:close/>
                </a:path>
                <a:path w="325120" h="5815330">
                  <a:moveTo>
                    <a:pt x="325120" y="5541022"/>
                  </a:moveTo>
                  <a:lnTo>
                    <a:pt x="0" y="5541022"/>
                  </a:lnTo>
                  <a:lnTo>
                    <a:pt x="0" y="5598160"/>
                  </a:lnTo>
                  <a:lnTo>
                    <a:pt x="325120" y="5598160"/>
                  </a:lnTo>
                  <a:lnTo>
                    <a:pt x="325120" y="5541022"/>
                  </a:lnTo>
                  <a:close/>
                </a:path>
                <a:path w="325120" h="5815330">
                  <a:moveTo>
                    <a:pt x="325120" y="5513082"/>
                  </a:moveTo>
                  <a:lnTo>
                    <a:pt x="0" y="5513082"/>
                  </a:lnTo>
                  <a:lnTo>
                    <a:pt x="0" y="5541010"/>
                  </a:lnTo>
                  <a:lnTo>
                    <a:pt x="325120" y="5541010"/>
                  </a:lnTo>
                  <a:lnTo>
                    <a:pt x="325120" y="5513082"/>
                  </a:lnTo>
                  <a:close/>
                </a:path>
                <a:path w="325120" h="5815330">
                  <a:moveTo>
                    <a:pt x="325120" y="5494032"/>
                  </a:moveTo>
                  <a:lnTo>
                    <a:pt x="0" y="5494032"/>
                  </a:lnTo>
                  <a:lnTo>
                    <a:pt x="0" y="5513070"/>
                  </a:lnTo>
                  <a:lnTo>
                    <a:pt x="325120" y="5513070"/>
                  </a:lnTo>
                  <a:lnTo>
                    <a:pt x="325120" y="5494032"/>
                  </a:lnTo>
                  <a:close/>
                </a:path>
                <a:path w="325120" h="5815330">
                  <a:moveTo>
                    <a:pt x="325120" y="5483872"/>
                  </a:moveTo>
                  <a:lnTo>
                    <a:pt x="0" y="5483872"/>
                  </a:lnTo>
                  <a:lnTo>
                    <a:pt x="0" y="5494020"/>
                  </a:lnTo>
                  <a:lnTo>
                    <a:pt x="325120" y="5494020"/>
                  </a:lnTo>
                  <a:lnTo>
                    <a:pt x="325120" y="5483872"/>
                  </a:lnTo>
                  <a:close/>
                </a:path>
                <a:path w="325120" h="5815330">
                  <a:moveTo>
                    <a:pt x="325120" y="5468632"/>
                  </a:moveTo>
                  <a:lnTo>
                    <a:pt x="0" y="5468632"/>
                  </a:lnTo>
                  <a:lnTo>
                    <a:pt x="0" y="5483860"/>
                  </a:lnTo>
                  <a:lnTo>
                    <a:pt x="325120" y="5483860"/>
                  </a:lnTo>
                  <a:lnTo>
                    <a:pt x="325120" y="5468632"/>
                  </a:lnTo>
                  <a:close/>
                </a:path>
                <a:path w="325120" h="5815330">
                  <a:moveTo>
                    <a:pt x="325120" y="5464822"/>
                  </a:moveTo>
                  <a:lnTo>
                    <a:pt x="0" y="546482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64822"/>
                  </a:lnTo>
                  <a:close/>
                </a:path>
                <a:path w="325120" h="5815330">
                  <a:moveTo>
                    <a:pt x="325120" y="5407672"/>
                  </a:moveTo>
                  <a:lnTo>
                    <a:pt x="0" y="5407672"/>
                  </a:lnTo>
                  <a:lnTo>
                    <a:pt x="0" y="5464810"/>
                  </a:lnTo>
                  <a:lnTo>
                    <a:pt x="325120" y="5464810"/>
                  </a:lnTo>
                  <a:lnTo>
                    <a:pt x="325120" y="5407672"/>
                  </a:lnTo>
                  <a:close/>
                </a:path>
                <a:path w="325120" h="581533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7660"/>
                  </a:lnTo>
                  <a:lnTo>
                    <a:pt x="325120" y="5407660"/>
                  </a:lnTo>
                  <a:lnTo>
                    <a:pt x="325120" y="5398782"/>
                  </a:lnTo>
                  <a:close/>
                </a:path>
                <a:path w="325120" h="5815330">
                  <a:moveTo>
                    <a:pt x="325120" y="5394972"/>
                  </a:moveTo>
                  <a:lnTo>
                    <a:pt x="0" y="539497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94972"/>
                  </a:lnTo>
                  <a:close/>
                </a:path>
                <a:path w="325120" h="5815330">
                  <a:moveTo>
                    <a:pt x="325120" y="5379732"/>
                  </a:moveTo>
                  <a:lnTo>
                    <a:pt x="0" y="5379732"/>
                  </a:lnTo>
                  <a:lnTo>
                    <a:pt x="0" y="5394960"/>
                  </a:lnTo>
                  <a:lnTo>
                    <a:pt x="325120" y="5394960"/>
                  </a:lnTo>
                  <a:lnTo>
                    <a:pt x="325120" y="5379732"/>
                  </a:lnTo>
                  <a:close/>
                </a:path>
                <a:path w="325120" h="5815330">
                  <a:moveTo>
                    <a:pt x="325120" y="5354332"/>
                  </a:moveTo>
                  <a:lnTo>
                    <a:pt x="0" y="5354332"/>
                  </a:lnTo>
                  <a:lnTo>
                    <a:pt x="0" y="5379720"/>
                  </a:lnTo>
                  <a:lnTo>
                    <a:pt x="325120" y="5379720"/>
                  </a:lnTo>
                  <a:lnTo>
                    <a:pt x="325120" y="5354332"/>
                  </a:lnTo>
                  <a:close/>
                </a:path>
                <a:path w="325120" h="5815330">
                  <a:moveTo>
                    <a:pt x="325120" y="5328932"/>
                  </a:moveTo>
                  <a:lnTo>
                    <a:pt x="0" y="5328932"/>
                  </a:lnTo>
                  <a:lnTo>
                    <a:pt x="0" y="5354320"/>
                  </a:lnTo>
                  <a:lnTo>
                    <a:pt x="325120" y="5354320"/>
                  </a:lnTo>
                  <a:lnTo>
                    <a:pt x="325120" y="5328932"/>
                  </a:lnTo>
                  <a:close/>
                </a:path>
                <a:path w="325120" h="5815330">
                  <a:moveTo>
                    <a:pt x="325120" y="5325122"/>
                  </a:moveTo>
                  <a:lnTo>
                    <a:pt x="0" y="532512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25122"/>
                  </a:lnTo>
                  <a:close/>
                </a:path>
                <a:path w="325120" h="5815330">
                  <a:moveTo>
                    <a:pt x="325120" y="5309882"/>
                  </a:moveTo>
                  <a:lnTo>
                    <a:pt x="0" y="5309882"/>
                  </a:lnTo>
                  <a:lnTo>
                    <a:pt x="0" y="5325110"/>
                  </a:lnTo>
                  <a:lnTo>
                    <a:pt x="325120" y="5325110"/>
                  </a:lnTo>
                  <a:lnTo>
                    <a:pt x="325120" y="5309882"/>
                  </a:lnTo>
                  <a:close/>
                </a:path>
                <a:path w="325120" h="5815330">
                  <a:moveTo>
                    <a:pt x="325120" y="5215902"/>
                  </a:moveTo>
                  <a:lnTo>
                    <a:pt x="0" y="5215902"/>
                  </a:lnTo>
                  <a:lnTo>
                    <a:pt x="0" y="5309870"/>
                  </a:lnTo>
                  <a:lnTo>
                    <a:pt x="325120" y="5309870"/>
                  </a:lnTo>
                  <a:lnTo>
                    <a:pt x="325120" y="5215902"/>
                  </a:lnTo>
                  <a:close/>
                </a:path>
                <a:path w="325120" h="581533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81533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81533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815330">
                  <a:moveTo>
                    <a:pt x="325120" y="5190502"/>
                  </a:moveTo>
                  <a:lnTo>
                    <a:pt x="0" y="51905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90502"/>
                  </a:lnTo>
                  <a:close/>
                </a:path>
                <a:path w="325120" h="5815330">
                  <a:moveTo>
                    <a:pt x="325120" y="5171452"/>
                  </a:moveTo>
                  <a:lnTo>
                    <a:pt x="0" y="5171452"/>
                  </a:lnTo>
                  <a:lnTo>
                    <a:pt x="0" y="5190490"/>
                  </a:lnTo>
                  <a:lnTo>
                    <a:pt x="325120" y="5190490"/>
                  </a:lnTo>
                  <a:lnTo>
                    <a:pt x="325120" y="5171452"/>
                  </a:lnTo>
                  <a:close/>
                </a:path>
                <a:path w="325120" h="5815330">
                  <a:moveTo>
                    <a:pt x="325120" y="5152402"/>
                  </a:moveTo>
                  <a:lnTo>
                    <a:pt x="0" y="5152402"/>
                  </a:lnTo>
                  <a:lnTo>
                    <a:pt x="0" y="5171440"/>
                  </a:lnTo>
                  <a:lnTo>
                    <a:pt x="325120" y="5171440"/>
                  </a:lnTo>
                  <a:lnTo>
                    <a:pt x="325120" y="5152402"/>
                  </a:lnTo>
                  <a:close/>
                </a:path>
                <a:path w="325120" h="581533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81533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815330">
                  <a:moveTo>
                    <a:pt x="325120" y="5133352"/>
                  </a:moveTo>
                  <a:lnTo>
                    <a:pt x="0" y="513335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33352"/>
                  </a:lnTo>
                  <a:close/>
                </a:path>
                <a:path w="325120" h="5815330">
                  <a:moveTo>
                    <a:pt x="325120" y="5120652"/>
                  </a:moveTo>
                  <a:lnTo>
                    <a:pt x="0" y="5120652"/>
                  </a:lnTo>
                  <a:lnTo>
                    <a:pt x="0" y="5133340"/>
                  </a:lnTo>
                  <a:lnTo>
                    <a:pt x="325120" y="5133340"/>
                  </a:lnTo>
                  <a:lnTo>
                    <a:pt x="325120" y="5120652"/>
                  </a:lnTo>
                  <a:close/>
                </a:path>
                <a:path w="325120" h="581533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81533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81533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815330">
                  <a:moveTo>
                    <a:pt x="325120" y="5095252"/>
                  </a:moveTo>
                  <a:lnTo>
                    <a:pt x="0" y="509525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95252"/>
                  </a:lnTo>
                  <a:close/>
                </a:path>
                <a:path w="325120" h="5815330">
                  <a:moveTo>
                    <a:pt x="325120" y="5082552"/>
                  </a:moveTo>
                  <a:lnTo>
                    <a:pt x="0" y="5082552"/>
                  </a:lnTo>
                  <a:lnTo>
                    <a:pt x="0" y="5095240"/>
                  </a:lnTo>
                  <a:lnTo>
                    <a:pt x="325120" y="5095240"/>
                  </a:lnTo>
                  <a:lnTo>
                    <a:pt x="325120" y="5082552"/>
                  </a:lnTo>
                  <a:close/>
                </a:path>
                <a:path w="325120" h="5815330">
                  <a:moveTo>
                    <a:pt x="325120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0" y="1270"/>
                  </a:lnTo>
                  <a:lnTo>
                    <a:pt x="0" y="5082540"/>
                  </a:lnTo>
                  <a:lnTo>
                    <a:pt x="325120" y="508254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13969"/>
              <a:ext cx="323850" cy="5843270"/>
            </a:xfrm>
            <a:custGeom>
              <a:avLst/>
              <a:gdLst/>
              <a:ahLst/>
              <a:cxnLst/>
              <a:rect l="l" t="t" r="r" b="b"/>
              <a:pathLst>
                <a:path w="323850" h="5843270">
                  <a:moveTo>
                    <a:pt x="1270" y="5842012"/>
                  </a:moveTo>
                  <a:lnTo>
                    <a:pt x="0" y="5842012"/>
                  </a:lnTo>
                  <a:lnTo>
                    <a:pt x="0" y="5843270"/>
                  </a:lnTo>
                  <a:lnTo>
                    <a:pt x="1270" y="5843270"/>
                  </a:lnTo>
                  <a:lnTo>
                    <a:pt x="1270" y="5842012"/>
                  </a:lnTo>
                  <a:close/>
                </a:path>
                <a:path w="323850" h="5843270">
                  <a:moveTo>
                    <a:pt x="323850" y="5793752"/>
                  </a:moveTo>
                  <a:lnTo>
                    <a:pt x="0" y="5793752"/>
                  </a:lnTo>
                  <a:lnTo>
                    <a:pt x="0" y="5812790"/>
                  </a:lnTo>
                  <a:lnTo>
                    <a:pt x="0" y="5814060"/>
                  </a:lnTo>
                  <a:lnTo>
                    <a:pt x="0" y="5842000"/>
                  </a:lnTo>
                  <a:lnTo>
                    <a:pt x="21590" y="5842000"/>
                  </a:lnTo>
                  <a:lnTo>
                    <a:pt x="21590" y="5840730"/>
                  </a:lnTo>
                  <a:lnTo>
                    <a:pt x="35560" y="5840730"/>
                  </a:lnTo>
                  <a:lnTo>
                    <a:pt x="35560" y="5839460"/>
                  </a:lnTo>
                  <a:lnTo>
                    <a:pt x="49530" y="5839460"/>
                  </a:lnTo>
                  <a:lnTo>
                    <a:pt x="49530" y="5838190"/>
                  </a:lnTo>
                  <a:lnTo>
                    <a:pt x="63500" y="5838190"/>
                  </a:lnTo>
                  <a:lnTo>
                    <a:pt x="63500" y="5836920"/>
                  </a:lnTo>
                  <a:lnTo>
                    <a:pt x="77470" y="5836920"/>
                  </a:lnTo>
                  <a:lnTo>
                    <a:pt x="77470" y="5835650"/>
                  </a:lnTo>
                  <a:lnTo>
                    <a:pt x="91440" y="5835650"/>
                  </a:lnTo>
                  <a:lnTo>
                    <a:pt x="91440" y="5834380"/>
                  </a:lnTo>
                  <a:lnTo>
                    <a:pt x="105410" y="5834380"/>
                  </a:lnTo>
                  <a:lnTo>
                    <a:pt x="105410" y="5833110"/>
                  </a:lnTo>
                  <a:lnTo>
                    <a:pt x="120650" y="5833110"/>
                  </a:lnTo>
                  <a:lnTo>
                    <a:pt x="120650" y="5831840"/>
                  </a:lnTo>
                  <a:lnTo>
                    <a:pt x="134620" y="5831840"/>
                  </a:lnTo>
                  <a:lnTo>
                    <a:pt x="134620" y="5830570"/>
                  </a:lnTo>
                  <a:lnTo>
                    <a:pt x="148590" y="5830570"/>
                  </a:lnTo>
                  <a:lnTo>
                    <a:pt x="148590" y="5829300"/>
                  </a:lnTo>
                  <a:lnTo>
                    <a:pt x="162560" y="5829300"/>
                  </a:lnTo>
                  <a:lnTo>
                    <a:pt x="162560" y="5828030"/>
                  </a:lnTo>
                  <a:lnTo>
                    <a:pt x="176530" y="5828030"/>
                  </a:lnTo>
                  <a:lnTo>
                    <a:pt x="176530" y="5826760"/>
                  </a:lnTo>
                  <a:lnTo>
                    <a:pt x="190500" y="5826760"/>
                  </a:lnTo>
                  <a:lnTo>
                    <a:pt x="190500" y="5825490"/>
                  </a:lnTo>
                  <a:lnTo>
                    <a:pt x="204470" y="5825490"/>
                  </a:lnTo>
                  <a:lnTo>
                    <a:pt x="204470" y="5824220"/>
                  </a:lnTo>
                  <a:lnTo>
                    <a:pt x="218440" y="5824220"/>
                  </a:lnTo>
                  <a:lnTo>
                    <a:pt x="218440" y="5822950"/>
                  </a:lnTo>
                  <a:lnTo>
                    <a:pt x="232410" y="5822950"/>
                  </a:lnTo>
                  <a:lnTo>
                    <a:pt x="232410" y="5821680"/>
                  </a:lnTo>
                  <a:lnTo>
                    <a:pt x="246380" y="5821680"/>
                  </a:lnTo>
                  <a:lnTo>
                    <a:pt x="246380" y="5820410"/>
                  </a:lnTo>
                  <a:lnTo>
                    <a:pt x="260350" y="5820410"/>
                  </a:lnTo>
                  <a:lnTo>
                    <a:pt x="260350" y="5819140"/>
                  </a:lnTo>
                  <a:lnTo>
                    <a:pt x="274320" y="5819140"/>
                  </a:lnTo>
                  <a:lnTo>
                    <a:pt x="274320" y="5817870"/>
                  </a:lnTo>
                  <a:lnTo>
                    <a:pt x="288290" y="5817870"/>
                  </a:lnTo>
                  <a:lnTo>
                    <a:pt x="288290" y="5816600"/>
                  </a:lnTo>
                  <a:lnTo>
                    <a:pt x="302260" y="5816600"/>
                  </a:lnTo>
                  <a:lnTo>
                    <a:pt x="302260" y="5815330"/>
                  </a:lnTo>
                  <a:lnTo>
                    <a:pt x="316230" y="5815330"/>
                  </a:lnTo>
                  <a:lnTo>
                    <a:pt x="316230" y="5814060"/>
                  </a:lnTo>
                  <a:lnTo>
                    <a:pt x="323850" y="5814060"/>
                  </a:lnTo>
                  <a:lnTo>
                    <a:pt x="323850" y="5812790"/>
                  </a:lnTo>
                  <a:lnTo>
                    <a:pt x="323850" y="5793752"/>
                  </a:lnTo>
                  <a:close/>
                </a:path>
                <a:path w="323850" h="5843270">
                  <a:moveTo>
                    <a:pt x="323850" y="5778512"/>
                  </a:moveTo>
                  <a:lnTo>
                    <a:pt x="0" y="5778512"/>
                  </a:lnTo>
                  <a:lnTo>
                    <a:pt x="0" y="5793740"/>
                  </a:lnTo>
                  <a:lnTo>
                    <a:pt x="323850" y="5793740"/>
                  </a:lnTo>
                  <a:lnTo>
                    <a:pt x="323850" y="5778512"/>
                  </a:lnTo>
                  <a:close/>
                </a:path>
                <a:path w="323850" h="5843270">
                  <a:moveTo>
                    <a:pt x="323850" y="5762002"/>
                  </a:moveTo>
                  <a:lnTo>
                    <a:pt x="0" y="5762002"/>
                  </a:lnTo>
                  <a:lnTo>
                    <a:pt x="0" y="5778500"/>
                  </a:lnTo>
                  <a:lnTo>
                    <a:pt x="323850" y="5778500"/>
                  </a:lnTo>
                  <a:lnTo>
                    <a:pt x="323850" y="5762002"/>
                  </a:lnTo>
                  <a:close/>
                </a:path>
                <a:path w="323850" h="5843270">
                  <a:moveTo>
                    <a:pt x="323850" y="5727712"/>
                  </a:moveTo>
                  <a:lnTo>
                    <a:pt x="0" y="5727712"/>
                  </a:lnTo>
                  <a:lnTo>
                    <a:pt x="0" y="5761990"/>
                  </a:lnTo>
                  <a:lnTo>
                    <a:pt x="323850" y="5761990"/>
                  </a:lnTo>
                  <a:lnTo>
                    <a:pt x="323850" y="5727712"/>
                  </a:lnTo>
                  <a:close/>
                </a:path>
                <a:path w="323850" h="5843270">
                  <a:moveTo>
                    <a:pt x="323850" y="5704852"/>
                  </a:moveTo>
                  <a:lnTo>
                    <a:pt x="0" y="5704852"/>
                  </a:lnTo>
                  <a:lnTo>
                    <a:pt x="0" y="5727700"/>
                  </a:lnTo>
                  <a:lnTo>
                    <a:pt x="323850" y="5727700"/>
                  </a:lnTo>
                  <a:lnTo>
                    <a:pt x="323850" y="5704852"/>
                  </a:lnTo>
                  <a:close/>
                </a:path>
                <a:path w="323850" h="5843270">
                  <a:moveTo>
                    <a:pt x="323850" y="5702312"/>
                  </a:moveTo>
                  <a:lnTo>
                    <a:pt x="0" y="5702312"/>
                  </a:lnTo>
                  <a:lnTo>
                    <a:pt x="0" y="5704840"/>
                  </a:lnTo>
                  <a:lnTo>
                    <a:pt x="323850" y="5704840"/>
                  </a:lnTo>
                  <a:lnTo>
                    <a:pt x="323850" y="5702312"/>
                  </a:lnTo>
                  <a:close/>
                </a:path>
                <a:path w="323850" h="5843270">
                  <a:moveTo>
                    <a:pt x="323850" y="5695962"/>
                  </a:moveTo>
                  <a:lnTo>
                    <a:pt x="0" y="5695962"/>
                  </a:lnTo>
                  <a:lnTo>
                    <a:pt x="0" y="5702300"/>
                  </a:lnTo>
                  <a:lnTo>
                    <a:pt x="323850" y="5702300"/>
                  </a:lnTo>
                  <a:lnTo>
                    <a:pt x="323850" y="5695962"/>
                  </a:lnTo>
                  <a:close/>
                </a:path>
                <a:path w="323850" h="5843270">
                  <a:moveTo>
                    <a:pt x="323850" y="5679452"/>
                  </a:moveTo>
                  <a:lnTo>
                    <a:pt x="0" y="5679452"/>
                  </a:lnTo>
                  <a:lnTo>
                    <a:pt x="0" y="5695950"/>
                  </a:lnTo>
                  <a:lnTo>
                    <a:pt x="323850" y="5695950"/>
                  </a:lnTo>
                  <a:lnTo>
                    <a:pt x="323850" y="5679452"/>
                  </a:lnTo>
                  <a:close/>
                </a:path>
                <a:path w="323850" h="5843270">
                  <a:moveTo>
                    <a:pt x="323850" y="5660402"/>
                  </a:moveTo>
                  <a:lnTo>
                    <a:pt x="0" y="5660402"/>
                  </a:lnTo>
                  <a:lnTo>
                    <a:pt x="0" y="5679440"/>
                  </a:lnTo>
                  <a:lnTo>
                    <a:pt x="323850" y="5679440"/>
                  </a:lnTo>
                  <a:lnTo>
                    <a:pt x="323850" y="5660402"/>
                  </a:lnTo>
                  <a:close/>
                </a:path>
                <a:path w="323850" h="5843270">
                  <a:moveTo>
                    <a:pt x="323850" y="5628652"/>
                  </a:moveTo>
                  <a:lnTo>
                    <a:pt x="0" y="5628652"/>
                  </a:lnTo>
                  <a:lnTo>
                    <a:pt x="0" y="5660390"/>
                  </a:lnTo>
                  <a:lnTo>
                    <a:pt x="323850" y="5660390"/>
                  </a:lnTo>
                  <a:lnTo>
                    <a:pt x="323850" y="5628652"/>
                  </a:lnTo>
                  <a:close/>
                </a:path>
                <a:path w="323850" h="5843270">
                  <a:moveTo>
                    <a:pt x="323850" y="5603252"/>
                  </a:moveTo>
                  <a:lnTo>
                    <a:pt x="0" y="5603252"/>
                  </a:lnTo>
                  <a:lnTo>
                    <a:pt x="0" y="5628640"/>
                  </a:lnTo>
                  <a:lnTo>
                    <a:pt x="323850" y="5628640"/>
                  </a:lnTo>
                  <a:lnTo>
                    <a:pt x="323850" y="5603252"/>
                  </a:lnTo>
                  <a:close/>
                </a:path>
                <a:path w="323850" h="5843270">
                  <a:moveTo>
                    <a:pt x="323850" y="5596902"/>
                  </a:moveTo>
                  <a:lnTo>
                    <a:pt x="0" y="5596902"/>
                  </a:lnTo>
                  <a:lnTo>
                    <a:pt x="0" y="5603240"/>
                  </a:lnTo>
                  <a:lnTo>
                    <a:pt x="323850" y="5603240"/>
                  </a:lnTo>
                  <a:lnTo>
                    <a:pt x="323850" y="5596902"/>
                  </a:lnTo>
                  <a:close/>
                </a:path>
                <a:path w="323850" h="5843270">
                  <a:moveTo>
                    <a:pt x="323850" y="5539752"/>
                  </a:moveTo>
                  <a:lnTo>
                    <a:pt x="0" y="5539752"/>
                  </a:lnTo>
                  <a:lnTo>
                    <a:pt x="0" y="5596890"/>
                  </a:lnTo>
                  <a:lnTo>
                    <a:pt x="323850" y="5596890"/>
                  </a:lnTo>
                  <a:lnTo>
                    <a:pt x="323850" y="5539752"/>
                  </a:lnTo>
                  <a:close/>
                </a:path>
                <a:path w="323850" h="5843270">
                  <a:moveTo>
                    <a:pt x="323850" y="5511812"/>
                  </a:moveTo>
                  <a:lnTo>
                    <a:pt x="0" y="5511812"/>
                  </a:lnTo>
                  <a:lnTo>
                    <a:pt x="0" y="5539740"/>
                  </a:lnTo>
                  <a:lnTo>
                    <a:pt x="323850" y="5539740"/>
                  </a:lnTo>
                  <a:lnTo>
                    <a:pt x="323850" y="5511812"/>
                  </a:lnTo>
                  <a:close/>
                </a:path>
                <a:path w="323850" h="5843270">
                  <a:moveTo>
                    <a:pt x="323850" y="5492762"/>
                  </a:moveTo>
                  <a:lnTo>
                    <a:pt x="0" y="5492762"/>
                  </a:lnTo>
                  <a:lnTo>
                    <a:pt x="0" y="5511800"/>
                  </a:lnTo>
                  <a:lnTo>
                    <a:pt x="323850" y="5511800"/>
                  </a:lnTo>
                  <a:lnTo>
                    <a:pt x="323850" y="5492762"/>
                  </a:lnTo>
                  <a:close/>
                </a:path>
                <a:path w="323850" h="5843270">
                  <a:moveTo>
                    <a:pt x="323850" y="5482602"/>
                  </a:moveTo>
                  <a:lnTo>
                    <a:pt x="0" y="5482602"/>
                  </a:lnTo>
                  <a:lnTo>
                    <a:pt x="0" y="5492750"/>
                  </a:lnTo>
                  <a:lnTo>
                    <a:pt x="323850" y="5492750"/>
                  </a:lnTo>
                  <a:lnTo>
                    <a:pt x="323850" y="5482602"/>
                  </a:lnTo>
                  <a:close/>
                </a:path>
                <a:path w="323850" h="5843270">
                  <a:moveTo>
                    <a:pt x="323850" y="5467362"/>
                  </a:moveTo>
                  <a:lnTo>
                    <a:pt x="0" y="5467362"/>
                  </a:lnTo>
                  <a:lnTo>
                    <a:pt x="0" y="5482590"/>
                  </a:lnTo>
                  <a:lnTo>
                    <a:pt x="323850" y="5482590"/>
                  </a:lnTo>
                  <a:lnTo>
                    <a:pt x="323850" y="5467362"/>
                  </a:lnTo>
                  <a:close/>
                </a:path>
                <a:path w="323850" h="5843270">
                  <a:moveTo>
                    <a:pt x="323850" y="5463552"/>
                  </a:moveTo>
                  <a:lnTo>
                    <a:pt x="0" y="5463552"/>
                  </a:lnTo>
                  <a:lnTo>
                    <a:pt x="0" y="5467350"/>
                  </a:lnTo>
                  <a:lnTo>
                    <a:pt x="323850" y="5467350"/>
                  </a:lnTo>
                  <a:lnTo>
                    <a:pt x="323850" y="5463552"/>
                  </a:lnTo>
                  <a:close/>
                </a:path>
                <a:path w="323850" h="5843270">
                  <a:moveTo>
                    <a:pt x="323850" y="5406402"/>
                  </a:moveTo>
                  <a:lnTo>
                    <a:pt x="0" y="5406402"/>
                  </a:lnTo>
                  <a:lnTo>
                    <a:pt x="0" y="5463540"/>
                  </a:lnTo>
                  <a:lnTo>
                    <a:pt x="323850" y="5463540"/>
                  </a:lnTo>
                  <a:lnTo>
                    <a:pt x="323850" y="5406402"/>
                  </a:lnTo>
                  <a:close/>
                </a:path>
                <a:path w="323850" h="5843270">
                  <a:moveTo>
                    <a:pt x="323850" y="5397512"/>
                  </a:moveTo>
                  <a:lnTo>
                    <a:pt x="0" y="5397512"/>
                  </a:lnTo>
                  <a:lnTo>
                    <a:pt x="0" y="5406390"/>
                  </a:lnTo>
                  <a:lnTo>
                    <a:pt x="323850" y="5406390"/>
                  </a:lnTo>
                  <a:lnTo>
                    <a:pt x="323850" y="5397512"/>
                  </a:lnTo>
                  <a:close/>
                </a:path>
                <a:path w="323850" h="5843270">
                  <a:moveTo>
                    <a:pt x="323850" y="5393702"/>
                  </a:moveTo>
                  <a:lnTo>
                    <a:pt x="0" y="5393702"/>
                  </a:lnTo>
                  <a:lnTo>
                    <a:pt x="0" y="5397500"/>
                  </a:lnTo>
                  <a:lnTo>
                    <a:pt x="323850" y="5397500"/>
                  </a:lnTo>
                  <a:lnTo>
                    <a:pt x="323850" y="5393702"/>
                  </a:lnTo>
                  <a:close/>
                </a:path>
                <a:path w="323850" h="5843270">
                  <a:moveTo>
                    <a:pt x="323850" y="5378462"/>
                  </a:moveTo>
                  <a:lnTo>
                    <a:pt x="0" y="5378462"/>
                  </a:lnTo>
                  <a:lnTo>
                    <a:pt x="0" y="5393690"/>
                  </a:lnTo>
                  <a:lnTo>
                    <a:pt x="323850" y="5393690"/>
                  </a:lnTo>
                  <a:lnTo>
                    <a:pt x="323850" y="5378462"/>
                  </a:lnTo>
                  <a:close/>
                </a:path>
                <a:path w="323850" h="5843270">
                  <a:moveTo>
                    <a:pt x="323850" y="5372112"/>
                  </a:moveTo>
                  <a:lnTo>
                    <a:pt x="0" y="5372112"/>
                  </a:lnTo>
                  <a:lnTo>
                    <a:pt x="0" y="5378450"/>
                  </a:lnTo>
                  <a:lnTo>
                    <a:pt x="323850" y="5378450"/>
                  </a:lnTo>
                  <a:lnTo>
                    <a:pt x="323850" y="5372112"/>
                  </a:lnTo>
                  <a:close/>
                </a:path>
                <a:path w="323850" h="5843270">
                  <a:moveTo>
                    <a:pt x="323850" y="5353062"/>
                  </a:moveTo>
                  <a:lnTo>
                    <a:pt x="0" y="5353062"/>
                  </a:lnTo>
                  <a:lnTo>
                    <a:pt x="0" y="5372100"/>
                  </a:lnTo>
                  <a:lnTo>
                    <a:pt x="323850" y="5372100"/>
                  </a:lnTo>
                  <a:lnTo>
                    <a:pt x="323850" y="5353062"/>
                  </a:lnTo>
                  <a:close/>
                </a:path>
                <a:path w="323850" h="5843270">
                  <a:moveTo>
                    <a:pt x="323850" y="5327662"/>
                  </a:moveTo>
                  <a:lnTo>
                    <a:pt x="0" y="5327662"/>
                  </a:lnTo>
                  <a:lnTo>
                    <a:pt x="0" y="5353050"/>
                  </a:lnTo>
                  <a:lnTo>
                    <a:pt x="323850" y="5353050"/>
                  </a:lnTo>
                  <a:lnTo>
                    <a:pt x="323850" y="5327662"/>
                  </a:lnTo>
                  <a:close/>
                </a:path>
                <a:path w="323850" h="5843270">
                  <a:moveTo>
                    <a:pt x="323850" y="5323852"/>
                  </a:moveTo>
                  <a:lnTo>
                    <a:pt x="0" y="5323852"/>
                  </a:lnTo>
                  <a:lnTo>
                    <a:pt x="0" y="5327650"/>
                  </a:lnTo>
                  <a:lnTo>
                    <a:pt x="323850" y="5327650"/>
                  </a:lnTo>
                  <a:lnTo>
                    <a:pt x="323850" y="5323852"/>
                  </a:lnTo>
                  <a:close/>
                </a:path>
                <a:path w="323850" h="5843270">
                  <a:moveTo>
                    <a:pt x="323850" y="5308612"/>
                  </a:moveTo>
                  <a:lnTo>
                    <a:pt x="0" y="5308612"/>
                  </a:lnTo>
                  <a:lnTo>
                    <a:pt x="0" y="5323840"/>
                  </a:lnTo>
                  <a:lnTo>
                    <a:pt x="323850" y="5323840"/>
                  </a:lnTo>
                  <a:lnTo>
                    <a:pt x="323850" y="5308612"/>
                  </a:lnTo>
                  <a:close/>
                </a:path>
                <a:path w="323850" h="5843270">
                  <a:moveTo>
                    <a:pt x="323850" y="5232412"/>
                  </a:moveTo>
                  <a:lnTo>
                    <a:pt x="0" y="5232412"/>
                  </a:lnTo>
                  <a:lnTo>
                    <a:pt x="0" y="5308600"/>
                  </a:lnTo>
                  <a:lnTo>
                    <a:pt x="323850" y="5308600"/>
                  </a:lnTo>
                  <a:lnTo>
                    <a:pt x="323850" y="5232412"/>
                  </a:lnTo>
                  <a:close/>
                </a:path>
                <a:path w="323850" h="5843270">
                  <a:moveTo>
                    <a:pt x="323850" y="5214632"/>
                  </a:moveTo>
                  <a:lnTo>
                    <a:pt x="0" y="5214632"/>
                  </a:lnTo>
                  <a:lnTo>
                    <a:pt x="0" y="5232400"/>
                  </a:lnTo>
                  <a:lnTo>
                    <a:pt x="323850" y="5232400"/>
                  </a:lnTo>
                  <a:lnTo>
                    <a:pt x="323850" y="5214632"/>
                  </a:lnTo>
                  <a:close/>
                </a:path>
                <a:path w="323850" h="5843270">
                  <a:moveTo>
                    <a:pt x="32385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3850" y="5214620"/>
                  </a:lnTo>
                  <a:lnTo>
                    <a:pt x="323850" y="5208282"/>
                  </a:lnTo>
                  <a:close/>
                </a:path>
                <a:path w="323850" h="5843270">
                  <a:moveTo>
                    <a:pt x="32385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3850" y="5208270"/>
                  </a:lnTo>
                  <a:lnTo>
                    <a:pt x="323850" y="5201932"/>
                  </a:lnTo>
                  <a:close/>
                </a:path>
                <a:path w="323850" h="5843270">
                  <a:moveTo>
                    <a:pt x="32385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3850" y="5201920"/>
                  </a:lnTo>
                  <a:lnTo>
                    <a:pt x="323850" y="5195582"/>
                  </a:lnTo>
                  <a:close/>
                </a:path>
                <a:path w="323850" h="5843270">
                  <a:moveTo>
                    <a:pt x="323850" y="5189232"/>
                  </a:moveTo>
                  <a:lnTo>
                    <a:pt x="0" y="5189232"/>
                  </a:lnTo>
                  <a:lnTo>
                    <a:pt x="0" y="5195570"/>
                  </a:lnTo>
                  <a:lnTo>
                    <a:pt x="323850" y="5195570"/>
                  </a:lnTo>
                  <a:lnTo>
                    <a:pt x="323850" y="5189232"/>
                  </a:lnTo>
                  <a:close/>
                </a:path>
                <a:path w="323850" h="5843270">
                  <a:moveTo>
                    <a:pt x="323850" y="5170182"/>
                  </a:moveTo>
                  <a:lnTo>
                    <a:pt x="0" y="5170182"/>
                  </a:lnTo>
                  <a:lnTo>
                    <a:pt x="0" y="5189220"/>
                  </a:lnTo>
                  <a:lnTo>
                    <a:pt x="323850" y="5189220"/>
                  </a:lnTo>
                  <a:lnTo>
                    <a:pt x="323850" y="5170182"/>
                  </a:lnTo>
                  <a:close/>
                </a:path>
                <a:path w="323850" h="5843270">
                  <a:moveTo>
                    <a:pt x="323850" y="5151132"/>
                  </a:moveTo>
                  <a:lnTo>
                    <a:pt x="0" y="5151132"/>
                  </a:lnTo>
                  <a:lnTo>
                    <a:pt x="0" y="5170170"/>
                  </a:lnTo>
                  <a:lnTo>
                    <a:pt x="323850" y="5170170"/>
                  </a:lnTo>
                  <a:lnTo>
                    <a:pt x="323850" y="5151132"/>
                  </a:lnTo>
                  <a:close/>
                </a:path>
                <a:path w="323850" h="5843270">
                  <a:moveTo>
                    <a:pt x="32385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3850" y="5151120"/>
                  </a:lnTo>
                  <a:lnTo>
                    <a:pt x="323850" y="5144782"/>
                  </a:lnTo>
                  <a:close/>
                </a:path>
                <a:path w="323850" h="5843270">
                  <a:moveTo>
                    <a:pt x="32385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3850" y="5144770"/>
                  </a:lnTo>
                  <a:lnTo>
                    <a:pt x="323850" y="5138432"/>
                  </a:lnTo>
                  <a:close/>
                </a:path>
                <a:path w="323850" h="5843270">
                  <a:moveTo>
                    <a:pt x="323850" y="5132082"/>
                  </a:moveTo>
                  <a:lnTo>
                    <a:pt x="0" y="5132082"/>
                  </a:lnTo>
                  <a:lnTo>
                    <a:pt x="0" y="5138420"/>
                  </a:lnTo>
                  <a:lnTo>
                    <a:pt x="323850" y="5138420"/>
                  </a:lnTo>
                  <a:lnTo>
                    <a:pt x="323850" y="5132082"/>
                  </a:lnTo>
                  <a:close/>
                </a:path>
                <a:path w="323850" h="5843270">
                  <a:moveTo>
                    <a:pt x="323850" y="5119382"/>
                  </a:moveTo>
                  <a:lnTo>
                    <a:pt x="0" y="5119382"/>
                  </a:lnTo>
                  <a:lnTo>
                    <a:pt x="0" y="5132070"/>
                  </a:lnTo>
                  <a:lnTo>
                    <a:pt x="323850" y="5132070"/>
                  </a:lnTo>
                  <a:lnTo>
                    <a:pt x="323850" y="5119382"/>
                  </a:lnTo>
                  <a:close/>
                </a:path>
                <a:path w="323850" h="5843270">
                  <a:moveTo>
                    <a:pt x="32385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3850" y="5119370"/>
                  </a:lnTo>
                  <a:lnTo>
                    <a:pt x="323850" y="5113032"/>
                  </a:lnTo>
                  <a:close/>
                </a:path>
                <a:path w="323850" h="5843270">
                  <a:moveTo>
                    <a:pt x="32385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3850" y="5113020"/>
                  </a:lnTo>
                  <a:lnTo>
                    <a:pt x="323850" y="5106682"/>
                  </a:lnTo>
                  <a:close/>
                </a:path>
                <a:path w="323850" h="5843270">
                  <a:moveTo>
                    <a:pt x="32385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3850" y="5106670"/>
                  </a:lnTo>
                  <a:lnTo>
                    <a:pt x="323850" y="5100332"/>
                  </a:lnTo>
                  <a:close/>
                </a:path>
                <a:path w="323850" h="5843270">
                  <a:moveTo>
                    <a:pt x="323850" y="5093982"/>
                  </a:moveTo>
                  <a:lnTo>
                    <a:pt x="0" y="5093982"/>
                  </a:lnTo>
                  <a:lnTo>
                    <a:pt x="0" y="5100320"/>
                  </a:lnTo>
                  <a:lnTo>
                    <a:pt x="323850" y="5100320"/>
                  </a:lnTo>
                  <a:lnTo>
                    <a:pt x="323850" y="5093982"/>
                  </a:lnTo>
                  <a:close/>
                </a:path>
                <a:path w="323850" h="5843270">
                  <a:moveTo>
                    <a:pt x="323850" y="5081282"/>
                  </a:moveTo>
                  <a:lnTo>
                    <a:pt x="0" y="5081282"/>
                  </a:lnTo>
                  <a:lnTo>
                    <a:pt x="0" y="5093970"/>
                  </a:lnTo>
                  <a:lnTo>
                    <a:pt x="323850" y="5093970"/>
                  </a:lnTo>
                  <a:lnTo>
                    <a:pt x="323850" y="5081282"/>
                  </a:lnTo>
                  <a:close/>
                </a:path>
                <a:path w="323850" h="5843270">
                  <a:moveTo>
                    <a:pt x="323850" y="3989082"/>
                  </a:moveTo>
                  <a:lnTo>
                    <a:pt x="0" y="3989082"/>
                  </a:lnTo>
                  <a:lnTo>
                    <a:pt x="0" y="5081270"/>
                  </a:lnTo>
                  <a:lnTo>
                    <a:pt x="323850" y="5081270"/>
                  </a:lnTo>
                  <a:lnTo>
                    <a:pt x="323850" y="3989082"/>
                  </a:lnTo>
                  <a:close/>
                </a:path>
                <a:path w="323850" h="5843270">
                  <a:moveTo>
                    <a:pt x="323850" y="0"/>
                  </a:moveTo>
                  <a:lnTo>
                    <a:pt x="0" y="0"/>
                  </a:lnTo>
                  <a:lnTo>
                    <a:pt x="0" y="3989070"/>
                  </a:lnTo>
                  <a:lnTo>
                    <a:pt x="323850" y="398907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008629" y="2717800"/>
            <a:ext cx="3125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CC"/>
                </a:solidFill>
                <a:latin typeface="Tahoma"/>
                <a:cs typeface="Tahoma"/>
              </a:rPr>
              <a:t>Su</a:t>
            </a:r>
            <a:r>
              <a:rPr sz="5400" dirty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5400" spc="-70" dirty="0">
                <a:solidFill>
                  <a:srgbClr val="FFFFCC"/>
                </a:solidFill>
                <a:latin typeface="Tahoma"/>
                <a:cs typeface="Tahoma"/>
              </a:rPr>
              <a:t>f</a:t>
            </a:r>
            <a:r>
              <a:rPr sz="5400" strike="sngStrike" spc="5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5400" strike="noStrike" spc="-5" dirty="0">
                <a:solidFill>
                  <a:srgbClr val="FFFFCC"/>
                </a:solidFill>
                <a:latin typeface="Tahoma"/>
                <a:cs typeface="Tahoma"/>
              </a:rPr>
              <a:t>c</a:t>
            </a:r>
            <a:r>
              <a:rPr sz="5400" strike="noStrike" spc="10" dirty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5400" strike="noStrike" spc="-5" dirty="0">
                <a:solidFill>
                  <a:srgbClr val="FFFFCC"/>
                </a:solidFill>
                <a:latin typeface="Tahoma"/>
                <a:cs typeface="Tahoma"/>
              </a:rPr>
              <a:t>ant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32809" y="3920490"/>
            <a:ext cx="2277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uncan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295400"/>
            <a:ext cx="5181600" cy="4144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375920"/>
            <a:ext cx="4852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Surfactant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011977"/>
            <a:ext cx="7917180" cy="5158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endParaRPr sz="2800">
              <a:latin typeface="Tahoma"/>
              <a:cs typeface="Tahoma"/>
            </a:endParaRPr>
          </a:p>
          <a:p>
            <a:pPr marL="755015" marR="5080" lvl="1" indent="-285750">
              <a:lnSpc>
                <a:spcPts val="2590"/>
              </a:lnSpc>
              <a:spcBef>
                <a:spcPts val="64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natural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are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commercially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available: </a:t>
            </a:r>
            <a:r>
              <a:rPr sz="2400" spc="-735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CC66"/>
                </a:solidFill>
                <a:latin typeface="Tahoma"/>
                <a:cs typeface="Tahoma"/>
              </a:rPr>
              <a:t>poractant</a:t>
            </a:r>
            <a:r>
              <a:rPr sz="2400" spc="5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CC66"/>
                </a:solidFill>
                <a:latin typeface="Tahoma"/>
                <a:cs typeface="Tahoma"/>
              </a:rPr>
              <a:t>alfa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10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CC66"/>
                </a:solidFill>
                <a:latin typeface="Tahoma"/>
                <a:cs typeface="Tahoma"/>
              </a:rPr>
              <a:t>calfactant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CC66"/>
                </a:solidFill>
                <a:latin typeface="Tahoma"/>
                <a:cs typeface="Tahoma"/>
              </a:rPr>
              <a:t>beractant</a:t>
            </a:r>
            <a:endParaRPr sz="2400">
              <a:latin typeface="Tahoma"/>
              <a:cs typeface="Tahoma"/>
            </a:endParaRPr>
          </a:p>
          <a:p>
            <a:pPr marL="755015" marR="140335" lvl="1" indent="-285750">
              <a:lnSpc>
                <a:spcPts val="2590"/>
              </a:lnSpc>
              <a:spcBef>
                <a:spcPts val="61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obtained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either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animal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lavage or by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mincing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tissue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(eg,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minces)</a:t>
            </a:r>
            <a:endParaRPr sz="2400">
              <a:latin typeface="Tahoma"/>
              <a:cs typeface="Tahoma"/>
            </a:endParaRPr>
          </a:p>
          <a:p>
            <a:pPr marL="755015" marR="200660" lvl="1" indent="-285750">
              <a:lnSpc>
                <a:spcPts val="259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subsequently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purified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lipid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extraction,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removing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hydrophilic components that include the hydrophilic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proteins 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D.</a:t>
            </a:r>
            <a:endParaRPr sz="2400">
              <a:latin typeface="Tahoma"/>
              <a:cs typeface="Tahoma"/>
            </a:endParaRPr>
          </a:p>
          <a:p>
            <a:pPr marL="755015" marR="366395" lvl="1" indent="-285750">
              <a:lnSpc>
                <a:spcPct val="900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purified lipid components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retain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proteins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C,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neutral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lipids,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 active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phospholipids (PL)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dipalmitoylphosphotidylcholine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(DPPC).</a:t>
            </a:r>
            <a:endParaRPr sz="2400">
              <a:latin typeface="Tahoma"/>
              <a:cs typeface="Tahoma"/>
            </a:endParaRPr>
          </a:p>
          <a:p>
            <a:pPr marL="755015" marR="295275" lvl="1" indent="-285750">
              <a:lnSpc>
                <a:spcPts val="2590"/>
              </a:lnSpc>
              <a:spcBef>
                <a:spcPts val="63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DPPC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primary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active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component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improves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alveolar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tension.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910" y="2660710"/>
          <a:ext cx="8934450" cy="237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Surfactant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Origin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9535" marR="9969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ct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 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protein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content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170" marR="14732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Conc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Initial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Repeat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dosing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schedule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marL="90170" marR="2698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nt 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alfa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476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Porcine lung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minces,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lipid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extraction with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purification using liquid-gel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chromatography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3622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0.38%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000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80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0350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2.5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ml/kg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(200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mg/kg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7716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1.25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ml/kg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(100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mg/kg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PL)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every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12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needed up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doses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Calfactant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Calf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lung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lavage,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lipid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extraction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3622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0.74%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0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35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PL/ml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035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3.0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ml/kg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(105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mg/kg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0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3081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3.0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ml/kg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(105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mg/kg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PL)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every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12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needed up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doses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0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Beractant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9535" marR="10287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Bovine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lung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minces,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lipid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extraction.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Supplemented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with DPPC,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palmitic acid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tripalmitin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535" marR="16510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25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PL/ml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0" marR="10350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4.0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ml/kg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(100 </a:t>
                      </a:r>
                      <a:r>
                        <a:rPr sz="90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mg/kg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0" marR="37401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Repeat same dose every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 h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 </a:t>
                      </a:r>
                      <a:r>
                        <a:rPr sz="900" spc="-3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needed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doses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67229" y="1289050"/>
            <a:ext cx="603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Surfactant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Composition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929" y="1549400"/>
            <a:ext cx="6008370" cy="0"/>
          </a:xfrm>
          <a:custGeom>
            <a:avLst/>
            <a:gdLst/>
            <a:ahLst/>
            <a:cxnLst/>
            <a:rect l="l" t="t" r="r" b="b"/>
            <a:pathLst>
              <a:path w="6008370">
                <a:moveTo>
                  <a:pt x="0" y="0"/>
                </a:moveTo>
                <a:lnTo>
                  <a:pt x="60083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532890"/>
            <a:ext cx="7954009" cy="34404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endParaRPr sz="3200">
              <a:latin typeface="Tahoma"/>
              <a:cs typeface="Tahoma"/>
            </a:endParaRPr>
          </a:p>
          <a:p>
            <a:pPr marL="755015" marR="64516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currently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synthetic surfactant products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available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for clinical use.</a:t>
            </a:r>
            <a:endParaRPr sz="2800">
              <a:latin typeface="Tahoma"/>
              <a:cs typeface="Tahoma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product, Colfosceril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palmitate, that was available contained DPPC,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cetyl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alcohol,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tyloxapol</a:t>
            </a:r>
            <a:endParaRPr sz="2800">
              <a:latin typeface="Tahoma"/>
              <a:cs typeface="Tahoma"/>
            </a:endParaRPr>
          </a:p>
          <a:p>
            <a:pPr marL="755650" lvl="1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Withdrawn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370" y="497840"/>
            <a:ext cx="5255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So…</a:t>
            </a:r>
            <a:r>
              <a:rPr spc="-25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better?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591309"/>
            <a:ext cx="7727950" cy="40830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93065" marR="43180" indent="-342900">
              <a:lnSpc>
                <a:spcPct val="90000"/>
              </a:lnSpc>
              <a:spcBef>
                <a:spcPts val="434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older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preparations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without protein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analogues,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natural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surfactants have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been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shown to be superior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trials.</a:t>
            </a:r>
            <a:endParaRPr sz="2800">
              <a:latin typeface="Tahoma"/>
              <a:cs typeface="Tahoma"/>
            </a:endParaRPr>
          </a:p>
          <a:p>
            <a:pPr marL="393065" marR="139065" indent="-342900">
              <a:lnSpc>
                <a:spcPts val="3020"/>
              </a:lnSpc>
              <a:spcBef>
                <a:spcPts val="74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particular, natural preparations permitted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relatively lower inspired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concentration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ventilator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pressures</a:t>
            </a:r>
            <a:endParaRPr sz="2800">
              <a:latin typeface="Tahoma"/>
              <a:cs typeface="Tahoma"/>
            </a:endParaRPr>
          </a:p>
          <a:p>
            <a:pPr marL="393065" marR="192405" indent="-342900">
              <a:lnSpc>
                <a:spcPts val="3020"/>
              </a:lnSpc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part resulted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decrease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rates and complications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RDS 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preterm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875270" cy="339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493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case, why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we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persisting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surfactant?</a:t>
            </a:r>
            <a:endParaRPr sz="3200">
              <a:latin typeface="Tahoma"/>
              <a:cs typeface="Tahoma"/>
            </a:endParaRPr>
          </a:p>
          <a:p>
            <a:pPr marL="755650" lvl="1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Decreased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immunogenicity</a:t>
            </a:r>
            <a:endParaRPr sz="2800">
              <a:latin typeface="Tahoma"/>
              <a:cs typeface="Tahoma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Decreased potential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transmit animal-borne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infectious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agents</a:t>
            </a:r>
            <a:endParaRPr sz="2800">
              <a:latin typeface="Tahoma"/>
              <a:cs typeface="Tahoma"/>
            </a:endParaRPr>
          </a:p>
          <a:p>
            <a:pPr marL="755015" marR="3429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Large quantities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material that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consistent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composition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371600"/>
            <a:ext cx="39624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0871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69" y="1064259"/>
            <a:ext cx="739648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relative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superiority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older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(without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protein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722120"/>
            <a:ext cx="7673340" cy="44335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analogues),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particularly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terms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decrease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rate and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developing pneumothorax,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illustrated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by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meta-analysis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randomized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controlled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studies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4658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(from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1975 to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2000).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following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results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reported: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ahoma"/>
              <a:cs typeface="Tahoma"/>
            </a:endParaRPr>
          </a:p>
          <a:p>
            <a:pPr marL="412750" marR="526415" indent="-285750">
              <a:lnSpc>
                <a:spcPts val="2160"/>
              </a:lnSpc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studies,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treated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natural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had a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rate</a:t>
            </a:r>
            <a:r>
              <a:rPr sz="2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synthetic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(15.8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18.4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percent;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0.86,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endParaRPr sz="2000">
              <a:latin typeface="Tahoma"/>
              <a:cs typeface="Tahoma"/>
            </a:endParaRPr>
          </a:p>
          <a:p>
            <a:pPr marL="412750">
              <a:lnSpc>
                <a:spcPts val="213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0.76-0.98).</a:t>
            </a:r>
            <a:endParaRPr sz="2000">
              <a:latin typeface="Tahoma"/>
              <a:cs typeface="Tahoma"/>
            </a:endParaRPr>
          </a:p>
          <a:p>
            <a:pPr marL="412750" marR="353695" indent="-285750">
              <a:lnSpc>
                <a:spcPts val="2160"/>
              </a:lnSpc>
              <a:spcBef>
                <a:spcPts val="535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nine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studies,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pneumothoraces</a:t>
            </a:r>
            <a:r>
              <a:rPr sz="2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treated with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natural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treated with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synthetic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(6.9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10.9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percent;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0.63,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95%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CI 0.53-0.75).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869" y="262890"/>
            <a:ext cx="735075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Natural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Synthetic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without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protein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analogues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689609"/>
            <a:ext cx="7368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Natural surfactant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extract versus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synthetic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surfactant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neonatal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respiratory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distress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syndrome.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AUSoll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RF;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Blanco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F</a:t>
            </a: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SOCochrane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Database Syst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Rev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2001;(2):CD000144.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988059"/>
            <a:ext cx="7590790" cy="4415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8450" marR="5080" indent="-285750">
              <a:lnSpc>
                <a:spcPct val="90000"/>
              </a:lnSpc>
              <a:spcBef>
                <a:spcPts val="385"/>
              </a:spcBef>
              <a:buClr>
                <a:srgbClr val="FFFFFF"/>
              </a:buClr>
              <a:buFont typeface="Tahoma"/>
              <a:buChar char="–"/>
              <a:tabLst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seven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studies,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higher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intraventricular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hemorrhage (IVH)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patients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 with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synthetic preparation (34.2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31.5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1.09,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1.00-1.19).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However,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difference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 risk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severe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IVH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(defined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grades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4)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two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groups.</a:t>
            </a:r>
            <a:endParaRPr sz="2400">
              <a:latin typeface="Tahoma"/>
              <a:cs typeface="Tahoma"/>
            </a:endParaRPr>
          </a:p>
          <a:p>
            <a:pPr marL="298450" marR="264795" indent="-285750">
              <a:lnSpc>
                <a:spcPts val="2590"/>
              </a:lnSpc>
              <a:spcBef>
                <a:spcPts val="640"/>
              </a:spcBef>
              <a:buChar char="–"/>
              <a:tabLst>
                <a:tab pos="2984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difference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groups 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patent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ductus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arteriosus,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sepsis,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retinopathy 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prematurity,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bronchopulmonary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dysplasia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(BPD),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chronic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(CLD);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 defined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requirement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36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weeks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adjusted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age.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69" y="414020"/>
            <a:ext cx="6560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Natural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vs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Synthetic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with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protein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569" y="796924"/>
            <a:ext cx="8087995" cy="55784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405"/>
              </a:spcBef>
            </a:pPr>
            <a:r>
              <a:rPr sz="3600" spc="-5" dirty="0">
                <a:solidFill>
                  <a:srgbClr val="FFFFCC"/>
                </a:solidFill>
                <a:latin typeface="Arial MT"/>
                <a:cs typeface="Arial MT"/>
              </a:rPr>
              <a:t>analogues</a:t>
            </a:r>
            <a:endParaRPr sz="3600">
              <a:latin typeface="Arial MT"/>
              <a:cs typeface="Arial MT"/>
            </a:endParaRPr>
          </a:p>
          <a:p>
            <a:pPr marL="393065" marR="686435" indent="-342900">
              <a:lnSpc>
                <a:spcPct val="78700"/>
              </a:lnSpc>
              <a:spcBef>
                <a:spcPts val="19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One synthetic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product, named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50" dirty="0">
                <a:solidFill>
                  <a:srgbClr val="FFFFFF"/>
                </a:solidFill>
                <a:latin typeface="Tahoma"/>
                <a:cs typeface="Tahoma"/>
              </a:rPr>
              <a:t>lucinactant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contains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amino acid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peptide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called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KL</a:t>
            </a:r>
            <a:endParaRPr sz="3200">
              <a:latin typeface="Tahoma"/>
              <a:cs typeface="Tahoma"/>
            </a:endParaRPr>
          </a:p>
          <a:p>
            <a:pPr marL="393065" marR="43180" indent="-342900">
              <a:lnSpc>
                <a:spcPct val="79900"/>
              </a:lnSpc>
              <a:spcBef>
                <a:spcPts val="80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positively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charged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lysine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molecules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(K) are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separated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leucine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molecules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(L).</a:t>
            </a:r>
            <a:endParaRPr sz="3200">
              <a:latin typeface="Tahoma"/>
              <a:cs typeface="Tahoma"/>
            </a:endParaRPr>
          </a:p>
          <a:p>
            <a:pPr marL="393065" marR="130810" indent="-342900">
              <a:lnSpc>
                <a:spcPct val="79900"/>
              </a:lnSpc>
              <a:spcBef>
                <a:spcPts val="8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KL4 appears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mimic surfactant protein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combines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phospholipids.</a:t>
            </a:r>
            <a:endParaRPr sz="3200">
              <a:latin typeface="Tahoma"/>
              <a:cs typeface="Tahoma"/>
            </a:endParaRPr>
          </a:p>
          <a:p>
            <a:pPr marL="393065" marR="400685" indent="-342900">
              <a:lnSpc>
                <a:spcPct val="79900"/>
              </a:lnSpc>
              <a:spcBef>
                <a:spcPts val="8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relative efficacy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agent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compared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 other synthetic surfactants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and natural surfactants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was evaluated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two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well-designed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studies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497840"/>
            <a:ext cx="3048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</a:t>
            </a:r>
            <a:r>
              <a:rPr spc="5" dirty="0"/>
              <a:t>nt</a:t>
            </a:r>
            <a:r>
              <a:rPr spc="-10" dirty="0"/>
              <a:t>r</a:t>
            </a:r>
            <a:r>
              <a:rPr dirty="0"/>
              <a:t>o</a:t>
            </a:r>
            <a:r>
              <a:rPr spc="10" dirty="0"/>
              <a:t>d</a:t>
            </a:r>
            <a:r>
              <a:rPr spc="5" dirty="0"/>
              <a:t>u</a:t>
            </a:r>
            <a:r>
              <a:rPr spc="-15" dirty="0"/>
              <a:t>c</a:t>
            </a:r>
            <a:r>
              <a:rPr spc="5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634490"/>
            <a:ext cx="7761605" cy="395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778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lungs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preterm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lack adequate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pulmonary surfactant,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constituent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air-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liquid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interface,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normally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lines the alveolar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 terminal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airways.</a:t>
            </a:r>
            <a:endParaRPr sz="2800">
              <a:latin typeface="Tahoma"/>
              <a:cs typeface="Tahoma"/>
            </a:endParaRPr>
          </a:p>
          <a:p>
            <a:pPr marL="367665" marR="74295" indent="-342900">
              <a:lnSpc>
                <a:spcPct val="100000"/>
              </a:lnSpc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RDS is due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deficiency,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increases the surface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tension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air-liquid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interface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terminal respiratory units.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leads to atelectasis and increases ventilation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perfusion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mismatch.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77800"/>
            <a:ext cx="8073390" cy="65227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965" marR="398780" indent="-342900">
              <a:lnSpc>
                <a:spcPts val="2690"/>
              </a:lnSpc>
              <a:spcBef>
                <a:spcPts val="74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  <a:tab pos="104203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(1)	1294 preterm infants (gestational age less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weeks)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assigned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2800">
              <a:latin typeface="Tahoma"/>
              <a:cs typeface="Tahoma"/>
            </a:endParaRPr>
          </a:p>
          <a:p>
            <a:pPr marL="755015" marR="494665" lvl="1" indent="-285750">
              <a:lnSpc>
                <a:spcPct val="79900"/>
              </a:lnSpc>
              <a:spcBef>
                <a:spcPts val="62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 colfosceril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palmitate,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synthetic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proteins,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(509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patients)</a:t>
            </a:r>
            <a:endParaRPr sz="2400">
              <a:latin typeface="Tahoma"/>
              <a:cs typeface="Tahoma"/>
            </a:endParaRPr>
          </a:p>
          <a:p>
            <a:pPr marL="755650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lucinactant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(527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patients)</a:t>
            </a:r>
            <a:endParaRPr sz="2400">
              <a:latin typeface="Tahoma"/>
              <a:cs typeface="Tahoma"/>
            </a:endParaRPr>
          </a:p>
          <a:p>
            <a:pPr marL="755650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CC66"/>
                </a:solidFill>
                <a:latin typeface="Tahoma"/>
                <a:cs typeface="Tahoma"/>
              </a:rPr>
              <a:t>beractant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surfactant(258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patients)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ahoma"/>
              <a:buChar char="–"/>
            </a:pPr>
            <a:endParaRPr sz="2900">
              <a:latin typeface="Tahoma"/>
              <a:cs typeface="Tahoma"/>
            </a:endParaRPr>
          </a:p>
          <a:p>
            <a:pPr marL="755015" marR="42545" lvl="1" indent="-285750">
              <a:lnSpc>
                <a:spcPct val="79900"/>
              </a:lnSpc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forms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administered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20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after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birth.</a:t>
            </a:r>
            <a:endParaRPr sz="2400">
              <a:latin typeface="Tahoma"/>
              <a:cs typeface="Tahoma"/>
            </a:endParaRPr>
          </a:p>
          <a:p>
            <a:pPr marL="755015" marR="5080" lvl="1" indent="-285750">
              <a:lnSpc>
                <a:spcPct val="799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colfosceril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palmitate,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lucinactant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significantly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reduced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RDS 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24 hours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life (39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47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percent)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BPD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28 days (40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45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percent).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difference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lucinactant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these outcomes.</a:t>
            </a:r>
            <a:endParaRPr sz="2400">
              <a:latin typeface="Tahoma"/>
              <a:cs typeface="Tahoma"/>
            </a:endParaRPr>
          </a:p>
          <a:p>
            <a:pPr marL="755015" marR="733425" lvl="1" indent="-285750">
              <a:lnSpc>
                <a:spcPct val="799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addition, mortality due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RDS at 14 days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significantly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lucinactant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both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colfosceril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palmitate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(5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percent)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(5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percent).</a:t>
            </a:r>
            <a:endParaRPr sz="2400">
              <a:latin typeface="Tahoma"/>
              <a:cs typeface="Tahoma"/>
            </a:endParaRPr>
          </a:p>
          <a:p>
            <a:pPr marL="755015" marR="393700" indent="-285750">
              <a:lnSpc>
                <a:spcPts val="960"/>
              </a:lnSpc>
              <a:spcBef>
                <a:spcPts val="24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multicenter,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randomized, masked, comparison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lucinactant, colfosceril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palmitate,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and beractant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prevention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distress syndrome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among very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infants. AUMoya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FR; Gadzinowski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J;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Bancalari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E;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Salinas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V;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Kopelman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B;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Bancalari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A; Kornacka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MK; Merritt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TA; Segal R; Schaber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CJ;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Tsai H; Massaro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J;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d'Agostino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SOPediatrics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2005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Apr;115(4):1018-29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89229"/>
            <a:ext cx="7176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(2) 252</a:t>
            </a:r>
            <a:r>
              <a:rPr sz="2400" spc="-5" dirty="0">
                <a:solidFill>
                  <a:srgbClr val="FFFFFF"/>
                </a:solidFill>
              </a:rPr>
              <a:t> preterm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infants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(gestational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age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less</a:t>
            </a:r>
            <a:r>
              <a:rPr sz="2400" dirty="0">
                <a:solidFill>
                  <a:srgbClr val="FFFFFF"/>
                </a:solidFill>
              </a:rPr>
              <a:t> than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28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7569" y="482600"/>
            <a:ext cx="443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weeks),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randomly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assigned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850900"/>
            <a:ext cx="235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either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lucinactant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795527"/>
            <a:ext cx="207645" cy="7645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219200"/>
            <a:ext cx="509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CC66"/>
                </a:solidFill>
                <a:latin typeface="Tahoma"/>
                <a:cs typeface="Tahoma"/>
              </a:rPr>
              <a:t>poractant</a:t>
            </a:r>
            <a:r>
              <a:rPr sz="2400" dirty="0">
                <a:solidFill>
                  <a:srgbClr val="FFCC66"/>
                </a:solidFill>
                <a:latin typeface="Tahoma"/>
                <a:cs typeface="Tahoma"/>
              </a:rPr>
              <a:t> alfa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161036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569" y="1588770"/>
            <a:ext cx="386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30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birth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97866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263906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269" y="1957070"/>
            <a:ext cx="7883525" cy="22771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0365" marR="108585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significant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survival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without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BPD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28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days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36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postmenstrual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dates.</a:t>
            </a:r>
            <a:endParaRPr sz="2400">
              <a:latin typeface="Tahoma"/>
              <a:cs typeface="Tahoma"/>
            </a:endParaRPr>
          </a:p>
          <a:p>
            <a:pPr marL="380365" marR="84455">
              <a:lnSpc>
                <a:spcPct val="799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addition,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significant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observed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grade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 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4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IVH,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NEC,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PDA,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pneumothorax,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retinopathy 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prematurity.</a:t>
            </a:r>
            <a:endParaRPr sz="2400">
              <a:latin typeface="Tahoma"/>
              <a:cs typeface="Tahoma"/>
            </a:endParaRPr>
          </a:p>
          <a:p>
            <a:pPr marL="380365" marR="30480" indent="-342900">
              <a:lnSpc>
                <a:spcPct val="79900"/>
              </a:lnSpc>
              <a:spcBef>
                <a:spcPts val="45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major limitation of this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enrollment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reached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one-half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sample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size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originally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4135120"/>
            <a:ext cx="8074659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calculated.</a:t>
            </a:r>
            <a:endParaRPr sz="2400">
              <a:latin typeface="Tahoma"/>
              <a:cs typeface="Tahoma"/>
            </a:endParaRPr>
          </a:p>
          <a:p>
            <a:pPr marL="354965" marR="5080" indent="-342900">
              <a:lnSpc>
                <a:spcPct val="8000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multicenter,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randomized,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controlled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 lucinactant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poractant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alfa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among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very premature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at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high risk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 distress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syndrome.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Sinha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SK; Lacaze-Masmonteil T; Valls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Soler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A;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Wiswell TE; Gadzinowski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J;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Hajdu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J;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Bernstein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G; Sanchez-Luna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M;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Segal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R;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Schaber CJ;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Massaro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J;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d'Agostino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R.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Pediatrics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2005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Apr;115(4):1030-8.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69" y="406400"/>
            <a:ext cx="8120380" cy="638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meta-analysis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two trials demonstrated</a:t>
            </a:r>
            <a:endParaRPr sz="2800">
              <a:latin typeface="Tahoma"/>
              <a:cs typeface="Tahoma"/>
            </a:endParaRPr>
          </a:p>
          <a:p>
            <a:pPr marL="793115" marR="143510" lvl="1" indent="-285750">
              <a:lnSpc>
                <a:spcPct val="79900"/>
              </a:lnSpc>
              <a:spcBef>
                <a:spcPts val="595"/>
              </a:spcBef>
              <a:buChar char="–"/>
              <a:tabLst>
                <a:tab pos="793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between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synthetic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those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who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animal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derived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at 36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adjusted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gestational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400">
              <a:latin typeface="Tahoma"/>
              <a:cs typeface="Tahoma"/>
            </a:endParaRPr>
          </a:p>
          <a:p>
            <a:pPr marL="1193800" lvl="2" indent="-228600">
              <a:lnSpc>
                <a:spcPct val="100000"/>
              </a:lnSpc>
              <a:spcBef>
                <a:spcPts val="20"/>
              </a:spcBef>
              <a:buClr>
                <a:srgbClr val="FFCC66"/>
              </a:buClr>
              <a:buFont typeface="Wingdings"/>
              <a:buChar char=""/>
              <a:tabLst>
                <a:tab pos="11938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rates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(RR 0.81,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0.64-1.03)</a:t>
            </a:r>
            <a:endParaRPr sz="2400">
              <a:latin typeface="Tahoma"/>
              <a:cs typeface="Tahoma"/>
            </a:endParaRPr>
          </a:p>
          <a:p>
            <a:pPr marL="1193800" lvl="2" indent="-228600">
              <a:lnSpc>
                <a:spcPct val="100000"/>
              </a:lnSpc>
              <a:spcBef>
                <a:spcPts val="20"/>
              </a:spcBef>
              <a:buClr>
                <a:srgbClr val="FFCC66"/>
              </a:buClr>
              <a:buFont typeface="Wingdings"/>
              <a:buChar char=""/>
              <a:tabLst>
                <a:tab pos="11938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chronic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disease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(RR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0.99,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0.84-1.18)</a:t>
            </a:r>
            <a:endParaRPr sz="2400">
              <a:latin typeface="Tahoma"/>
              <a:cs typeface="Tahoma"/>
            </a:endParaRPr>
          </a:p>
          <a:p>
            <a:pPr marL="1193800" marR="579755" lvl="2" indent="-228600">
              <a:lnSpc>
                <a:spcPts val="2310"/>
              </a:lnSpc>
              <a:spcBef>
                <a:spcPts val="575"/>
              </a:spcBef>
              <a:buClr>
                <a:srgbClr val="FFCC66"/>
              </a:buClr>
              <a:buFont typeface="Wingdings"/>
              <a:buChar char=""/>
              <a:tabLst>
                <a:tab pos="11938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 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combined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outcome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death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chronic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disease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(RR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0.96,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0.82-1.12)</a:t>
            </a:r>
            <a:endParaRPr sz="2400">
              <a:latin typeface="Tahoma"/>
              <a:cs typeface="Tahoma"/>
            </a:endParaRPr>
          </a:p>
          <a:p>
            <a:pPr marL="793115" marR="43180" indent="-285750">
              <a:lnSpc>
                <a:spcPts val="960"/>
              </a:lnSpc>
              <a:spcBef>
                <a:spcPts val="25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Protein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containing synthetic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 versus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animal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derived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extract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prevention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distress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syndrome.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AUPfister R;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Soll R;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Wiswell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SOCochrane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Database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Syst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Rev.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2007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Oct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17;(4):CD006069</a:t>
            </a:r>
            <a:endParaRPr sz="1000">
              <a:latin typeface="Tahoma"/>
              <a:cs typeface="Tahoma"/>
            </a:endParaRPr>
          </a:p>
          <a:p>
            <a:pPr marL="393700" marR="422909" indent="-342900">
              <a:lnSpc>
                <a:spcPct val="79900"/>
              </a:lnSpc>
              <a:spcBef>
                <a:spcPts val="71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subsequent report, participants from both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two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trials were evaluated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year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corrected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endParaRPr sz="2800">
              <a:latin typeface="Tahoma"/>
              <a:cs typeface="Tahoma"/>
            </a:endParaRPr>
          </a:p>
          <a:p>
            <a:pPr marL="793115" marR="202565" lvl="1" indent="-285750">
              <a:lnSpc>
                <a:spcPct val="80000"/>
              </a:lnSpc>
              <a:spcBef>
                <a:spcPts val="595"/>
              </a:spcBef>
              <a:buChar char="–"/>
              <a:tabLst>
                <a:tab pos="793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 was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difference in survival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rate between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lucinactant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(74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71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0.83;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0.61-1.12).</a:t>
            </a:r>
            <a:endParaRPr sz="2400">
              <a:latin typeface="Tahoma"/>
              <a:cs typeface="Tahoma"/>
            </a:endParaRPr>
          </a:p>
          <a:p>
            <a:pPr marL="793115" marR="195580" lvl="1" indent="-285750">
              <a:lnSpc>
                <a:spcPct val="79900"/>
              </a:lnSpc>
              <a:spcBef>
                <a:spcPts val="600"/>
              </a:spcBef>
              <a:buChar char="–"/>
              <a:tabLst>
                <a:tab pos="793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posthospital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readmissions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illnesses,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neurologic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outcome did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143000"/>
            <a:ext cx="307467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850" y="224790"/>
            <a:ext cx="5198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ahoma"/>
                <a:cs typeface="Tahoma"/>
              </a:rPr>
              <a:t>Timing</a:t>
            </a:r>
            <a:r>
              <a:rPr sz="4000" b="1" spc="-25" dirty="0">
                <a:latin typeface="Tahoma"/>
                <a:cs typeface="Tahoma"/>
              </a:rPr>
              <a:t> </a:t>
            </a:r>
            <a:r>
              <a:rPr sz="4000" b="1" dirty="0">
                <a:latin typeface="Tahoma"/>
                <a:cs typeface="Tahoma"/>
              </a:rPr>
              <a:t>of</a:t>
            </a:r>
            <a:r>
              <a:rPr sz="4000" b="1" spc="-35" dirty="0">
                <a:latin typeface="Tahoma"/>
                <a:cs typeface="Tahoma"/>
              </a:rPr>
              <a:t> </a:t>
            </a:r>
            <a:r>
              <a:rPr sz="4000" b="1" spc="-10" dirty="0">
                <a:latin typeface="Tahoma"/>
                <a:cs typeface="Tahoma"/>
              </a:rPr>
              <a:t>surfactant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3670" y="834390"/>
            <a:ext cx="3759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CC"/>
                </a:solidFill>
                <a:latin typeface="Tahoma"/>
                <a:cs typeface="Tahoma"/>
              </a:rPr>
              <a:t>administration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6205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597659"/>
            <a:ext cx="765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administered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418972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525399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569" y="1886966"/>
            <a:ext cx="7634605" cy="43935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timing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strategies.</a:t>
            </a:r>
            <a:endParaRPr sz="2400">
              <a:latin typeface="Tahoma"/>
              <a:cs typeface="Tahoma"/>
            </a:endParaRPr>
          </a:p>
          <a:p>
            <a:pPr marL="412750" marR="408305" indent="-285750">
              <a:lnSpc>
                <a:spcPts val="2160"/>
              </a:lnSpc>
              <a:spcBef>
                <a:spcPts val="53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delivery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RDS.</a:t>
            </a:r>
            <a:endParaRPr sz="2000">
              <a:latin typeface="Tahoma"/>
              <a:cs typeface="Tahoma"/>
            </a:endParaRPr>
          </a:p>
          <a:p>
            <a:pPr marL="412750" marR="815975" indent="-285750">
              <a:lnSpc>
                <a:spcPts val="216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administered by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age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frequently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diagnosis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RDS</a:t>
            </a:r>
            <a:endParaRPr sz="2000">
              <a:latin typeface="Tahoma"/>
              <a:cs typeface="Tahoma"/>
            </a:endParaRPr>
          </a:p>
          <a:p>
            <a:pPr marL="412750" marR="71755" indent="-285750">
              <a:lnSpc>
                <a:spcPts val="216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Rescue 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therapy,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diagnosis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RDS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 established.</a:t>
            </a:r>
            <a:endParaRPr sz="2000">
              <a:latin typeface="Tahoma"/>
              <a:cs typeface="Tahoma"/>
            </a:endParaRPr>
          </a:p>
          <a:p>
            <a:pPr marL="12700" marR="760095">
              <a:lnSpc>
                <a:spcPts val="2590"/>
              </a:lnSpc>
              <a:spcBef>
                <a:spcPts val="61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three strategies,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improves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morbidity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when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untreated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However,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trials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suggest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that prophylactic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early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superior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alone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high-risk for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RDS (below 30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weeks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gestation)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6273800"/>
            <a:ext cx="782891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4965" marR="5080" indent="-34290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Surfactant-replacement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distress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term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neonate.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Engle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WA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Pediatrics.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2008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Feb;121(2):419-32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7629"/>
            <a:ext cx="71012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ahoma"/>
                <a:cs typeface="Tahoma"/>
              </a:rPr>
              <a:t>Prophylactic</a:t>
            </a:r>
            <a:r>
              <a:rPr sz="4000" b="1" spc="-25" dirty="0">
                <a:latin typeface="Tahoma"/>
                <a:cs typeface="Tahoma"/>
              </a:rPr>
              <a:t> </a:t>
            </a:r>
            <a:r>
              <a:rPr sz="4000" b="1" spc="5" dirty="0">
                <a:latin typeface="Tahoma"/>
                <a:cs typeface="Tahoma"/>
              </a:rPr>
              <a:t>or</a:t>
            </a:r>
            <a:r>
              <a:rPr sz="4000" b="1" spc="-35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early</a:t>
            </a:r>
            <a:r>
              <a:rPr sz="4000" b="1" spc="-20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versus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220" y="697229"/>
            <a:ext cx="5371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rescue</a:t>
            </a:r>
            <a:r>
              <a:rPr sz="4000" b="1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therapy</a:t>
            </a:r>
            <a:r>
              <a:rPr sz="40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alone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3550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332229"/>
            <a:ext cx="6412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decision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administer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625600"/>
            <a:ext cx="751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based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upon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5996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7700" y="2912745"/>
            <a:ext cx="2066289" cy="31750"/>
            <a:chOff x="4457700" y="2912745"/>
            <a:chExt cx="2066289" cy="31750"/>
          </a:xfrm>
        </p:grpSpPr>
        <p:sp>
          <p:nvSpPr>
            <p:cNvPr id="9" name="object 9"/>
            <p:cNvSpPr/>
            <p:nvPr/>
          </p:nvSpPr>
          <p:spPr>
            <a:xfrm>
              <a:off x="4472940" y="2936240"/>
              <a:ext cx="2051050" cy="0"/>
            </a:xfrm>
            <a:custGeom>
              <a:avLst/>
              <a:gdLst/>
              <a:ahLst/>
              <a:cxnLst/>
              <a:rect l="l" t="t" r="r" b="b"/>
              <a:pathLst>
                <a:path w="2051050">
                  <a:moveTo>
                    <a:pt x="0" y="0"/>
                  </a:moveTo>
                  <a:lnTo>
                    <a:pt x="2051050" y="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7700" y="2921000"/>
              <a:ext cx="2051050" cy="0"/>
            </a:xfrm>
            <a:custGeom>
              <a:avLst/>
              <a:gdLst/>
              <a:ahLst/>
              <a:cxnLst/>
              <a:rect l="l" t="t" r="r" b="b"/>
              <a:pathLst>
                <a:path w="2051050">
                  <a:moveTo>
                    <a:pt x="0" y="0"/>
                  </a:moveTo>
                  <a:lnTo>
                    <a:pt x="2051050" y="0"/>
                  </a:lnTo>
                </a:path>
              </a:pathLst>
            </a:custGeom>
            <a:ln w="16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7569" y="1917700"/>
            <a:ext cx="7527925" cy="13436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27635">
              <a:lnSpc>
                <a:spcPct val="79900"/>
              </a:lnSpc>
              <a:spcBef>
                <a:spcPts val="67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identification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 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 RDS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who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may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preventive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79600"/>
              </a:lnSpc>
              <a:spcBef>
                <a:spcPts val="57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principal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factor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Tahoma"/>
                <a:cs typeface="Tahoma"/>
              </a:rPr>
              <a:t>gestational</a:t>
            </a:r>
            <a:r>
              <a:rPr sz="24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than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 gestational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highest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413765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569" y="3162300"/>
            <a:ext cx="7585075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228600" algn="just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 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development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RDS,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well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 having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highest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and morbidity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associated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RDS.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799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at-risk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prophylactic or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associated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decrease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morbidity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established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RDS.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illustrated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separate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meta-analyses.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0270" cy="1905000"/>
            <a:chOff x="0" y="0"/>
            <a:chExt cx="7240270" cy="1905000"/>
          </a:xfrm>
        </p:grpSpPr>
        <p:sp>
          <p:nvSpPr>
            <p:cNvPr id="3" name="object 3"/>
            <p:cNvSpPr/>
            <p:nvPr/>
          </p:nvSpPr>
          <p:spPr>
            <a:xfrm>
              <a:off x="1611630" y="1050289"/>
              <a:ext cx="2856230" cy="0"/>
            </a:xfrm>
            <a:custGeom>
              <a:avLst/>
              <a:gdLst/>
              <a:ahLst/>
              <a:cxnLst/>
              <a:rect l="l" t="t" r="r" b="b"/>
              <a:pathLst>
                <a:path w="2856229">
                  <a:moveTo>
                    <a:pt x="0" y="0"/>
                  </a:moveTo>
                  <a:lnTo>
                    <a:pt x="2856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3850" y="1032510"/>
              <a:ext cx="2856230" cy="0"/>
            </a:xfrm>
            <a:custGeom>
              <a:avLst/>
              <a:gdLst/>
              <a:ahLst/>
              <a:cxnLst/>
              <a:rect l="l" t="t" r="r" b="b"/>
              <a:pathLst>
                <a:path w="2856229">
                  <a:moveTo>
                    <a:pt x="0" y="0"/>
                  </a:moveTo>
                  <a:lnTo>
                    <a:pt x="285623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4669" y="635000"/>
            <a:ext cx="8024495" cy="28409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first meta-analysis compared early to rescue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therapy in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four randomized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controlled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studies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with 3459 patients. Early treated patients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received surfactant preparation within the first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two hours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life,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patients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received surfactant after the diagnosis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RDS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established.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studies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used natural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 and the other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two synthetic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365500"/>
            <a:ext cx="790575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preparations.</a:t>
            </a:r>
            <a:endParaRPr sz="2800">
              <a:latin typeface="Tahoma"/>
              <a:cs typeface="Tahoma"/>
            </a:endParaRPr>
          </a:p>
          <a:p>
            <a:pPr marL="354965" marR="5080" indent="-342900">
              <a:lnSpc>
                <a:spcPct val="79200"/>
              </a:lnSpc>
              <a:spcBef>
                <a:spcPts val="259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versus delayed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selective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distress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syndrome. Yost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CC; Soll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RF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Cochrane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Database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Syst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Rev 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2000;(2):CD001456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224020"/>
            <a:ext cx="8012430" cy="169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results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reported:</a:t>
            </a:r>
            <a:endParaRPr sz="2800">
              <a:latin typeface="Tahoma"/>
              <a:cs typeface="Tahoma"/>
            </a:endParaRPr>
          </a:p>
          <a:p>
            <a:pPr marL="755015" marR="5080" indent="-285750">
              <a:lnSpc>
                <a:spcPct val="799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four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studies,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patients had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significantly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reduced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rate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(19.5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versus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22.3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percent;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RR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0.87,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CI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0.77 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0.99).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786129"/>
            <a:ext cx="8049259" cy="49110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93065" marR="17780" indent="-342900">
              <a:lnSpc>
                <a:spcPct val="79900"/>
              </a:lnSpc>
              <a:spcBef>
                <a:spcPts val="77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significant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decrease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complications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early treated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patients compared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rescue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treated patients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including</a:t>
            </a:r>
            <a:endParaRPr sz="2800">
              <a:latin typeface="Tahoma"/>
              <a:cs typeface="Tahoma"/>
            </a:endParaRPr>
          </a:p>
          <a:p>
            <a:pPr marL="793750" lvl="1" indent="-286385">
              <a:lnSpc>
                <a:spcPts val="2590"/>
              </a:lnSpc>
              <a:spcBef>
                <a:spcPts val="20"/>
              </a:spcBef>
              <a:buChar char="–"/>
              <a:tabLst>
                <a:tab pos="793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pneumothorax (11.9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17.1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0.70,</a:t>
            </a:r>
            <a:endParaRPr sz="2400">
              <a:latin typeface="Tahoma"/>
              <a:cs typeface="Tahoma"/>
            </a:endParaRPr>
          </a:p>
          <a:p>
            <a:pPr marL="793115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0.59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0.82)</a:t>
            </a:r>
            <a:endParaRPr sz="2400">
              <a:latin typeface="Tahoma"/>
              <a:cs typeface="Tahoma"/>
            </a:endParaRPr>
          </a:p>
          <a:p>
            <a:pPr marL="793115" marR="400685" lvl="1" indent="-285750">
              <a:lnSpc>
                <a:spcPct val="79900"/>
              </a:lnSpc>
              <a:spcBef>
                <a:spcPts val="600"/>
              </a:spcBef>
              <a:buChar char="–"/>
              <a:tabLst>
                <a:tab pos="793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pulmonary interstitial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emphysema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(9.6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14.8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0.63,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0.59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0.82)</a:t>
            </a:r>
            <a:endParaRPr sz="2400">
              <a:latin typeface="Tahoma"/>
              <a:cs typeface="Tahoma"/>
            </a:endParaRPr>
          </a:p>
          <a:p>
            <a:pPr marL="793115" marR="140970" lvl="1" indent="-285750">
              <a:lnSpc>
                <a:spcPts val="2310"/>
              </a:lnSpc>
              <a:spcBef>
                <a:spcPts val="570"/>
              </a:spcBef>
              <a:buChar char="–"/>
              <a:tabLst>
                <a:tab pos="793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chronic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(CLD)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(8.7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10.8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0.7,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0.55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0.88).</a:t>
            </a:r>
            <a:endParaRPr sz="2400">
              <a:latin typeface="Tahoma"/>
              <a:cs typeface="Tahoma"/>
            </a:endParaRPr>
          </a:p>
          <a:p>
            <a:pPr marL="393065" marR="323215" indent="-342900">
              <a:lnSpc>
                <a:spcPct val="80000"/>
              </a:lnSpc>
              <a:spcBef>
                <a:spcPts val="71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no differences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incidences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patent ductus arteriosus, intraventricular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hemorrhage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(IVH),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retinopathy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prematurity,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bronchopulmonary dysplasia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(BPD), 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necrotizing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enterocolitis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(NEC).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0270" cy="1905000"/>
            <a:chOff x="0" y="0"/>
            <a:chExt cx="7240270" cy="1905000"/>
          </a:xfrm>
        </p:grpSpPr>
        <p:sp>
          <p:nvSpPr>
            <p:cNvPr id="3" name="object 3"/>
            <p:cNvSpPr/>
            <p:nvPr/>
          </p:nvSpPr>
          <p:spPr>
            <a:xfrm>
              <a:off x="1611630" y="593090"/>
              <a:ext cx="3356610" cy="0"/>
            </a:xfrm>
            <a:custGeom>
              <a:avLst/>
              <a:gdLst/>
              <a:ahLst/>
              <a:cxnLst/>
              <a:rect l="l" t="t" r="r" b="b"/>
              <a:pathLst>
                <a:path w="3356610">
                  <a:moveTo>
                    <a:pt x="0" y="0"/>
                  </a:moveTo>
                  <a:lnTo>
                    <a:pt x="3356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3850" y="575309"/>
              <a:ext cx="3356610" cy="0"/>
            </a:xfrm>
            <a:custGeom>
              <a:avLst/>
              <a:gdLst/>
              <a:ahLst/>
              <a:cxnLst/>
              <a:rect l="l" t="t" r="r" b="b"/>
              <a:pathLst>
                <a:path w="3356610">
                  <a:moveTo>
                    <a:pt x="0" y="0"/>
                  </a:moveTo>
                  <a:lnTo>
                    <a:pt x="335661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4669" y="177800"/>
            <a:ext cx="6713855" cy="14757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second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meta-analysis compared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rescue therapy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eight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randomized controlled studies with 2818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patients.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1629409"/>
            <a:ext cx="7954009" cy="2997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4965" marR="5080" indent="-342900">
              <a:lnSpc>
                <a:spcPts val="960"/>
              </a:lnSpc>
              <a:spcBef>
                <a:spcPts val="33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versus selective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preventing morbidity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infants.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Soll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RF; Morley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CJ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Cochrane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Database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Syst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Rev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2001;(2):CD000510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269" y="1906270"/>
            <a:ext cx="8072120" cy="40424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0365" marR="177800" indent="-342900">
              <a:lnSpc>
                <a:spcPts val="2690"/>
              </a:lnSpc>
              <a:spcBef>
                <a:spcPts val="74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All patients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treated with natural surfactant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preparations.</a:t>
            </a:r>
            <a:endParaRPr sz="2800">
              <a:latin typeface="Tahoma"/>
              <a:cs typeface="Tahoma"/>
            </a:endParaRPr>
          </a:p>
          <a:p>
            <a:pPr marL="380365" marR="339090" indent="-342900">
              <a:lnSpc>
                <a:spcPts val="2690"/>
              </a:lnSpc>
              <a:spcBef>
                <a:spcPts val="69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Prophylactic treated infants were intubated in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delivery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room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received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prior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first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breath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immediately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or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stabilization.</a:t>
            </a:r>
            <a:endParaRPr sz="2800">
              <a:latin typeface="Tahoma"/>
              <a:cs typeface="Tahoma"/>
            </a:endParaRPr>
          </a:p>
          <a:p>
            <a:pPr marL="380365" marR="30480" indent="-342900">
              <a:lnSpc>
                <a:spcPct val="80000"/>
              </a:lnSpc>
              <a:spcBef>
                <a:spcPts val="71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Rescue treated patients received surfactant after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diagnosis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RDS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was established. Studies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selected infants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high risk for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RDS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using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inclusion criteria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gestational age less than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32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gestation.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0005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377190"/>
            <a:ext cx="7353934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</a:rPr>
              <a:t>In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seven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studies,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prophylactic </a:t>
            </a:r>
            <a:r>
              <a:rPr sz="2400" spc="-5" dirty="0">
                <a:solidFill>
                  <a:srgbClr val="FFFFFF"/>
                </a:solidFill>
              </a:rPr>
              <a:t>treated </a:t>
            </a:r>
            <a:r>
              <a:rPr sz="2400" dirty="0">
                <a:solidFill>
                  <a:srgbClr val="FFFFFF"/>
                </a:solidFill>
              </a:rPr>
              <a:t>patients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had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 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significantly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reduced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morality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rate compared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to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rescue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7569" y="1035050"/>
            <a:ext cx="763841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(7.2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11.7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RR 0.61,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0.48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0.77).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179196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769109"/>
            <a:ext cx="7195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secondary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analysis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30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1838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538607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2098040"/>
            <a:ext cx="7694295" cy="43154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17804">
              <a:lnSpc>
                <a:spcPct val="9010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gestation,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prophylactic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decreased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 therapy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(10.3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16.3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0.62,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0.49 to 0.78).</a:t>
            </a:r>
            <a:endParaRPr sz="2400">
              <a:latin typeface="Tahoma"/>
              <a:cs typeface="Tahoma"/>
            </a:endParaRPr>
          </a:p>
          <a:p>
            <a:pPr marL="12700" marR="601980">
              <a:lnSpc>
                <a:spcPts val="2590"/>
              </a:lnSpc>
              <a:spcBef>
                <a:spcPts val="62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 were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decreases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treated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rescue strategy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400">
              <a:latin typeface="Tahoma"/>
              <a:cs typeface="Tahoma"/>
            </a:endParaRPr>
          </a:p>
          <a:p>
            <a:pPr marL="412750" indent="-285750">
              <a:lnSpc>
                <a:spcPts val="2735"/>
              </a:lnSpc>
              <a:spcBef>
                <a:spcPts val="275"/>
              </a:spcBef>
              <a:buChar char="–"/>
              <a:tabLst>
                <a:tab pos="412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pneumothorax (3.3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versus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5.4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0.62,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endParaRPr sz="2400">
              <a:latin typeface="Tahoma"/>
              <a:cs typeface="Tahoma"/>
            </a:endParaRPr>
          </a:p>
          <a:p>
            <a:pPr marL="41275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0.42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0.89)</a:t>
            </a:r>
            <a:endParaRPr sz="2400">
              <a:latin typeface="Tahoma"/>
              <a:cs typeface="Tahoma"/>
            </a:endParaRPr>
          </a:p>
          <a:p>
            <a:pPr marL="412750" marR="260350" indent="-285750">
              <a:lnSpc>
                <a:spcPts val="2590"/>
              </a:lnSpc>
              <a:spcBef>
                <a:spcPts val="635"/>
              </a:spcBef>
              <a:buChar char="–"/>
              <a:tabLst>
                <a:tab pos="412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pulmonary interstitial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emphysema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(12.2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19.8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percent;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0.54,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0.36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0.82).</a:t>
            </a:r>
            <a:endParaRPr sz="2400">
              <a:latin typeface="Tahoma"/>
              <a:cs typeface="Tahoma"/>
            </a:endParaRPr>
          </a:p>
          <a:p>
            <a:pPr marL="12700" marR="102870">
              <a:lnSpc>
                <a:spcPct val="90100"/>
              </a:lnSpc>
              <a:spcBef>
                <a:spcPts val="56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incidences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patent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ductus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arteriosus,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IVH,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retinopathy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prematurity,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BPD,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NEC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groups.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06730"/>
            <a:ext cx="5906770" cy="56603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8030845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These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data indicate that for every 100 </a:t>
            </a:r>
            <a:r>
              <a:rPr sz="32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babies at high risk for RDS, </a:t>
            </a:r>
            <a:r>
              <a:rPr sz="32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prophylactic surfactant versus rescue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therapy alone would result in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five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fewer deaths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1447800"/>
            <a:ext cx="369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269" y="299720"/>
            <a:ext cx="6856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ahoma"/>
                <a:cs typeface="Tahoma"/>
              </a:rPr>
              <a:t>Prophylactic</a:t>
            </a:r>
            <a:r>
              <a:rPr sz="3200" b="1" spc="-5" dirty="0">
                <a:latin typeface="Tahoma"/>
                <a:cs typeface="Tahoma"/>
              </a:rPr>
              <a:t> versus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early therapy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7531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735329"/>
            <a:ext cx="72364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Although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there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compare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979170"/>
            <a:ext cx="7434580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some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indirect 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suggest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superior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later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preventive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(early)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15481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0269" y="1809750"/>
            <a:ext cx="4537710" cy="25400"/>
            <a:chOff x="890269" y="1809750"/>
            <a:chExt cx="4537710" cy="25400"/>
          </a:xfrm>
        </p:grpSpPr>
        <p:sp>
          <p:nvSpPr>
            <p:cNvPr id="8" name="object 8"/>
            <p:cNvSpPr/>
            <p:nvPr/>
          </p:nvSpPr>
          <p:spPr>
            <a:xfrm>
              <a:off x="902969" y="1828800"/>
              <a:ext cx="4525010" cy="0"/>
            </a:xfrm>
            <a:custGeom>
              <a:avLst/>
              <a:gdLst/>
              <a:ahLst/>
              <a:cxnLst/>
              <a:rect l="l" t="t" r="r" b="b"/>
              <a:pathLst>
                <a:path w="4525010">
                  <a:moveTo>
                    <a:pt x="0" y="0"/>
                  </a:moveTo>
                  <a:lnTo>
                    <a:pt x="452501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0269" y="1816100"/>
              <a:ext cx="4525010" cy="0"/>
            </a:xfrm>
            <a:custGeom>
              <a:avLst/>
              <a:gdLst/>
              <a:ahLst/>
              <a:cxnLst/>
              <a:rect l="l" t="t" r="r" b="b"/>
              <a:pathLst>
                <a:path w="4525010">
                  <a:moveTo>
                    <a:pt x="0" y="0"/>
                  </a:moveTo>
                  <a:lnTo>
                    <a:pt x="452501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7569" y="1520120"/>
            <a:ext cx="749554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-30" dirty="0">
                <a:solidFill>
                  <a:srgbClr val="FFFFFF"/>
                </a:solidFill>
                <a:latin typeface="Tahoma"/>
                <a:cs typeface="Tahoma"/>
              </a:rPr>
              <a:t>Even</a:t>
            </a:r>
            <a:r>
              <a:rPr sz="20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ahoma"/>
                <a:cs typeface="Tahoma"/>
              </a:rPr>
              <a:t>short</a:t>
            </a:r>
            <a:r>
              <a:rPr sz="20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ahoma"/>
                <a:cs typeface="Tahoma"/>
              </a:rPr>
              <a:t>delays</a:t>
            </a:r>
            <a:r>
              <a:rPr sz="20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205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worsen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569" y="1772920"/>
            <a:ext cx="7702550" cy="307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outcomes.</a:t>
            </a:r>
            <a:endParaRPr sz="2000">
              <a:latin typeface="Tahoma"/>
              <a:cs typeface="Tahoma"/>
            </a:endParaRPr>
          </a:p>
          <a:p>
            <a:pPr marL="412750" marR="454659" indent="-285750">
              <a:lnSpc>
                <a:spcPts val="1920"/>
              </a:lnSpc>
              <a:spcBef>
                <a:spcPts val="48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randomized study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versus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delayed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2690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high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RDS,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combined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outcome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death 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BPD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reduced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11 percent 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who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received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life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life.</a:t>
            </a:r>
            <a:endParaRPr sz="2000">
              <a:latin typeface="Tahoma"/>
              <a:cs typeface="Tahoma"/>
            </a:endParaRPr>
          </a:p>
          <a:p>
            <a:pPr marL="412750" marR="5080" indent="-285750">
              <a:lnSpc>
                <a:spcPct val="80000"/>
              </a:lnSpc>
              <a:spcBef>
                <a:spcPts val="27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delayed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administration of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surfactant--the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judgment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OSIRIS.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OSIRIS Collaborative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(open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insufficiency--the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surfactant. Lancet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1992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Dec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5;340(8832):1363-9</a:t>
            </a:r>
            <a:endParaRPr sz="1000">
              <a:latin typeface="Tahoma"/>
              <a:cs typeface="Tahoma"/>
            </a:endParaRPr>
          </a:p>
          <a:p>
            <a:pPr marL="412750" marR="95250" indent="-285750">
              <a:lnSpc>
                <a:spcPts val="1920"/>
              </a:lnSpc>
              <a:spcBef>
                <a:spcPts val="47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Although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study suggests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earlier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beneficial,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directly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compare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administration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delivery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room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intensive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care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setting.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3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delayed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administration of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synthetic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surfactant--the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judgment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OSIRIS.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OSIRIS Collaborative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(open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49695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569" y="4796790"/>
            <a:ext cx="7645400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infants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at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high risk of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insufficiency--the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surfactant. AUSOLancet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1992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Dec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5;340(8832):1363-9</a:t>
            </a:r>
            <a:endParaRPr sz="1000">
              <a:latin typeface="Tahoma"/>
              <a:cs typeface="Tahoma"/>
            </a:endParaRPr>
          </a:p>
          <a:p>
            <a:pPr marL="12700" marR="242570">
              <a:lnSpc>
                <a:spcPct val="80000"/>
              </a:lnSpc>
              <a:spcBef>
                <a:spcPts val="49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suggesting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that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spontaneous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breathing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ventilation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deficiency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injures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lung within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life.</a:t>
            </a:r>
            <a:endParaRPr sz="2000">
              <a:latin typeface="Tahoma"/>
              <a:cs typeface="Tahoma"/>
            </a:endParaRPr>
          </a:p>
          <a:p>
            <a:pPr marL="412750" marR="96520" indent="-285750">
              <a:lnSpc>
                <a:spcPct val="80000"/>
              </a:lnSpc>
              <a:spcBef>
                <a:spcPts val="500"/>
              </a:spcBef>
              <a:tabLst>
                <a:tab pos="412115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–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was demonstrated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 autopsy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study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infants who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died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hours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life.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who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lived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ten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had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evidence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hyaline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membrane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histology.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169" y="497840"/>
            <a:ext cx="7186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15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dirty="0"/>
              <a:t>administer</a:t>
            </a:r>
            <a:r>
              <a:rPr spc="-15" dirty="0"/>
              <a:t> </a:t>
            </a:r>
            <a:r>
              <a:rPr dirty="0"/>
              <a:t>surfactant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5836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560829"/>
            <a:ext cx="690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replacement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trials,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5361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78205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269" y="1854200"/>
            <a:ext cx="8030209" cy="32499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0365" marR="1674495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instilled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liquid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form via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endotracheal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tube.</a:t>
            </a:r>
            <a:endParaRPr sz="2400">
              <a:latin typeface="Tahoma"/>
              <a:cs typeface="Tahoma"/>
            </a:endParaRPr>
          </a:p>
          <a:p>
            <a:pPr marL="380365" marR="30480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Some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instilled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once,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while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others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instilled it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smaller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aliquots.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trial compared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slow infusion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bolus administration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surfactant.</a:t>
            </a:r>
            <a:endParaRPr sz="2400">
              <a:latin typeface="Tahoma"/>
              <a:cs typeface="Tahoma"/>
            </a:endParaRPr>
          </a:p>
          <a:p>
            <a:pPr marL="380365" marR="172085">
              <a:lnSpc>
                <a:spcPct val="799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 concluded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slow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infusion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least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effective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bolus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therapy.</a:t>
            </a:r>
            <a:endParaRPr sz="2400">
              <a:latin typeface="Tahoma"/>
              <a:cs typeface="Tahoma"/>
            </a:endParaRPr>
          </a:p>
          <a:p>
            <a:pPr marL="380365" marR="285115" indent="-342900">
              <a:lnSpc>
                <a:spcPts val="2310"/>
              </a:lnSpc>
              <a:spcBef>
                <a:spcPts val="57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no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evidence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support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practice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placing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 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multiple different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positions during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974589"/>
            <a:ext cx="8045450" cy="7581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34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endParaRPr sz="2400">
              <a:latin typeface="Tahoma"/>
              <a:cs typeface="Tahoma"/>
            </a:endParaRPr>
          </a:p>
          <a:p>
            <a:pPr marL="354965" marR="5080" indent="-342900">
              <a:lnSpc>
                <a:spcPct val="79400"/>
              </a:lnSpc>
              <a:spcBef>
                <a:spcPts val="345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Hatchel R,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Brune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T,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Franke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N,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Harms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Jorch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G. Sequential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changes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compliance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resistance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bolus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slow</a:t>
            </a: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infusion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preterm infants.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Intensive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Med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2002;28:622-8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89" y="0"/>
            <a:ext cx="7325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Should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multiple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single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doses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of </a:t>
            </a:r>
            <a:r>
              <a:rPr sz="2400" b="1" spc="-5" dirty="0">
                <a:latin typeface="Tahoma"/>
                <a:cs typeface="Tahoma"/>
              </a:rPr>
              <a:t>surfactant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5750" y="185420"/>
            <a:ext cx="952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CC"/>
                </a:solidFill>
                <a:latin typeface="Tahoma"/>
                <a:cs typeface="Tahoma"/>
              </a:rPr>
              <a:t>u</a:t>
            </a: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s</a:t>
            </a:r>
            <a:r>
              <a:rPr sz="2400" b="1" spc="5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d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46100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369" y="439420"/>
            <a:ext cx="7715884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single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doses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(which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included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394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babies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total)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369" y="1023620"/>
            <a:ext cx="282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reviewed.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469" y="141351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69" y="1391920"/>
            <a:ext cx="6023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These studies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treated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2869" y="1760220"/>
            <a:ext cx="7051675" cy="48437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219075" indent="-228600">
              <a:lnSpc>
                <a:spcPct val="79900"/>
              </a:lnSpc>
              <a:spcBef>
                <a:spcPts val="580"/>
              </a:spcBef>
              <a:buClr>
                <a:srgbClr val="FFCC66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single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dose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[Soll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RF.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single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dose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natural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extract for severe neonatal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respiratory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distress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syndrome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(Cochrane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Review).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In: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Cochrane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Library,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Issue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4,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2004.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Chichester,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UK: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John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Wiley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Sons,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Ltd.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]</a:t>
            </a:r>
            <a:endParaRPr sz="2000">
              <a:latin typeface="Tahoma"/>
              <a:cs typeface="Tahoma"/>
            </a:endParaRPr>
          </a:p>
          <a:p>
            <a:pPr marL="241300" marR="45085" indent="-228600">
              <a:lnSpc>
                <a:spcPct val="79900"/>
              </a:lnSpc>
              <a:spcBef>
                <a:spcPts val="505"/>
              </a:spcBef>
              <a:buClr>
                <a:srgbClr val="FFCC66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either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retreatment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up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doses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within the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first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72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 for infants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who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had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deterioration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(shown by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0.1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increase in the fraction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inspired oxygen [FiO2]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initial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response)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[Dunn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MS,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Shennan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AT, Possmayer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Single-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multiple-dose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neonates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30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36 weeks’ gestation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 respiratory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distress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syndrome.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Pediatrics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1990;86:564-71.]</a:t>
            </a:r>
            <a:endParaRPr sz="2000">
              <a:latin typeface="Tahoma"/>
              <a:cs typeface="Tahoma"/>
            </a:endParaRPr>
          </a:p>
          <a:p>
            <a:pPr marL="241300" marR="5080" indent="-228600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retreatment with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up 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three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doses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 and 24 h after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initial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dose for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remained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intubated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required oxygen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[Speer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CP,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Robertson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Curstedt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T,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al.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Randomized European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multicenter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trial of surfactant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severe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respiratory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distress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syndrome: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Single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doses 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Curosurf.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Pediatrics 1992;89:13-20.]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278129"/>
            <a:ext cx="5877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000" dirty="0">
                <a:solidFill>
                  <a:srgbClr val="FFFFFF"/>
                </a:solidFill>
              </a:rPr>
              <a:t>–	</a:t>
            </a:r>
            <a:r>
              <a:rPr sz="2000" spc="-5" dirty="0">
                <a:solidFill>
                  <a:srgbClr val="FFFFFF"/>
                </a:solidFill>
              </a:rPr>
              <a:t>It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should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be</a:t>
            </a:r>
            <a:r>
              <a:rPr sz="2000" dirty="0">
                <a:solidFill>
                  <a:srgbClr val="FFFFFF"/>
                </a:solidFill>
              </a:rPr>
              <a:t> noted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that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the </a:t>
            </a:r>
            <a:r>
              <a:rPr sz="2000" spc="-5" dirty="0">
                <a:solidFill>
                  <a:srgbClr val="FFFFFF"/>
                </a:solidFill>
              </a:rPr>
              <a:t>babies </a:t>
            </a:r>
            <a:r>
              <a:rPr sz="2000" dirty="0">
                <a:solidFill>
                  <a:srgbClr val="FFFFFF"/>
                </a:solidFill>
              </a:rPr>
              <a:t>studied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were</a:t>
            </a:r>
            <a:r>
              <a:rPr sz="2000" dirty="0">
                <a:solidFill>
                  <a:srgbClr val="FFFFFF"/>
                </a:solidFill>
              </a:rPr>
              <a:t> a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58469" y="521970"/>
            <a:ext cx="7974965" cy="26504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marR="5080">
              <a:lnSpc>
                <a:spcPct val="80000"/>
              </a:lnSpc>
              <a:spcBef>
                <a:spcPts val="58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heterogeneous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group with gestational ages that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ranged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30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36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weeks in one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birthweight range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700 g to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2000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other.</a:t>
            </a:r>
            <a:endParaRPr sz="2000">
              <a:latin typeface="Tahoma"/>
              <a:cs typeface="Tahoma"/>
            </a:endParaRPr>
          </a:p>
          <a:p>
            <a:pPr marL="755015" marR="405765" indent="-285750">
              <a:lnSpc>
                <a:spcPct val="80000"/>
              </a:lnSpc>
              <a:spcBef>
                <a:spcPts val="490"/>
              </a:spcBef>
              <a:tabLst>
                <a:tab pos="755015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–	Meta-analysis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showed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reduction 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risk of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pneumothorax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(RR=0.51,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0.30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0.88;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ARD=–0.09,</a:t>
            </a:r>
            <a:endParaRPr sz="2000">
              <a:latin typeface="Tahoma"/>
              <a:cs typeface="Tahoma"/>
            </a:endParaRPr>
          </a:p>
          <a:p>
            <a:pPr marL="755015" marR="110489">
              <a:lnSpc>
                <a:spcPct val="8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95% CI –0.15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–0.02)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a trend toward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reduction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(RR=0.63,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95%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0.39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1.02; ARD=–0.07,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endParaRPr sz="2000">
              <a:latin typeface="Tahoma"/>
              <a:cs typeface="Tahoma"/>
            </a:endParaRPr>
          </a:p>
          <a:p>
            <a:pPr marL="755015" marR="308610">
              <a:lnSpc>
                <a:spcPct val="8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–0.14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0.0).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complications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associated with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dose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identified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level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1a).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Recommendation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419354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3149600"/>
            <a:ext cx="8061959" cy="26695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168910" indent="-342900">
              <a:lnSpc>
                <a:spcPct val="79900"/>
              </a:lnSpc>
              <a:spcBef>
                <a:spcPts val="58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RDS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persistent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recurrent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ventilatory requirements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first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72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repeated doses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Administering more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three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doses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A).</a:t>
            </a:r>
            <a:endParaRPr sz="2000">
              <a:latin typeface="Tahoma"/>
              <a:cs typeface="Tahoma"/>
            </a:endParaRPr>
          </a:p>
          <a:p>
            <a:pPr marL="354965" marR="5080">
              <a:lnSpc>
                <a:spcPct val="80000"/>
              </a:lnSpc>
              <a:spcBef>
                <a:spcPts val="4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RCT showed that for synthetic surfactants,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babies who received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three prophylactic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doses rather than one had decreased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ventilatory needs 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first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week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life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lower mortality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28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days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one year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life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level 1b).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[Speer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CP, Robertson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B,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Curstedt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T,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et al.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Randomized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European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multicenter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trial of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surfactant replacement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severe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distress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syndrome: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Single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multiple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doses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Curosurf.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Pediatrics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1992;89:13-20.]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539" y="223520"/>
            <a:ext cx="6995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ahoma"/>
                <a:cs typeface="Tahoma"/>
              </a:rPr>
              <a:t>MECHANICAL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VENTILATION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CPAP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7454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722629"/>
            <a:ext cx="706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Among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failure,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possibly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014729"/>
            <a:ext cx="7022465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preferred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alternative to help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prevent atelectasis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reduce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BPD is continuous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positive airway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pressure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(CPAP).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19900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6504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288290">
              <a:lnSpc>
                <a:spcPct val="79900"/>
              </a:lnSpc>
              <a:spcBef>
                <a:spcPts val="675"/>
              </a:spcBef>
            </a:pPr>
            <a:r>
              <a:rPr sz="2400" spc="-5" dirty="0"/>
              <a:t>Most</a:t>
            </a:r>
            <a:r>
              <a:rPr sz="2400" spc="5" dirty="0"/>
              <a:t> </a:t>
            </a:r>
            <a:r>
              <a:rPr sz="2400" dirty="0"/>
              <a:t>of</a:t>
            </a:r>
            <a:r>
              <a:rPr sz="2400" spc="5" dirty="0"/>
              <a:t> </a:t>
            </a:r>
            <a:r>
              <a:rPr sz="2400" dirty="0"/>
              <a:t>the </a:t>
            </a:r>
            <a:r>
              <a:rPr sz="2400" spc="-5" dirty="0"/>
              <a:t>data</a:t>
            </a:r>
            <a:r>
              <a:rPr sz="2400" spc="10" dirty="0"/>
              <a:t> </a:t>
            </a:r>
            <a:r>
              <a:rPr sz="2400" dirty="0"/>
              <a:t>supporting</a:t>
            </a:r>
            <a:r>
              <a:rPr sz="2400" spc="10" dirty="0"/>
              <a:t>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5" dirty="0"/>
              <a:t>use</a:t>
            </a:r>
            <a:r>
              <a:rPr sz="2400" spc="5" dirty="0"/>
              <a:t> </a:t>
            </a:r>
            <a:r>
              <a:rPr sz="2400" spc="-5" dirty="0"/>
              <a:t>of</a:t>
            </a:r>
            <a:r>
              <a:rPr sz="2400" spc="10" dirty="0"/>
              <a:t> </a:t>
            </a:r>
            <a:r>
              <a:rPr sz="2400" spc="-5" dirty="0"/>
              <a:t>CPAP</a:t>
            </a:r>
            <a:r>
              <a:rPr sz="2400" spc="5" dirty="0"/>
              <a:t> </a:t>
            </a:r>
            <a:r>
              <a:rPr sz="2400" dirty="0"/>
              <a:t>has</a:t>
            </a:r>
            <a:r>
              <a:rPr sz="2400" spc="-5" dirty="0"/>
              <a:t> </a:t>
            </a:r>
            <a:r>
              <a:rPr sz="2400" dirty="0"/>
              <a:t>been </a:t>
            </a:r>
            <a:r>
              <a:rPr sz="2400" spc="-735" dirty="0"/>
              <a:t> </a:t>
            </a:r>
            <a:r>
              <a:rPr sz="2400" spc="-5" dirty="0"/>
              <a:t>observational.</a:t>
            </a:r>
            <a:endParaRPr sz="2400"/>
          </a:p>
          <a:p>
            <a:pPr marL="12700" marR="5080">
              <a:lnSpc>
                <a:spcPct val="79900"/>
              </a:lnSpc>
              <a:spcBef>
                <a:spcPts val="600"/>
              </a:spcBef>
            </a:pPr>
            <a:r>
              <a:rPr sz="2400" spc="-5" dirty="0"/>
              <a:t>Results</a:t>
            </a:r>
            <a:r>
              <a:rPr sz="2400" spc="5" dirty="0"/>
              <a:t> </a:t>
            </a:r>
            <a:r>
              <a:rPr sz="2400" spc="-5" dirty="0"/>
              <a:t>are</a:t>
            </a:r>
            <a:r>
              <a:rPr sz="2400" spc="10" dirty="0"/>
              <a:t> </a:t>
            </a:r>
            <a:r>
              <a:rPr sz="2400" spc="-5" dirty="0"/>
              <a:t>less</a:t>
            </a:r>
            <a:r>
              <a:rPr sz="2400" spc="5" dirty="0"/>
              <a:t> </a:t>
            </a:r>
            <a:r>
              <a:rPr sz="2400" spc="-5" dirty="0"/>
              <a:t>clear</a:t>
            </a:r>
            <a:r>
              <a:rPr sz="2400" spc="5" dirty="0"/>
              <a:t> </a:t>
            </a:r>
            <a:r>
              <a:rPr sz="2400" dirty="0"/>
              <a:t>in</a:t>
            </a:r>
            <a:r>
              <a:rPr sz="2400" spc="15" dirty="0"/>
              <a:t> </a:t>
            </a:r>
            <a:r>
              <a:rPr sz="2400" dirty="0"/>
              <a:t>the single</a:t>
            </a:r>
            <a:r>
              <a:rPr sz="2400" spc="5" dirty="0"/>
              <a:t> </a:t>
            </a:r>
            <a:r>
              <a:rPr sz="2400" spc="-5" dirty="0"/>
              <a:t>trial</a:t>
            </a:r>
            <a:r>
              <a:rPr sz="2400" spc="15" dirty="0"/>
              <a:t> </a:t>
            </a:r>
            <a:r>
              <a:rPr sz="2400" spc="-5" dirty="0"/>
              <a:t>comparing</a:t>
            </a:r>
            <a:r>
              <a:rPr sz="2400" spc="15" dirty="0"/>
              <a:t> </a:t>
            </a:r>
            <a:r>
              <a:rPr sz="2400" spc="-5" dirty="0"/>
              <a:t>CPAP </a:t>
            </a:r>
            <a:r>
              <a:rPr sz="2400" dirty="0"/>
              <a:t> </a:t>
            </a:r>
            <a:r>
              <a:rPr sz="2400" spc="-5" dirty="0"/>
              <a:t>to</a:t>
            </a:r>
            <a:r>
              <a:rPr sz="2400" spc="15" dirty="0"/>
              <a:t> </a:t>
            </a:r>
            <a:r>
              <a:rPr sz="2400" dirty="0"/>
              <a:t>intubation and</a:t>
            </a:r>
            <a:r>
              <a:rPr sz="2400" spc="10" dirty="0"/>
              <a:t> </a:t>
            </a:r>
            <a:r>
              <a:rPr sz="2400" dirty="0"/>
              <a:t>ventilation. </a:t>
            </a:r>
            <a:r>
              <a:rPr sz="2400" spc="5" dirty="0"/>
              <a:t>In</a:t>
            </a:r>
            <a:r>
              <a:rPr sz="2400" dirty="0"/>
              <a:t> this </a:t>
            </a:r>
            <a:r>
              <a:rPr sz="2400" spc="-5" dirty="0"/>
              <a:t>multicenter</a:t>
            </a:r>
            <a:r>
              <a:rPr sz="2400" spc="5" dirty="0"/>
              <a:t> </a:t>
            </a:r>
            <a:r>
              <a:rPr sz="2400" dirty="0"/>
              <a:t>trial</a:t>
            </a:r>
            <a:r>
              <a:rPr sz="2400" spc="10" dirty="0"/>
              <a:t> </a:t>
            </a:r>
            <a:r>
              <a:rPr sz="2400" spc="-5" dirty="0"/>
              <a:t>of </a:t>
            </a:r>
            <a:r>
              <a:rPr sz="2400" dirty="0"/>
              <a:t> </a:t>
            </a:r>
            <a:r>
              <a:rPr sz="2400" spc="-5" dirty="0"/>
              <a:t>610</a:t>
            </a:r>
            <a:r>
              <a:rPr sz="2400" spc="5" dirty="0"/>
              <a:t> </a:t>
            </a:r>
            <a:r>
              <a:rPr sz="2400" dirty="0"/>
              <a:t>infants</a:t>
            </a:r>
            <a:r>
              <a:rPr sz="2400" spc="-5" dirty="0"/>
              <a:t> who</a:t>
            </a:r>
            <a:r>
              <a:rPr sz="2400" spc="10" dirty="0"/>
              <a:t> </a:t>
            </a:r>
            <a:r>
              <a:rPr sz="2400" spc="-5" dirty="0"/>
              <a:t>were </a:t>
            </a:r>
            <a:r>
              <a:rPr sz="2400" dirty="0"/>
              <a:t>born</a:t>
            </a:r>
            <a:r>
              <a:rPr sz="2400" spc="5" dirty="0"/>
              <a:t> </a:t>
            </a:r>
            <a:r>
              <a:rPr sz="2400" spc="-5" dirty="0"/>
              <a:t>between</a:t>
            </a:r>
            <a:r>
              <a:rPr sz="2400" spc="10" dirty="0"/>
              <a:t> </a:t>
            </a:r>
            <a:r>
              <a:rPr sz="2400" dirty="0"/>
              <a:t>25</a:t>
            </a:r>
            <a:r>
              <a:rPr sz="2400" spc="-5" dirty="0"/>
              <a:t> </a:t>
            </a:r>
            <a:r>
              <a:rPr sz="2400" dirty="0"/>
              <a:t>and 28</a:t>
            </a:r>
            <a:r>
              <a:rPr sz="2400" spc="-5" dirty="0"/>
              <a:t> weeks </a:t>
            </a:r>
            <a:r>
              <a:rPr sz="2400" dirty="0"/>
              <a:t> </a:t>
            </a:r>
            <a:r>
              <a:rPr sz="2400" spc="-5" dirty="0"/>
              <a:t>gestation,</a:t>
            </a:r>
            <a:r>
              <a:rPr sz="2400" spc="10" dirty="0"/>
              <a:t> </a:t>
            </a:r>
            <a:r>
              <a:rPr sz="2400" spc="-5" dirty="0"/>
              <a:t>patients</a:t>
            </a:r>
            <a:r>
              <a:rPr sz="2400" spc="10" dirty="0"/>
              <a:t> </a:t>
            </a:r>
            <a:r>
              <a:rPr sz="2400" spc="-5" dirty="0"/>
              <a:t>were assigned</a:t>
            </a:r>
            <a:r>
              <a:rPr sz="2400" spc="15" dirty="0"/>
              <a:t> </a:t>
            </a:r>
            <a:r>
              <a:rPr sz="2400" spc="-5" dirty="0"/>
              <a:t>to</a:t>
            </a:r>
            <a:r>
              <a:rPr sz="2400" spc="10" dirty="0"/>
              <a:t> </a:t>
            </a:r>
            <a:r>
              <a:rPr sz="2400" spc="-5" dirty="0"/>
              <a:t>nasal</a:t>
            </a:r>
            <a:r>
              <a:rPr sz="2400" spc="10" dirty="0"/>
              <a:t> </a:t>
            </a:r>
            <a:r>
              <a:rPr sz="2400" spc="-5" dirty="0"/>
              <a:t>CPAP </a:t>
            </a:r>
            <a:r>
              <a:rPr sz="2400" dirty="0"/>
              <a:t> </a:t>
            </a:r>
            <a:r>
              <a:rPr sz="2400" spc="-5" dirty="0"/>
              <a:t>(pressure</a:t>
            </a:r>
            <a:r>
              <a:rPr sz="2400" dirty="0"/>
              <a:t> </a:t>
            </a:r>
            <a:r>
              <a:rPr sz="2400" spc="-5" dirty="0"/>
              <a:t>of</a:t>
            </a:r>
            <a:r>
              <a:rPr sz="2400" spc="10" dirty="0"/>
              <a:t> </a:t>
            </a:r>
            <a:r>
              <a:rPr sz="2400" dirty="0"/>
              <a:t>8 cm </a:t>
            </a:r>
            <a:r>
              <a:rPr sz="2400" spc="-5" dirty="0"/>
              <a:t>H2)</a:t>
            </a:r>
            <a:r>
              <a:rPr sz="2400" spc="10" dirty="0"/>
              <a:t> </a:t>
            </a:r>
            <a:r>
              <a:rPr sz="2400" spc="-5" dirty="0"/>
              <a:t>or</a:t>
            </a:r>
            <a:r>
              <a:rPr sz="2400" spc="10" dirty="0"/>
              <a:t> </a:t>
            </a:r>
            <a:r>
              <a:rPr sz="2400" dirty="0"/>
              <a:t>intubation</a:t>
            </a:r>
            <a:r>
              <a:rPr sz="2400" spc="5" dirty="0"/>
              <a:t> </a:t>
            </a:r>
            <a:r>
              <a:rPr sz="2400" dirty="0"/>
              <a:t>and</a:t>
            </a:r>
            <a:r>
              <a:rPr sz="2400" spc="10" dirty="0"/>
              <a:t> </a:t>
            </a:r>
            <a:r>
              <a:rPr sz="2400" dirty="0"/>
              <a:t>ventilation</a:t>
            </a:r>
            <a:r>
              <a:rPr sz="2400" spc="10" dirty="0"/>
              <a:t> </a:t>
            </a:r>
            <a:r>
              <a:rPr sz="2400" spc="5" dirty="0"/>
              <a:t>if </a:t>
            </a:r>
            <a:r>
              <a:rPr sz="2400" spc="10" dirty="0"/>
              <a:t> </a:t>
            </a:r>
            <a:r>
              <a:rPr sz="2400" spc="-5" dirty="0"/>
              <a:t>they</a:t>
            </a:r>
            <a:r>
              <a:rPr sz="2400" spc="20" dirty="0"/>
              <a:t> </a:t>
            </a:r>
            <a:r>
              <a:rPr sz="2400" spc="-5" dirty="0"/>
              <a:t>required</a:t>
            </a:r>
            <a:r>
              <a:rPr sz="2400" spc="5" dirty="0"/>
              <a:t> </a:t>
            </a:r>
            <a:r>
              <a:rPr sz="2400" spc="-5" dirty="0"/>
              <a:t>respiratory</a:t>
            </a:r>
            <a:r>
              <a:rPr sz="2400" spc="25" dirty="0"/>
              <a:t> </a:t>
            </a:r>
            <a:r>
              <a:rPr sz="2400" spc="-5" dirty="0"/>
              <a:t>support</a:t>
            </a:r>
            <a:r>
              <a:rPr sz="2400" spc="10" dirty="0"/>
              <a:t> </a:t>
            </a:r>
            <a:r>
              <a:rPr sz="2400" dirty="0"/>
              <a:t>at five</a:t>
            </a:r>
            <a:r>
              <a:rPr sz="2400" spc="15" dirty="0"/>
              <a:t> </a:t>
            </a:r>
            <a:r>
              <a:rPr sz="2400" dirty="0"/>
              <a:t>minutes of</a:t>
            </a:r>
            <a:r>
              <a:rPr sz="2400" spc="20" dirty="0"/>
              <a:t> </a:t>
            </a:r>
            <a:r>
              <a:rPr sz="2400" spc="-5" dirty="0"/>
              <a:t>age. </a:t>
            </a:r>
            <a:r>
              <a:rPr sz="2400" spc="-735" dirty="0"/>
              <a:t> </a:t>
            </a:r>
            <a:r>
              <a:rPr sz="2400" spc="-5" dirty="0"/>
              <a:t>The</a:t>
            </a:r>
            <a:r>
              <a:rPr sz="2400" spc="5" dirty="0"/>
              <a:t> </a:t>
            </a:r>
            <a:r>
              <a:rPr sz="2400" dirty="0"/>
              <a:t>administration</a:t>
            </a:r>
            <a:r>
              <a:rPr sz="2400" spc="10" dirty="0"/>
              <a:t> </a:t>
            </a:r>
            <a:r>
              <a:rPr sz="2400" dirty="0"/>
              <a:t>of</a:t>
            </a:r>
            <a:r>
              <a:rPr sz="2400" spc="5" dirty="0"/>
              <a:t> </a:t>
            </a:r>
            <a:r>
              <a:rPr sz="2400" spc="-5" dirty="0"/>
              <a:t>surfactant</a:t>
            </a:r>
            <a:r>
              <a:rPr sz="2400" spc="10" dirty="0"/>
              <a:t> </a:t>
            </a:r>
            <a:r>
              <a:rPr sz="2400" spc="-5" dirty="0"/>
              <a:t>was</a:t>
            </a:r>
            <a:r>
              <a:rPr sz="2400" spc="5" dirty="0"/>
              <a:t> </a:t>
            </a:r>
            <a:r>
              <a:rPr sz="2400" dirty="0"/>
              <a:t>not</a:t>
            </a:r>
            <a:r>
              <a:rPr sz="2400" spc="5" dirty="0"/>
              <a:t> </a:t>
            </a:r>
            <a:r>
              <a:rPr sz="2400" spc="-5" dirty="0"/>
              <a:t>mandated</a:t>
            </a:r>
            <a:r>
              <a:rPr sz="2400" spc="10" dirty="0"/>
              <a:t> </a:t>
            </a:r>
            <a:r>
              <a:rPr sz="2400" dirty="0"/>
              <a:t>and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34669" y="4674870"/>
            <a:ext cx="795528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followed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practice.</a:t>
            </a:r>
            <a:endParaRPr sz="2400">
              <a:latin typeface="Tahoma"/>
              <a:cs typeface="Tahoma"/>
            </a:endParaRPr>
          </a:p>
          <a:p>
            <a:pPr marL="354965" marR="5080" indent="-342900">
              <a:lnSpc>
                <a:spcPct val="79700"/>
              </a:lnSpc>
              <a:spcBef>
                <a:spcPts val="400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Nasal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CPAP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birth for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very preterm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infants.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AUMorley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CJ;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Davis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PG;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Doyle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LW;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Brion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LP;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Hascoet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JM;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Carlin JB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Engl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J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Med.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2008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Feb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14;358(7):700-8.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42875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1405890"/>
            <a:ext cx="470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The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following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findings</a:t>
            </a:r>
            <a:r>
              <a:rPr sz="2400" spc="-5" dirty="0">
                <a:solidFill>
                  <a:srgbClr val="FFFFFF"/>
                </a:solidFill>
              </a:rPr>
              <a:t> were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noted: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4669" y="187071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847850"/>
            <a:ext cx="7112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36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weeks corrected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gestational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age,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was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77443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780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difference </a:t>
            </a:r>
            <a:r>
              <a:rPr sz="2400" spc="5" dirty="0"/>
              <a:t>in</a:t>
            </a:r>
            <a:r>
              <a:rPr sz="2400" spc="10" dirty="0"/>
              <a:t> </a:t>
            </a:r>
            <a:r>
              <a:rPr sz="2400" spc="-5" dirty="0"/>
              <a:t>the</a:t>
            </a:r>
            <a:r>
              <a:rPr sz="2400" spc="5" dirty="0"/>
              <a:t> </a:t>
            </a:r>
            <a:r>
              <a:rPr sz="2400" spc="-5" dirty="0"/>
              <a:t>primary</a:t>
            </a:r>
            <a:r>
              <a:rPr sz="2400" spc="15" dirty="0"/>
              <a:t> </a:t>
            </a:r>
            <a:r>
              <a:rPr sz="2400" dirty="0"/>
              <a:t>outcome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15" dirty="0"/>
              <a:t> </a:t>
            </a:r>
            <a:r>
              <a:rPr sz="2400" spc="-5" dirty="0"/>
              <a:t>death</a:t>
            </a:r>
            <a:r>
              <a:rPr sz="2400" spc="10" dirty="0"/>
              <a:t> </a:t>
            </a:r>
            <a:r>
              <a:rPr sz="2400" dirty="0"/>
              <a:t>or</a:t>
            </a:r>
            <a:r>
              <a:rPr sz="2400" spc="5" dirty="0"/>
              <a:t> </a:t>
            </a:r>
            <a:r>
              <a:rPr sz="2400" dirty="0"/>
              <a:t>BPD </a:t>
            </a:r>
            <a:r>
              <a:rPr sz="2400" spc="5" dirty="0"/>
              <a:t> </a:t>
            </a:r>
            <a:r>
              <a:rPr sz="2400" dirty="0"/>
              <a:t>(defined as </a:t>
            </a:r>
            <a:r>
              <a:rPr sz="2400" spc="-5" dirty="0"/>
              <a:t>need</a:t>
            </a:r>
            <a:r>
              <a:rPr sz="2400" spc="10" dirty="0"/>
              <a:t> </a:t>
            </a:r>
            <a:r>
              <a:rPr sz="2400" dirty="0"/>
              <a:t>for</a:t>
            </a:r>
            <a:r>
              <a:rPr sz="2400" spc="5" dirty="0"/>
              <a:t> </a:t>
            </a:r>
            <a:r>
              <a:rPr sz="2400" spc="-5" dirty="0"/>
              <a:t>oxygen</a:t>
            </a:r>
            <a:r>
              <a:rPr sz="2400" spc="20" dirty="0"/>
              <a:t> </a:t>
            </a:r>
            <a:r>
              <a:rPr sz="2400" spc="-5" dirty="0"/>
              <a:t>therapy)</a:t>
            </a:r>
            <a:r>
              <a:rPr sz="2400" spc="10" dirty="0"/>
              <a:t> </a:t>
            </a:r>
            <a:r>
              <a:rPr sz="2400" spc="-5" dirty="0"/>
              <a:t>between</a:t>
            </a:r>
            <a:r>
              <a:rPr sz="2400" spc="10" dirty="0"/>
              <a:t> </a:t>
            </a:r>
            <a:r>
              <a:rPr sz="2400" dirty="0"/>
              <a:t>infants </a:t>
            </a:r>
            <a:r>
              <a:rPr sz="2400" spc="5" dirty="0"/>
              <a:t> </a:t>
            </a:r>
            <a:r>
              <a:rPr sz="2400" spc="-5" dirty="0"/>
              <a:t>with</a:t>
            </a:r>
            <a:r>
              <a:rPr sz="2400" spc="10" dirty="0"/>
              <a:t> </a:t>
            </a:r>
            <a:r>
              <a:rPr sz="2400" spc="-5" dirty="0"/>
              <a:t>CPAP</a:t>
            </a:r>
            <a:r>
              <a:rPr sz="2400" spc="5" dirty="0"/>
              <a:t> </a:t>
            </a:r>
            <a:r>
              <a:rPr sz="2400" spc="-5" dirty="0"/>
              <a:t>versus</a:t>
            </a:r>
            <a:r>
              <a:rPr sz="2400" spc="5" dirty="0"/>
              <a:t> </a:t>
            </a:r>
            <a:r>
              <a:rPr sz="2400" spc="-5" dirty="0"/>
              <a:t>those</a:t>
            </a:r>
            <a:r>
              <a:rPr sz="2400" spc="5" dirty="0"/>
              <a:t> </a:t>
            </a:r>
            <a:r>
              <a:rPr sz="2400" spc="-5" dirty="0"/>
              <a:t>who</a:t>
            </a:r>
            <a:r>
              <a:rPr sz="2400" spc="5" dirty="0"/>
              <a:t> </a:t>
            </a:r>
            <a:r>
              <a:rPr sz="2400" spc="-5" dirty="0"/>
              <a:t>were</a:t>
            </a:r>
            <a:r>
              <a:rPr sz="2400" spc="5" dirty="0"/>
              <a:t> </a:t>
            </a:r>
            <a:r>
              <a:rPr sz="2400" dirty="0"/>
              <a:t>intubated (34 </a:t>
            </a:r>
            <a:r>
              <a:rPr sz="2400" spc="-5" dirty="0"/>
              <a:t>versus </a:t>
            </a:r>
            <a:r>
              <a:rPr sz="2400" spc="-735" dirty="0"/>
              <a:t> </a:t>
            </a:r>
            <a:r>
              <a:rPr sz="2400" spc="-5" dirty="0"/>
              <a:t>39</a:t>
            </a:r>
            <a:r>
              <a:rPr sz="2400" spc="5" dirty="0"/>
              <a:t> </a:t>
            </a:r>
            <a:r>
              <a:rPr sz="2400" spc="-5" dirty="0"/>
              <a:t>percent,</a:t>
            </a:r>
            <a:r>
              <a:rPr sz="2400" dirty="0"/>
              <a:t> </a:t>
            </a:r>
            <a:r>
              <a:rPr sz="2400" spc="5" dirty="0"/>
              <a:t>OR</a:t>
            </a:r>
            <a:r>
              <a:rPr sz="2400" dirty="0"/>
              <a:t> 0.8,</a:t>
            </a:r>
            <a:r>
              <a:rPr sz="2400" spc="10" dirty="0"/>
              <a:t> </a:t>
            </a:r>
            <a:r>
              <a:rPr sz="2400" spc="-5" dirty="0"/>
              <a:t>95%</a:t>
            </a:r>
            <a:r>
              <a:rPr sz="2400" spc="5" dirty="0"/>
              <a:t> </a:t>
            </a:r>
            <a:r>
              <a:rPr sz="2400" spc="-5" dirty="0"/>
              <a:t>CI</a:t>
            </a:r>
            <a:r>
              <a:rPr sz="2400" spc="15" dirty="0"/>
              <a:t> </a:t>
            </a:r>
            <a:r>
              <a:rPr sz="2400" spc="-5" dirty="0"/>
              <a:t>0.58-1.12.).</a:t>
            </a:r>
            <a:endParaRPr sz="2400"/>
          </a:p>
          <a:p>
            <a:pPr marL="12700" marR="114935">
              <a:lnSpc>
                <a:spcPct val="100000"/>
              </a:lnSpc>
              <a:spcBef>
                <a:spcPts val="600"/>
              </a:spcBef>
            </a:pPr>
            <a:r>
              <a:rPr sz="2400" dirty="0"/>
              <a:t>About half</a:t>
            </a:r>
            <a:r>
              <a:rPr sz="2400" spc="5" dirty="0"/>
              <a:t> </a:t>
            </a:r>
            <a:r>
              <a:rPr sz="2400" dirty="0"/>
              <a:t>(46</a:t>
            </a:r>
            <a:r>
              <a:rPr sz="2400" spc="5" dirty="0"/>
              <a:t> </a:t>
            </a:r>
            <a:r>
              <a:rPr sz="2400" spc="-5" dirty="0"/>
              <a:t>percent)</a:t>
            </a:r>
            <a:r>
              <a:rPr sz="2400" spc="20" dirty="0"/>
              <a:t> </a:t>
            </a:r>
            <a:r>
              <a:rPr sz="2400" spc="-5" dirty="0"/>
              <a:t>of</a:t>
            </a:r>
            <a:r>
              <a:rPr sz="2400" spc="15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spc="-5" dirty="0"/>
              <a:t>CPAP</a:t>
            </a:r>
            <a:r>
              <a:rPr sz="2400" spc="5" dirty="0"/>
              <a:t> </a:t>
            </a:r>
            <a:r>
              <a:rPr sz="2400" spc="-5" dirty="0"/>
              <a:t>group</a:t>
            </a:r>
            <a:r>
              <a:rPr sz="2400" spc="10" dirty="0"/>
              <a:t> </a:t>
            </a:r>
            <a:r>
              <a:rPr sz="2400" spc="-5" dirty="0"/>
              <a:t>were </a:t>
            </a:r>
            <a:r>
              <a:rPr sz="2400" dirty="0"/>
              <a:t> intubated</a:t>
            </a:r>
            <a:r>
              <a:rPr sz="2400" spc="5" dirty="0"/>
              <a:t> </a:t>
            </a:r>
            <a:r>
              <a:rPr sz="2400" dirty="0"/>
              <a:t>during</a:t>
            </a:r>
            <a:r>
              <a:rPr sz="2400" spc="10" dirty="0"/>
              <a:t> </a:t>
            </a:r>
            <a:r>
              <a:rPr sz="2400" dirty="0"/>
              <a:t>the</a:t>
            </a:r>
            <a:r>
              <a:rPr sz="2400" spc="-5" dirty="0"/>
              <a:t> first</a:t>
            </a:r>
            <a:r>
              <a:rPr sz="2400" spc="15" dirty="0"/>
              <a:t> </a:t>
            </a:r>
            <a:r>
              <a:rPr sz="2400" dirty="0"/>
              <a:t>5</a:t>
            </a:r>
            <a:r>
              <a:rPr sz="2400" spc="-5" dirty="0"/>
              <a:t> </a:t>
            </a:r>
            <a:r>
              <a:rPr sz="2400" dirty="0"/>
              <a:t>days</a:t>
            </a:r>
            <a:r>
              <a:rPr sz="2400" spc="5" dirty="0"/>
              <a:t> </a:t>
            </a:r>
            <a:r>
              <a:rPr sz="2400" spc="-5" dirty="0"/>
              <a:t>of</a:t>
            </a:r>
            <a:r>
              <a:rPr sz="2400" spc="15" dirty="0"/>
              <a:t> </a:t>
            </a:r>
            <a:r>
              <a:rPr sz="2400" dirty="0"/>
              <a:t>life.</a:t>
            </a:r>
            <a:r>
              <a:rPr sz="2400" spc="10" dirty="0"/>
              <a:t> </a:t>
            </a:r>
            <a:r>
              <a:rPr sz="2400" spc="-5" dirty="0"/>
              <a:t>Surfactant</a:t>
            </a:r>
            <a:r>
              <a:rPr sz="2400" spc="5" dirty="0"/>
              <a:t> </a:t>
            </a:r>
            <a:r>
              <a:rPr sz="2400" spc="-5" dirty="0"/>
              <a:t>use </a:t>
            </a:r>
            <a:r>
              <a:rPr sz="2400" spc="-735" dirty="0"/>
              <a:t> </a:t>
            </a:r>
            <a:r>
              <a:rPr sz="2400" spc="-5" dirty="0"/>
              <a:t>was</a:t>
            </a:r>
            <a:r>
              <a:rPr sz="2400" dirty="0"/>
              <a:t> </a:t>
            </a:r>
            <a:r>
              <a:rPr sz="2400" spc="-5" dirty="0"/>
              <a:t>halved</a:t>
            </a:r>
            <a:r>
              <a:rPr sz="2400" spc="5" dirty="0"/>
              <a:t> </a:t>
            </a:r>
            <a:r>
              <a:rPr sz="2400" dirty="0"/>
              <a:t>in</a:t>
            </a:r>
            <a:r>
              <a:rPr sz="2400" spc="5" dirty="0"/>
              <a:t>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5" dirty="0"/>
              <a:t>CPAP</a:t>
            </a:r>
            <a:r>
              <a:rPr sz="2400" spc="-10" dirty="0"/>
              <a:t> </a:t>
            </a:r>
            <a:r>
              <a:rPr sz="2400" dirty="0"/>
              <a:t>compared</a:t>
            </a:r>
            <a:r>
              <a:rPr sz="2400" spc="-5" dirty="0"/>
              <a:t> </a:t>
            </a:r>
            <a:r>
              <a:rPr sz="2400" dirty="0"/>
              <a:t>to</a:t>
            </a:r>
            <a:r>
              <a:rPr sz="2400" spc="5" dirty="0"/>
              <a:t> </a:t>
            </a:r>
            <a:r>
              <a:rPr sz="2400" dirty="0"/>
              <a:t>the intubated </a:t>
            </a:r>
            <a:r>
              <a:rPr sz="2400" spc="5" dirty="0"/>
              <a:t> </a:t>
            </a:r>
            <a:r>
              <a:rPr sz="2400" spc="-5" dirty="0"/>
              <a:t>group</a:t>
            </a:r>
            <a:r>
              <a:rPr sz="2400" spc="5" dirty="0"/>
              <a:t> </a:t>
            </a:r>
            <a:r>
              <a:rPr sz="2400" dirty="0"/>
              <a:t>and days</a:t>
            </a:r>
            <a:r>
              <a:rPr sz="2400" spc="-10" dirty="0"/>
              <a:t> </a:t>
            </a:r>
            <a:r>
              <a:rPr sz="2400" dirty="0"/>
              <a:t>of</a:t>
            </a:r>
            <a:r>
              <a:rPr sz="2400" spc="5" dirty="0"/>
              <a:t> </a:t>
            </a:r>
            <a:r>
              <a:rPr sz="2400" dirty="0"/>
              <a:t>ventilation</a:t>
            </a:r>
            <a:r>
              <a:rPr sz="2400" spc="5" dirty="0"/>
              <a:t> </a:t>
            </a:r>
            <a:r>
              <a:rPr sz="2400" spc="-5" dirty="0"/>
              <a:t>were</a:t>
            </a:r>
            <a:r>
              <a:rPr sz="2400" spc="5" dirty="0"/>
              <a:t> </a:t>
            </a:r>
            <a:r>
              <a:rPr sz="2400" spc="-5" dirty="0"/>
              <a:t>fewer.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061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683259"/>
            <a:ext cx="704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There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was,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however,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no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difference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spc="5" dirty="0">
                <a:solidFill>
                  <a:srgbClr val="FFFFFF"/>
                </a:solidFill>
              </a:rPr>
              <a:t>in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the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fraction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of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7569" y="1012190"/>
            <a:ext cx="735012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inspired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(FiO2)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maximum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PaCO2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first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five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days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life.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176911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746250"/>
            <a:ext cx="6854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pneumothorax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50316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569" y="2035810"/>
            <a:ext cx="7686040" cy="31394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(9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versus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percent).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not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masked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variations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interventions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including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methylxanthine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treatment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(which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associated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incidence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BPD).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Nevertheless,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results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suggest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be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possible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initiate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infants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born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≤28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treat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only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314450"/>
            <a:ext cx="586740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69" y="497840"/>
            <a:ext cx="6422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Composition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dirty="0"/>
              <a:t>Surfactant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328420"/>
            <a:ext cx="8047355" cy="489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887094" indent="-342900" algn="just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700" algn="l"/>
              </a:tabLst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Composition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Pulmonary surfactant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a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complex mixture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lipids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proteins that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lowers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alveolar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 tension.</a:t>
            </a:r>
            <a:endParaRPr sz="2800">
              <a:latin typeface="Tahoma"/>
              <a:cs typeface="Tahoma"/>
            </a:endParaRPr>
          </a:p>
          <a:p>
            <a:pPr marL="393065" marR="43180" indent="-342900">
              <a:lnSpc>
                <a:spcPct val="100000"/>
              </a:lnSpc>
              <a:spcBef>
                <a:spcPts val="69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Lipid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Approximately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70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percent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lipid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phosphatidylcholine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species.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this, approximately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60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percent is disaturated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palmitoylphosphatidyl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choline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(DPPC)</a:t>
            </a:r>
            <a:endParaRPr sz="2800">
              <a:latin typeface="Tahoma"/>
              <a:cs typeface="Tahoma"/>
            </a:endParaRPr>
          </a:p>
          <a:p>
            <a:pPr marL="393065" marR="974090" indent="-342900">
              <a:lnSpc>
                <a:spcPct val="100000"/>
              </a:lnSpc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Protein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contains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small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proteins.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These consist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hydrophobic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 proteins SP-B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SP-C and 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hydrophilic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proteins SP-A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SP-D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88539"/>
            <a:ext cx="8183880" cy="3656329"/>
            <a:chOff x="0" y="2288539"/>
            <a:chExt cx="8183880" cy="3656329"/>
          </a:xfrm>
        </p:grpSpPr>
        <p:sp>
          <p:nvSpPr>
            <p:cNvPr id="4" name="object 4"/>
            <p:cNvSpPr/>
            <p:nvPr/>
          </p:nvSpPr>
          <p:spPr>
            <a:xfrm>
              <a:off x="7729220" y="2301239"/>
              <a:ext cx="454659" cy="2800350"/>
            </a:xfrm>
            <a:custGeom>
              <a:avLst/>
              <a:gdLst/>
              <a:ahLst/>
              <a:cxnLst/>
              <a:rect l="l" t="t" r="r" b="b"/>
              <a:pathLst>
                <a:path w="454659" h="2800350">
                  <a:moveTo>
                    <a:pt x="435610" y="2795270"/>
                  </a:moveTo>
                  <a:lnTo>
                    <a:pt x="0" y="2795270"/>
                  </a:lnTo>
                  <a:lnTo>
                    <a:pt x="0" y="2796540"/>
                  </a:lnTo>
                  <a:lnTo>
                    <a:pt x="0" y="2797810"/>
                  </a:lnTo>
                  <a:lnTo>
                    <a:pt x="0" y="2799080"/>
                  </a:lnTo>
                  <a:lnTo>
                    <a:pt x="0" y="2800350"/>
                  </a:lnTo>
                  <a:lnTo>
                    <a:pt x="398780" y="2800350"/>
                  </a:lnTo>
                  <a:lnTo>
                    <a:pt x="398780" y="2799080"/>
                  </a:lnTo>
                  <a:lnTo>
                    <a:pt x="411480" y="2799080"/>
                  </a:lnTo>
                  <a:lnTo>
                    <a:pt x="411480" y="2797810"/>
                  </a:lnTo>
                  <a:lnTo>
                    <a:pt x="422910" y="2797810"/>
                  </a:lnTo>
                  <a:lnTo>
                    <a:pt x="422910" y="2796540"/>
                  </a:lnTo>
                  <a:lnTo>
                    <a:pt x="435610" y="2796540"/>
                  </a:lnTo>
                  <a:lnTo>
                    <a:pt x="435610" y="2795270"/>
                  </a:lnTo>
                  <a:close/>
                </a:path>
                <a:path w="454659" h="2800350">
                  <a:moveTo>
                    <a:pt x="454660" y="1968512"/>
                  </a:moveTo>
                  <a:lnTo>
                    <a:pt x="0" y="1968512"/>
                  </a:lnTo>
                  <a:lnTo>
                    <a:pt x="0" y="2794000"/>
                  </a:lnTo>
                  <a:lnTo>
                    <a:pt x="454660" y="2794000"/>
                  </a:lnTo>
                  <a:lnTo>
                    <a:pt x="454660" y="1968512"/>
                  </a:lnTo>
                  <a:close/>
                </a:path>
                <a:path w="454659" h="2800350">
                  <a:moveTo>
                    <a:pt x="454660" y="1962162"/>
                  </a:moveTo>
                  <a:lnTo>
                    <a:pt x="0" y="1962162"/>
                  </a:lnTo>
                  <a:lnTo>
                    <a:pt x="0" y="1968500"/>
                  </a:lnTo>
                  <a:lnTo>
                    <a:pt x="454660" y="1968500"/>
                  </a:lnTo>
                  <a:lnTo>
                    <a:pt x="454660" y="1962162"/>
                  </a:lnTo>
                  <a:close/>
                </a:path>
                <a:path w="454659" h="2800350">
                  <a:moveTo>
                    <a:pt x="454660" y="1943112"/>
                  </a:moveTo>
                  <a:lnTo>
                    <a:pt x="0" y="1943112"/>
                  </a:lnTo>
                  <a:lnTo>
                    <a:pt x="0" y="1962150"/>
                  </a:lnTo>
                  <a:lnTo>
                    <a:pt x="454660" y="1962150"/>
                  </a:lnTo>
                  <a:lnTo>
                    <a:pt x="454660" y="1943112"/>
                  </a:lnTo>
                  <a:close/>
                </a:path>
                <a:path w="454659" h="2800350">
                  <a:moveTo>
                    <a:pt x="454660" y="1930412"/>
                  </a:moveTo>
                  <a:lnTo>
                    <a:pt x="0" y="1930412"/>
                  </a:lnTo>
                  <a:lnTo>
                    <a:pt x="0" y="1943100"/>
                  </a:lnTo>
                  <a:lnTo>
                    <a:pt x="454660" y="1943100"/>
                  </a:lnTo>
                  <a:lnTo>
                    <a:pt x="454660" y="1930412"/>
                  </a:lnTo>
                  <a:close/>
                </a:path>
                <a:path w="454659" h="2800350">
                  <a:moveTo>
                    <a:pt x="454660" y="1911362"/>
                  </a:moveTo>
                  <a:lnTo>
                    <a:pt x="0" y="1911362"/>
                  </a:lnTo>
                  <a:lnTo>
                    <a:pt x="0" y="1930400"/>
                  </a:lnTo>
                  <a:lnTo>
                    <a:pt x="454660" y="1930400"/>
                  </a:lnTo>
                  <a:lnTo>
                    <a:pt x="454660" y="1911362"/>
                  </a:lnTo>
                  <a:close/>
                </a:path>
                <a:path w="454659" h="2800350">
                  <a:moveTo>
                    <a:pt x="454660" y="1905012"/>
                  </a:moveTo>
                  <a:lnTo>
                    <a:pt x="0" y="1905012"/>
                  </a:lnTo>
                  <a:lnTo>
                    <a:pt x="0" y="1911350"/>
                  </a:lnTo>
                  <a:lnTo>
                    <a:pt x="454660" y="1911350"/>
                  </a:lnTo>
                  <a:lnTo>
                    <a:pt x="454660" y="1905012"/>
                  </a:lnTo>
                  <a:close/>
                </a:path>
                <a:path w="454659" h="2800350">
                  <a:moveTo>
                    <a:pt x="454660" y="1898662"/>
                  </a:moveTo>
                  <a:lnTo>
                    <a:pt x="0" y="1898662"/>
                  </a:lnTo>
                  <a:lnTo>
                    <a:pt x="0" y="1905000"/>
                  </a:lnTo>
                  <a:lnTo>
                    <a:pt x="454660" y="1905000"/>
                  </a:lnTo>
                  <a:lnTo>
                    <a:pt x="454660" y="1898662"/>
                  </a:lnTo>
                  <a:close/>
                </a:path>
                <a:path w="454659" h="2800350">
                  <a:moveTo>
                    <a:pt x="454660" y="1879612"/>
                  </a:moveTo>
                  <a:lnTo>
                    <a:pt x="0" y="1879612"/>
                  </a:lnTo>
                  <a:lnTo>
                    <a:pt x="0" y="1898650"/>
                  </a:lnTo>
                  <a:lnTo>
                    <a:pt x="454660" y="1898650"/>
                  </a:lnTo>
                  <a:lnTo>
                    <a:pt x="454660" y="1879612"/>
                  </a:lnTo>
                  <a:close/>
                </a:path>
                <a:path w="454659" h="2800350">
                  <a:moveTo>
                    <a:pt x="454660" y="1873262"/>
                  </a:moveTo>
                  <a:lnTo>
                    <a:pt x="0" y="1873262"/>
                  </a:lnTo>
                  <a:lnTo>
                    <a:pt x="0" y="1879600"/>
                  </a:lnTo>
                  <a:lnTo>
                    <a:pt x="454660" y="1879600"/>
                  </a:lnTo>
                  <a:lnTo>
                    <a:pt x="454660" y="1873262"/>
                  </a:lnTo>
                  <a:close/>
                </a:path>
                <a:path w="454659" h="2800350">
                  <a:moveTo>
                    <a:pt x="454660" y="1854212"/>
                  </a:moveTo>
                  <a:lnTo>
                    <a:pt x="0" y="1854212"/>
                  </a:lnTo>
                  <a:lnTo>
                    <a:pt x="0" y="1873250"/>
                  </a:lnTo>
                  <a:lnTo>
                    <a:pt x="454660" y="1873250"/>
                  </a:lnTo>
                  <a:lnTo>
                    <a:pt x="454660" y="1854212"/>
                  </a:lnTo>
                  <a:close/>
                </a:path>
                <a:path w="454659" h="2800350">
                  <a:moveTo>
                    <a:pt x="454660" y="1841512"/>
                  </a:moveTo>
                  <a:lnTo>
                    <a:pt x="0" y="1841512"/>
                  </a:lnTo>
                  <a:lnTo>
                    <a:pt x="0" y="1854200"/>
                  </a:lnTo>
                  <a:lnTo>
                    <a:pt x="454660" y="1854200"/>
                  </a:lnTo>
                  <a:lnTo>
                    <a:pt x="454660" y="1841512"/>
                  </a:lnTo>
                  <a:close/>
                </a:path>
                <a:path w="454659" h="2800350">
                  <a:moveTo>
                    <a:pt x="454660" y="1835162"/>
                  </a:moveTo>
                  <a:lnTo>
                    <a:pt x="0" y="1835162"/>
                  </a:lnTo>
                  <a:lnTo>
                    <a:pt x="0" y="1841500"/>
                  </a:lnTo>
                  <a:lnTo>
                    <a:pt x="454660" y="1841500"/>
                  </a:lnTo>
                  <a:lnTo>
                    <a:pt x="454660" y="1835162"/>
                  </a:lnTo>
                  <a:close/>
                </a:path>
                <a:path w="454659" h="2800350">
                  <a:moveTo>
                    <a:pt x="454660" y="1822462"/>
                  </a:moveTo>
                  <a:lnTo>
                    <a:pt x="0" y="1822462"/>
                  </a:lnTo>
                  <a:lnTo>
                    <a:pt x="0" y="1835150"/>
                  </a:lnTo>
                  <a:lnTo>
                    <a:pt x="454660" y="1835150"/>
                  </a:lnTo>
                  <a:lnTo>
                    <a:pt x="454660" y="1822462"/>
                  </a:lnTo>
                  <a:close/>
                </a:path>
                <a:path w="454659" h="2800350">
                  <a:moveTo>
                    <a:pt x="454660" y="1816112"/>
                  </a:moveTo>
                  <a:lnTo>
                    <a:pt x="0" y="1816112"/>
                  </a:lnTo>
                  <a:lnTo>
                    <a:pt x="0" y="1822450"/>
                  </a:lnTo>
                  <a:lnTo>
                    <a:pt x="454660" y="1822450"/>
                  </a:lnTo>
                  <a:lnTo>
                    <a:pt x="454660" y="1816112"/>
                  </a:lnTo>
                  <a:close/>
                </a:path>
                <a:path w="454659" h="2800350">
                  <a:moveTo>
                    <a:pt x="454660" y="1803412"/>
                  </a:moveTo>
                  <a:lnTo>
                    <a:pt x="0" y="1803412"/>
                  </a:lnTo>
                  <a:lnTo>
                    <a:pt x="0" y="1816100"/>
                  </a:lnTo>
                  <a:lnTo>
                    <a:pt x="454660" y="1816100"/>
                  </a:lnTo>
                  <a:lnTo>
                    <a:pt x="454660" y="1803412"/>
                  </a:lnTo>
                  <a:close/>
                </a:path>
                <a:path w="454659" h="2800350">
                  <a:moveTo>
                    <a:pt x="454660" y="1771662"/>
                  </a:moveTo>
                  <a:lnTo>
                    <a:pt x="0" y="1771662"/>
                  </a:lnTo>
                  <a:lnTo>
                    <a:pt x="0" y="1803400"/>
                  </a:lnTo>
                  <a:lnTo>
                    <a:pt x="454660" y="1803400"/>
                  </a:lnTo>
                  <a:lnTo>
                    <a:pt x="454660" y="1771662"/>
                  </a:lnTo>
                  <a:close/>
                </a:path>
                <a:path w="454659" h="2800350">
                  <a:moveTo>
                    <a:pt x="454660" y="1765312"/>
                  </a:moveTo>
                  <a:lnTo>
                    <a:pt x="0" y="1765312"/>
                  </a:lnTo>
                  <a:lnTo>
                    <a:pt x="0" y="1771650"/>
                  </a:lnTo>
                  <a:lnTo>
                    <a:pt x="454660" y="1771650"/>
                  </a:lnTo>
                  <a:lnTo>
                    <a:pt x="454660" y="1765312"/>
                  </a:lnTo>
                  <a:close/>
                </a:path>
                <a:path w="454659" h="2800350">
                  <a:moveTo>
                    <a:pt x="454660" y="1758962"/>
                  </a:moveTo>
                  <a:lnTo>
                    <a:pt x="0" y="1758962"/>
                  </a:lnTo>
                  <a:lnTo>
                    <a:pt x="0" y="1765300"/>
                  </a:lnTo>
                  <a:lnTo>
                    <a:pt x="454660" y="1765300"/>
                  </a:lnTo>
                  <a:lnTo>
                    <a:pt x="454660" y="1758962"/>
                  </a:lnTo>
                  <a:close/>
                </a:path>
                <a:path w="454659" h="2800350">
                  <a:moveTo>
                    <a:pt x="454660" y="1746262"/>
                  </a:moveTo>
                  <a:lnTo>
                    <a:pt x="0" y="1746262"/>
                  </a:lnTo>
                  <a:lnTo>
                    <a:pt x="0" y="1758950"/>
                  </a:lnTo>
                  <a:lnTo>
                    <a:pt x="454660" y="1758950"/>
                  </a:lnTo>
                  <a:lnTo>
                    <a:pt x="454660" y="1746262"/>
                  </a:lnTo>
                  <a:close/>
                </a:path>
                <a:path w="454659" h="2800350">
                  <a:moveTo>
                    <a:pt x="454660" y="1739912"/>
                  </a:moveTo>
                  <a:lnTo>
                    <a:pt x="0" y="1739912"/>
                  </a:lnTo>
                  <a:lnTo>
                    <a:pt x="0" y="1746250"/>
                  </a:lnTo>
                  <a:lnTo>
                    <a:pt x="454660" y="1746250"/>
                  </a:lnTo>
                  <a:lnTo>
                    <a:pt x="454660" y="1739912"/>
                  </a:lnTo>
                  <a:close/>
                </a:path>
                <a:path w="454659" h="2800350">
                  <a:moveTo>
                    <a:pt x="454660" y="1733562"/>
                  </a:moveTo>
                  <a:lnTo>
                    <a:pt x="0" y="1733562"/>
                  </a:lnTo>
                  <a:lnTo>
                    <a:pt x="0" y="1739900"/>
                  </a:lnTo>
                  <a:lnTo>
                    <a:pt x="454660" y="1739900"/>
                  </a:lnTo>
                  <a:lnTo>
                    <a:pt x="454660" y="1733562"/>
                  </a:lnTo>
                  <a:close/>
                </a:path>
                <a:path w="454659" h="2800350">
                  <a:moveTo>
                    <a:pt x="454660" y="1727212"/>
                  </a:moveTo>
                  <a:lnTo>
                    <a:pt x="0" y="1727212"/>
                  </a:lnTo>
                  <a:lnTo>
                    <a:pt x="0" y="1733550"/>
                  </a:lnTo>
                  <a:lnTo>
                    <a:pt x="454660" y="1733550"/>
                  </a:lnTo>
                  <a:lnTo>
                    <a:pt x="454660" y="1727212"/>
                  </a:lnTo>
                  <a:close/>
                </a:path>
                <a:path w="454659" h="2800350">
                  <a:moveTo>
                    <a:pt x="454660" y="1720862"/>
                  </a:moveTo>
                  <a:lnTo>
                    <a:pt x="0" y="1720862"/>
                  </a:lnTo>
                  <a:lnTo>
                    <a:pt x="0" y="1727200"/>
                  </a:lnTo>
                  <a:lnTo>
                    <a:pt x="454660" y="1727200"/>
                  </a:lnTo>
                  <a:lnTo>
                    <a:pt x="454660" y="1720862"/>
                  </a:lnTo>
                  <a:close/>
                </a:path>
                <a:path w="454659" h="2800350">
                  <a:moveTo>
                    <a:pt x="454660" y="1714512"/>
                  </a:moveTo>
                  <a:lnTo>
                    <a:pt x="0" y="1714512"/>
                  </a:lnTo>
                  <a:lnTo>
                    <a:pt x="0" y="1720850"/>
                  </a:lnTo>
                  <a:lnTo>
                    <a:pt x="454660" y="1720850"/>
                  </a:lnTo>
                  <a:lnTo>
                    <a:pt x="454660" y="1714512"/>
                  </a:lnTo>
                  <a:close/>
                </a:path>
                <a:path w="454659" h="2800350">
                  <a:moveTo>
                    <a:pt x="454660" y="1701812"/>
                  </a:moveTo>
                  <a:lnTo>
                    <a:pt x="0" y="1701812"/>
                  </a:lnTo>
                  <a:lnTo>
                    <a:pt x="0" y="1714500"/>
                  </a:lnTo>
                  <a:lnTo>
                    <a:pt x="454660" y="1714500"/>
                  </a:lnTo>
                  <a:lnTo>
                    <a:pt x="454660" y="1701812"/>
                  </a:lnTo>
                  <a:close/>
                </a:path>
                <a:path w="454659" h="2800350">
                  <a:moveTo>
                    <a:pt x="454660" y="1695462"/>
                  </a:moveTo>
                  <a:lnTo>
                    <a:pt x="0" y="1695462"/>
                  </a:lnTo>
                  <a:lnTo>
                    <a:pt x="0" y="1701800"/>
                  </a:lnTo>
                  <a:lnTo>
                    <a:pt x="454660" y="1701800"/>
                  </a:lnTo>
                  <a:lnTo>
                    <a:pt x="454660" y="1695462"/>
                  </a:lnTo>
                  <a:close/>
                </a:path>
                <a:path w="454659" h="2800350">
                  <a:moveTo>
                    <a:pt x="454660" y="1682762"/>
                  </a:moveTo>
                  <a:lnTo>
                    <a:pt x="0" y="1682762"/>
                  </a:lnTo>
                  <a:lnTo>
                    <a:pt x="0" y="1695450"/>
                  </a:lnTo>
                  <a:lnTo>
                    <a:pt x="454660" y="1695450"/>
                  </a:lnTo>
                  <a:lnTo>
                    <a:pt x="454660" y="1682762"/>
                  </a:lnTo>
                  <a:close/>
                </a:path>
                <a:path w="454659" h="2800350">
                  <a:moveTo>
                    <a:pt x="454660" y="1676412"/>
                  </a:moveTo>
                  <a:lnTo>
                    <a:pt x="0" y="1676412"/>
                  </a:lnTo>
                  <a:lnTo>
                    <a:pt x="0" y="1682750"/>
                  </a:lnTo>
                  <a:lnTo>
                    <a:pt x="454660" y="1682750"/>
                  </a:lnTo>
                  <a:lnTo>
                    <a:pt x="454660" y="1676412"/>
                  </a:lnTo>
                  <a:close/>
                </a:path>
                <a:path w="454659" h="2800350">
                  <a:moveTo>
                    <a:pt x="454660" y="1663712"/>
                  </a:moveTo>
                  <a:lnTo>
                    <a:pt x="0" y="1663712"/>
                  </a:lnTo>
                  <a:lnTo>
                    <a:pt x="0" y="1676400"/>
                  </a:lnTo>
                  <a:lnTo>
                    <a:pt x="454660" y="1676400"/>
                  </a:lnTo>
                  <a:lnTo>
                    <a:pt x="454660" y="1663712"/>
                  </a:lnTo>
                  <a:close/>
                </a:path>
                <a:path w="454659" h="2800350">
                  <a:moveTo>
                    <a:pt x="454660" y="1657362"/>
                  </a:moveTo>
                  <a:lnTo>
                    <a:pt x="0" y="1657362"/>
                  </a:lnTo>
                  <a:lnTo>
                    <a:pt x="0" y="1663700"/>
                  </a:lnTo>
                  <a:lnTo>
                    <a:pt x="454660" y="1663700"/>
                  </a:lnTo>
                  <a:lnTo>
                    <a:pt x="454660" y="1657362"/>
                  </a:lnTo>
                  <a:close/>
                </a:path>
                <a:path w="454659" h="2800350">
                  <a:moveTo>
                    <a:pt x="454660" y="1651012"/>
                  </a:moveTo>
                  <a:lnTo>
                    <a:pt x="0" y="1651012"/>
                  </a:lnTo>
                  <a:lnTo>
                    <a:pt x="0" y="1657350"/>
                  </a:lnTo>
                  <a:lnTo>
                    <a:pt x="454660" y="1657350"/>
                  </a:lnTo>
                  <a:lnTo>
                    <a:pt x="454660" y="1651012"/>
                  </a:lnTo>
                  <a:close/>
                </a:path>
                <a:path w="454659" h="2800350">
                  <a:moveTo>
                    <a:pt x="454660" y="1631962"/>
                  </a:moveTo>
                  <a:lnTo>
                    <a:pt x="0" y="1631962"/>
                  </a:lnTo>
                  <a:lnTo>
                    <a:pt x="0" y="1651000"/>
                  </a:lnTo>
                  <a:lnTo>
                    <a:pt x="454660" y="1651000"/>
                  </a:lnTo>
                  <a:lnTo>
                    <a:pt x="454660" y="1631962"/>
                  </a:lnTo>
                  <a:close/>
                </a:path>
                <a:path w="454659" h="2800350">
                  <a:moveTo>
                    <a:pt x="454660" y="1612912"/>
                  </a:moveTo>
                  <a:lnTo>
                    <a:pt x="0" y="1612912"/>
                  </a:lnTo>
                  <a:lnTo>
                    <a:pt x="0" y="1631950"/>
                  </a:lnTo>
                  <a:lnTo>
                    <a:pt x="454660" y="1631950"/>
                  </a:lnTo>
                  <a:lnTo>
                    <a:pt x="454660" y="1612912"/>
                  </a:lnTo>
                  <a:close/>
                </a:path>
                <a:path w="454659" h="2800350">
                  <a:moveTo>
                    <a:pt x="454660" y="1606562"/>
                  </a:moveTo>
                  <a:lnTo>
                    <a:pt x="0" y="1606562"/>
                  </a:lnTo>
                  <a:lnTo>
                    <a:pt x="0" y="1612900"/>
                  </a:lnTo>
                  <a:lnTo>
                    <a:pt x="454660" y="1612900"/>
                  </a:lnTo>
                  <a:lnTo>
                    <a:pt x="454660" y="1606562"/>
                  </a:lnTo>
                  <a:close/>
                </a:path>
                <a:path w="454659" h="2800350">
                  <a:moveTo>
                    <a:pt x="454660" y="1593862"/>
                  </a:moveTo>
                  <a:lnTo>
                    <a:pt x="0" y="1593862"/>
                  </a:lnTo>
                  <a:lnTo>
                    <a:pt x="0" y="1606550"/>
                  </a:lnTo>
                  <a:lnTo>
                    <a:pt x="454660" y="1606550"/>
                  </a:lnTo>
                  <a:lnTo>
                    <a:pt x="454660" y="1593862"/>
                  </a:lnTo>
                  <a:close/>
                </a:path>
                <a:path w="454659" h="2800350">
                  <a:moveTo>
                    <a:pt x="454660" y="1587512"/>
                  </a:moveTo>
                  <a:lnTo>
                    <a:pt x="0" y="1587512"/>
                  </a:lnTo>
                  <a:lnTo>
                    <a:pt x="0" y="1593850"/>
                  </a:lnTo>
                  <a:lnTo>
                    <a:pt x="454660" y="1593850"/>
                  </a:lnTo>
                  <a:lnTo>
                    <a:pt x="454660" y="1587512"/>
                  </a:lnTo>
                  <a:close/>
                </a:path>
                <a:path w="454659" h="2800350">
                  <a:moveTo>
                    <a:pt x="454660" y="1574812"/>
                  </a:moveTo>
                  <a:lnTo>
                    <a:pt x="0" y="1574812"/>
                  </a:lnTo>
                  <a:lnTo>
                    <a:pt x="0" y="1587500"/>
                  </a:lnTo>
                  <a:lnTo>
                    <a:pt x="454660" y="1587500"/>
                  </a:lnTo>
                  <a:lnTo>
                    <a:pt x="454660" y="1574812"/>
                  </a:lnTo>
                  <a:close/>
                </a:path>
                <a:path w="454659" h="2800350">
                  <a:moveTo>
                    <a:pt x="454660" y="1568462"/>
                  </a:moveTo>
                  <a:lnTo>
                    <a:pt x="0" y="156846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8462"/>
                  </a:lnTo>
                  <a:close/>
                </a:path>
                <a:path w="454659" h="2800350">
                  <a:moveTo>
                    <a:pt x="454660" y="1562112"/>
                  </a:moveTo>
                  <a:lnTo>
                    <a:pt x="0" y="1562112"/>
                  </a:lnTo>
                  <a:lnTo>
                    <a:pt x="0" y="1568450"/>
                  </a:lnTo>
                  <a:lnTo>
                    <a:pt x="454660" y="1568450"/>
                  </a:lnTo>
                  <a:lnTo>
                    <a:pt x="454660" y="1562112"/>
                  </a:lnTo>
                  <a:close/>
                </a:path>
                <a:path w="454659" h="2800350">
                  <a:moveTo>
                    <a:pt x="454660" y="1549412"/>
                  </a:moveTo>
                  <a:lnTo>
                    <a:pt x="0" y="1549412"/>
                  </a:lnTo>
                  <a:lnTo>
                    <a:pt x="0" y="1562100"/>
                  </a:lnTo>
                  <a:lnTo>
                    <a:pt x="454660" y="1562100"/>
                  </a:lnTo>
                  <a:lnTo>
                    <a:pt x="454660" y="1549412"/>
                  </a:lnTo>
                  <a:close/>
                </a:path>
                <a:path w="454659" h="2800350">
                  <a:moveTo>
                    <a:pt x="454660" y="1492262"/>
                  </a:moveTo>
                  <a:lnTo>
                    <a:pt x="0" y="1492262"/>
                  </a:lnTo>
                  <a:lnTo>
                    <a:pt x="0" y="1549400"/>
                  </a:lnTo>
                  <a:lnTo>
                    <a:pt x="454660" y="1549400"/>
                  </a:lnTo>
                  <a:lnTo>
                    <a:pt x="454660" y="1492262"/>
                  </a:lnTo>
                  <a:close/>
                </a:path>
                <a:path w="454659" h="280035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454659" h="280035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800350">
                  <a:moveTo>
                    <a:pt x="454660" y="1473212"/>
                  </a:moveTo>
                  <a:lnTo>
                    <a:pt x="0" y="14732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73212"/>
                  </a:lnTo>
                  <a:close/>
                </a:path>
                <a:path w="454659" h="2800350">
                  <a:moveTo>
                    <a:pt x="454660" y="1422412"/>
                  </a:moveTo>
                  <a:lnTo>
                    <a:pt x="0" y="1422412"/>
                  </a:lnTo>
                  <a:lnTo>
                    <a:pt x="0" y="1473200"/>
                  </a:lnTo>
                  <a:lnTo>
                    <a:pt x="454660" y="1473200"/>
                  </a:lnTo>
                  <a:lnTo>
                    <a:pt x="454660" y="1422412"/>
                  </a:lnTo>
                  <a:close/>
                </a:path>
                <a:path w="454659" h="280035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59" h="2800350">
                  <a:moveTo>
                    <a:pt x="454660" y="1409712"/>
                  </a:moveTo>
                  <a:lnTo>
                    <a:pt x="0" y="14097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409712"/>
                  </a:lnTo>
                  <a:close/>
                </a:path>
                <a:path w="454659" h="280035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454659" h="2800350">
                  <a:moveTo>
                    <a:pt x="454660" y="1377962"/>
                  </a:moveTo>
                  <a:lnTo>
                    <a:pt x="0" y="137796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77962"/>
                  </a:lnTo>
                  <a:close/>
                </a:path>
                <a:path w="454659" h="2800350">
                  <a:moveTo>
                    <a:pt x="454660" y="1371612"/>
                  </a:moveTo>
                  <a:lnTo>
                    <a:pt x="0" y="1371612"/>
                  </a:lnTo>
                  <a:lnTo>
                    <a:pt x="0" y="1377950"/>
                  </a:lnTo>
                  <a:lnTo>
                    <a:pt x="454660" y="1377950"/>
                  </a:lnTo>
                  <a:lnTo>
                    <a:pt x="454660" y="1371612"/>
                  </a:lnTo>
                  <a:close/>
                </a:path>
                <a:path w="454659" h="2800350">
                  <a:moveTo>
                    <a:pt x="454660" y="1352562"/>
                  </a:moveTo>
                  <a:lnTo>
                    <a:pt x="0" y="13525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2562"/>
                  </a:lnTo>
                  <a:close/>
                </a:path>
                <a:path w="454659" h="280035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80035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59" h="280035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59" h="280035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80035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14462"/>
                  </a:lnTo>
                  <a:close/>
                </a:path>
                <a:path w="454659" h="2800350">
                  <a:moveTo>
                    <a:pt x="454660" y="1308112"/>
                  </a:moveTo>
                  <a:lnTo>
                    <a:pt x="0" y="13081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308112"/>
                  </a:lnTo>
                  <a:close/>
                </a:path>
                <a:path w="454659" h="2800350">
                  <a:moveTo>
                    <a:pt x="454660" y="0"/>
                  </a:moveTo>
                  <a:lnTo>
                    <a:pt x="389890" y="0"/>
                  </a:lnTo>
                  <a:lnTo>
                    <a:pt x="389890" y="12700"/>
                  </a:lnTo>
                  <a:lnTo>
                    <a:pt x="337820" y="12700"/>
                  </a:lnTo>
                  <a:lnTo>
                    <a:pt x="337820" y="25400"/>
                  </a:lnTo>
                  <a:lnTo>
                    <a:pt x="285750" y="25400"/>
                  </a:lnTo>
                  <a:lnTo>
                    <a:pt x="285750" y="38100"/>
                  </a:lnTo>
                  <a:lnTo>
                    <a:pt x="233680" y="38100"/>
                  </a:lnTo>
                  <a:lnTo>
                    <a:pt x="233680" y="50800"/>
                  </a:lnTo>
                  <a:lnTo>
                    <a:pt x="180340" y="50800"/>
                  </a:lnTo>
                  <a:lnTo>
                    <a:pt x="180340" y="63500"/>
                  </a:lnTo>
                  <a:lnTo>
                    <a:pt x="128270" y="63500"/>
                  </a:lnTo>
                  <a:lnTo>
                    <a:pt x="128270" y="762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24130" y="88900"/>
                  </a:lnTo>
                  <a:lnTo>
                    <a:pt x="24130" y="101600"/>
                  </a:lnTo>
                  <a:lnTo>
                    <a:pt x="0" y="101600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01600"/>
                  </a:lnTo>
                  <a:lnTo>
                    <a:pt x="454660" y="889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74560" y="2466339"/>
              <a:ext cx="902969" cy="2675890"/>
            </a:xfrm>
            <a:custGeom>
              <a:avLst/>
              <a:gdLst/>
              <a:ahLst/>
              <a:cxnLst/>
              <a:rect l="l" t="t" r="r" b="b"/>
              <a:pathLst>
                <a:path w="902970" h="2675890">
                  <a:moveTo>
                    <a:pt x="454660" y="1530362"/>
                  </a:moveTo>
                  <a:lnTo>
                    <a:pt x="0" y="1530362"/>
                  </a:lnTo>
                  <a:lnTo>
                    <a:pt x="0" y="1536700"/>
                  </a:lnTo>
                  <a:lnTo>
                    <a:pt x="454660" y="1536700"/>
                  </a:lnTo>
                  <a:lnTo>
                    <a:pt x="454660" y="1530362"/>
                  </a:lnTo>
                  <a:close/>
                </a:path>
                <a:path w="902970" h="2675890">
                  <a:moveTo>
                    <a:pt x="454660" y="1517662"/>
                  </a:moveTo>
                  <a:lnTo>
                    <a:pt x="0" y="1517662"/>
                  </a:lnTo>
                  <a:lnTo>
                    <a:pt x="0" y="1530350"/>
                  </a:lnTo>
                  <a:lnTo>
                    <a:pt x="454660" y="1530350"/>
                  </a:lnTo>
                  <a:lnTo>
                    <a:pt x="454660" y="1517662"/>
                  </a:lnTo>
                  <a:close/>
                </a:path>
                <a:path w="902970" h="2675890">
                  <a:moveTo>
                    <a:pt x="454660" y="1511312"/>
                  </a:moveTo>
                  <a:lnTo>
                    <a:pt x="0" y="151131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11312"/>
                  </a:lnTo>
                  <a:close/>
                </a:path>
                <a:path w="902970" h="2675890">
                  <a:moveTo>
                    <a:pt x="454660" y="1498612"/>
                  </a:moveTo>
                  <a:lnTo>
                    <a:pt x="0" y="1498612"/>
                  </a:lnTo>
                  <a:lnTo>
                    <a:pt x="0" y="1511300"/>
                  </a:lnTo>
                  <a:lnTo>
                    <a:pt x="454660" y="1511300"/>
                  </a:lnTo>
                  <a:lnTo>
                    <a:pt x="454660" y="1498612"/>
                  </a:lnTo>
                  <a:close/>
                </a:path>
                <a:path w="902970" h="2675890">
                  <a:moveTo>
                    <a:pt x="454660" y="1492262"/>
                  </a:moveTo>
                  <a:lnTo>
                    <a:pt x="0" y="1492262"/>
                  </a:lnTo>
                  <a:lnTo>
                    <a:pt x="0" y="1498600"/>
                  </a:lnTo>
                  <a:lnTo>
                    <a:pt x="454660" y="1498600"/>
                  </a:lnTo>
                  <a:lnTo>
                    <a:pt x="454660" y="1492262"/>
                  </a:lnTo>
                  <a:close/>
                </a:path>
                <a:path w="902970" h="267589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902970" h="2675890">
                  <a:moveTo>
                    <a:pt x="454660" y="1466862"/>
                  </a:moveTo>
                  <a:lnTo>
                    <a:pt x="0" y="14668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66862"/>
                  </a:lnTo>
                  <a:close/>
                </a:path>
                <a:path w="902970" h="267589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6850"/>
                  </a:lnTo>
                  <a:lnTo>
                    <a:pt x="454660" y="1466850"/>
                  </a:lnTo>
                  <a:lnTo>
                    <a:pt x="454660" y="1447812"/>
                  </a:lnTo>
                  <a:close/>
                </a:path>
                <a:path w="902970" h="2675890">
                  <a:moveTo>
                    <a:pt x="454660" y="1441462"/>
                  </a:moveTo>
                  <a:lnTo>
                    <a:pt x="0" y="14414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41462"/>
                  </a:lnTo>
                  <a:close/>
                </a:path>
                <a:path w="902970" h="267589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28762"/>
                  </a:lnTo>
                  <a:close/>
                </a:path>
                <a:path w="902970" h="267589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902970" h="2675890">
                  <a:moveTo>
                    <a:pt x="454660" y="1409712"/>
                  </a:moveTo>
                  <a:lnTo>
                    <a:pt x="0" y="140971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09712"/>
                  </a:lnTo>
                  <a:close/>
                </a:path>
                <a:path w="902970" h="267589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902970" h="2675890">
                  <a:moveTo>
                    <a:pt x="454660" y="1397012"/>
                  </a:moveTo>
                  <a:lnTo>
                    <a:pt x="0" y="139701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97012"/>
                  </a:lnTo>
                  <a:close/>
                </a:path>
                <a:path w="902970" h="2675890">
                  <a:moveTo>
                    <a:pt x="454660" y="1384312"/>
                  </a:moveTo>
                  <a:lnTo>
                    <a:pt x="0" y="1384312"/>
                  </a:lnTo>
                  <a:lnTo>
                    <a:pt x="0" y="1397000"/>
                  </a:lnTo>
                  <a:lnTo>
                    <a:pt x="454660" y="1397000"/>
                  </a:lnTo>
                  <a:lnTo>
                    <a:pt x="454660" y="1384312"/>
                  </a:lnTo>
                  <a:close/>
                </a:path>
                <a:path w="902970" h="2675890">
                  <a:moveTo>
                    <a:pt x="454660" y="1327162"/>
                  </a:moveTo>
                  <a:lnTo>
                    <a:pt x="0" y="1327162"/>
                  </a:lnTo>
                  <a:lnTo>
                    <a:pt x="0" y="1384300"/>
                  </a:lnTo>
                  <a:lnTo>
                    <a:pt x="454660" y="1384300"/>
                  </a:lnTo>
                  <a:lnTo>
                    <a:pt x="454660" y="1327162"/>
                  </a:lnTo>
                  <a:close/>
                </a:path>
                <a:path w="902970" h="267589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902970" h="267589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14462"/>
                  </a:lnTo>
                  <a:close/>
                </a:path>
                <a:path w="902970" h="2675890">
                  <a:moveTo>
                    <a:pt x="454660" y="1308112"/>
                  </a:moveTo>
                  <a:lnTo>
                    <a:pt x="0" y="13081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308112"/>
                  </a:lnTo>
                  <a:close/>
                </a:path>
                <a:path w="902970" h="2675890">
                  <a:moveTo>
                    <a:pt x="454660" y="1257312"/>
                  </a:moveTo>
                  <a:lnTo>
                    <a:pt x="0" y="125731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257312"/>
                  </a:lnTo>
                  <a:close/>
                </a:path>
                <a:path w="902970" h="267589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902970" h="267589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902970" h="267589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902970" h="2675890">
                  <a:moveTo>
                    <a:pt x="454660" y="1212862"/>
                  </a:moveTo>
                  <a:lnTo>
                    <a:pt x="0" y="121286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12862"/>
                  </a:lnTo>
                  <a:close/>
                </a:path>
                <a:path w="902970" h="2675890">
                  <a:moveTo>
                    <a:pt x="454660" y="1206512"/>
                  </a:moveTo>
                  <a:lnTo>
                    <a:pt x="0" y="120651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6512"/>
                  </a:lnTo>
                  <a:close/>
                </a:path>
                <a:path w="902970" h="2675890">
                  <a:moveTo>
                    <a:pt x="454660" y="1187462"/>
                  </a:moveTo>
                  <a:lnTo>
                    <a:pt x="0" y="1187462"/>
                  </a:lnTo>
                  <a:lnTo>
                    <a:pt x="0" y="1206500"/>
                  </a:lnTo>
                  <a:lnTo>
                    <a:pt x="454660" y="1206500"/>
                  </a:lnTo>
                  <a:lnTo>
                    <a:pt x="454660" y="1187462"/>
                  </a:lnTo>
                  <a:close/>
                </a:path>
                <a:path w="902970" h="2675890">
                  <a:moveTo>
                    <a:pt x="454660" y="1181112"/>
                  </a:moveTo>
                  <a:lnTo>
                    <a:pt x="0" y="11811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81112"/>
                  </a:lnTo>
                  <a:close/>
                </a:path>
                <a:path w="902970" h="267589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902970" h="267589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902970" h="267589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902970" h="2675890">
                  <a:moveTo>
                    <a:pt x="454660" y="1149362"/>
                  </a:moveTo>
                  <a:lnTo>
                    <a:pt x="0" y="114936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49362"/>
                  </a:lnTo>
                  <a:close/>
                </a:path>
                <a:path w="902970" h="2675890">
                  <a:moveTo>
                    <a:pt x="454660" y="1143012"/>
                  </a:moveTo>
                  <a:lnTo>
                    <a:pt x="0" y="1143012"/>
                  </a:lnTo>
                  <a:lnTo>
                    <a:pt x="0" y="1149350"/>
                  </a:lnTo>
                  <a:lnTo>
                    <a:pt x="454660" y="1149350"/>
                  </a:lnTo>
                  <a:lnTo>
                    <a:pt x="454660" y="1143012"/>
                  </a:lnTo>
                  <a:close/>
                </a:path>
                <a:path w="902970" h="2675890">
                  <a:moveTo>
                    <a:pt x="454660" y="0"/>
                  </a:moveTo>
                  <a:lnTo>
                    <a:pt x="165100" y="0"/>
                  </a:lnTo>
                  <a:lnTo>
                    <a:pt x="165100" y="12700"/>
                  </a:lnTo>
                  <a:lnTo>
                    <a:pt x="113030" y="12700"/>
                  </a:lnTo>
                  <a:lnTo>
                    <a:pt x="113030" y="25400"/>
                  </a:lnTo>
                  <a:lnTo>
                    <a:pt x="59690" y="25400"/>
                  </a:lnTo>
                  <a:lnTo>
                    <a:pt x="59690" y="38100"/>
                  </a:lnTo>
                  <a:lnTo>
                    <a:pt x="7620" y="38100"/>
                  </a:lnTo>
                  <a:lnTo>
                    <a:pt x="7620" y="50800"/>
                  </a:lnTo>
                  <a:lnTo>
                    <a:pt x="0" y="50800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  <a:path w="902970" h="2675890">
                  <a:moveTo>
                    <a:pt x="842010" y="2635250"/>
                  </a:moveTo>
                  <a:lnTo>
                    <a:pt x="454660" y="2635250"/>
                  </a:lnTo>
                  <a:lnTo>
                    <a:pt x="454660" y="2636520"/>
                  </a:lnTo>
                  <a:lnTo>
                    <a:pt x="454660" y="2637790"/>
                  </a:lnTo>
                  <a:lnTo>
                    <a:pt x="454660" y="2675890"/>
                  </a:lnTo>
                  <a:lnTo>
                    <a:pt x="462280" y="2675890"/>
                  </a:lnTo>
                  <a:lnTo>
                    <a:pt x="462280" y="2674620"/>
                  </a:lnTo>
                  <a:lnTo>
                    <a:pt x="474980" y="2674620"/>
                  </a:lnTo>
                  <a:lnTo>
                    <a:pt x="474980" y="2673350"/>
                  </a:lnTo>
                  <a:lnTo>
                    <a:pt x="486410" y="2673350"/>
                  </a:lnTo>
                  <a:lnTo>
                    <a:pt x="486410" y="2672080"/>
                  </a:lnTo>
                  <a:lnTo>
                    <a:pt x="499110" y="2672080"/>
                  </a:lnTo>
                  <a:lnTo>
                    <a:pt x="499110" y="2670810"/>
                  </a:lnTo>
                  <a:lnTo>
                    <a:pt x="510540" y="2670810"/>
                  </a:lnTo>
                  <a:lnTo>
                    <a:pt x="510540" y="2669540"/>
                  </a:lnTo>
                  <a:lnTo>
                    <a:pt x="523240" y="2669540"/>
                  </a:lnTo>
                  <a:lnTo>
                    <a:pt x="523240" y="2668270"/>
                  </a:lnTo>
                  <a:lnTo>
                    <a:pt x="535940" y="2668270"/>
                  </a:lnTo>
                  <a:lnTo>
                    <a:pt x="535940" y="2667000"/>
                  </a:lnTo>
                  <a:lnTo>
                    <a:pt x="547370" y="2667000"/>
                  </a:lnTo>
                  <a:lnTo>
                    <a:pt x="547370" y="2665730"/>
                  </a:lnTo>
                  <a:lnTo>
                    <a:pt x="560070" y="2665730"/>
                  </a:lnTo>
                  <a:lnTo>
                    <a:pt x="560070" y="2664460"/>
                  </a:lnTo>
                  <a:lnTo>
                    <a:pt x="572770" y="2664460"/>
                  </a:lnTo>
                  <a:lnTo>
                    <a:pt x="572770" y="2663190"/>
                  </a:lnTo>
                  <a:lnTo>
                    <a:pt x="584200" y="2663190"/>
                  </a:lnTo>
                  <a:lnTo>
                    <a:pt x="584200" y="2661920"/>
                  </a:lnTo>
                  <a:lnTo>
                    <a:pt x="596900" y="2661920"/>
                  </a:lnTo>
                  <a:lnTo>
                    <a:pt x="596900" y="2660650"/>
                  </a:lnTo>
                  <a:lnTo>
                    <a:pt x="609600" y="2660650"/>
                  </a:lnTo>
                  <a:lnTo>
                    <a:pt x="609600" y="2659380"/>
                  </a:lnTo>
                  <a:lnTo>
                    <a:pt x="621030" y="2659380"/>
                  </a:lnTo>
                  <a:lnTo>
                    <a:pt x="621030" y="2658110"/>
                  </a:lnTo>
                  <a:lnTo>
                    <a:pt x="633730" y="2658110"/>
                  </a:lnTo>
                  <a:lnTo>
                    <a:pt x="633730" y="2656840"/>
                  </a:lnTo>
                  <a:lnTo>
                    <a:pt x="645160" y="2656840"/>
                  </a:lnTo>
                  <a:lnTo>
                    <a:pt x="645160" y="2655570"/>
                  </a:lnTo>
                  <a:lnTo>
                    <a:pt x="657860" y="2655570"/>
                  </a:lnTo>
                  <a:lnTo>
                    <a:pt x="657860" y="2654300"/>
                  </a:lnTo>
                  <a:lnTo>
                    <a:pt x="670560" y="2654300"/>
                  </a:lnTo>
                  <a:lnTo>
                    <a:pt x="670560" y="2653030"/>
                  </a:lnTo>
                  <a:lnTo>
                    <a:pt x="681990" y="2653030"/>
                  </a:lnTo>
                  <a:lnTo>
                    <a:pt x="681990" y="2651760"/>
                  </a:lnTo>
                  <a:lnTo>
                    <a:pt x="694690" y="2651760"/>
                  </a:lnTo>
                  <a:lnTo>
                    <a:pt x="694690" y="2650490"/>
                  </a:lnTo>
                  <a:lnTo>
                    <a:pt x="707390" y="2650490"/>
                  </a:lnTo>
                  <a:lnTo>
                    <a:pt x="707390" y="2649220"/>
                  </a:lnTo>
                  <a:lnTo>
                    <a:pt x="718820" y="2649220"/>
                  </a:lnTo>
                  <a:lnTo>
                    <a:pt x="718820" y="2647950"/>
                  </a:lnTo>
                  <a:lnTo>
                    <a:pt x="731520" y="2647950"/>
                  </a:lnTo>
                  <a:lnTo>
                    <a:pt x="731520" y="2646680"/>
                  </a:lnTo>
                  <a:lnTo>
                    <a:pt x="742950" y="2646680"/>
                  </a:lnTo>
                  <a:lnTo>
                    <a:pt x="742950" y="2645410"/>
                  </a:lnTo>
                  <a:lnTo>
                    <a:pt x="755650" y="2645410"/>
                  </a:lnTo>
                  <a:lnTo>
                    <a:pt x="755650" y="2644140"/>
                  </a:lnTo>
                  <a:lnTo>
                    <a:pt x="768350" y="2644140"/>
                  </a:lnTo>
                  <a:lnTo>
                    <a:pt x="768350" y="2642870"/>
                  </a:lnTo>
                  <a:lnTo>
                    <a:pt x="779780" y="2642870"/>
                  </a:lnTo>
                  <a:lnTo>
                    <a:pt x="779780" y="2641600"/>
                  </a:lnTo>
                  <a:lnTo>
                    <a:pt x="792480" y="2641600"/>
                  </a:lnTo>
                  <a:lnTo>
                    <a:pt x="792480" y="2640330"/>
                  </a:lnTo>
                  <a:lnTo>
                    <a:pt x="805180" y="2640330"/>
                  </a:lnTo>
                  <a:lnTo>
                    <a:pt x="805180" y="2639060"/>
                  </a:lnTo>
                  <a:lnTo>
                    <a:pt x="816610" y="2639060"/>
                  </a:lnTo>
                  <a:lnTo>
                    <a:pt x="816610" y="2637790"/>
                  </a:lnTo>
                  <a:lnTo>
                    <a:pt x="829310" y="2637790"/>
                  </a:lnTo>
                  <a:lnTo>
                    <a:pt x="829310" y="2636520"/>
                  </a:lnTo>
                  <a:lnTo>
                    <a:pt x="842010" y="2636520"/>
                  </a:lnTo>
                  <a:lnTo>
                    <a:pt x="842010" y="2635250"/>
                  </a:lnTo>
                  <a:close/>
                </a:path>
                <a:path w="902970" h="2675890">
                  <a:moveTo>
                    <a:pt x="902970" y="2628900"/>
                  </a:moveTo>
                  <a:lnTo>
                    <a:pt x="454660" y="2628900"/>
                  </a:lnTo>
                  <a:lnTo>
                    <a:pt x="454660" y="2630170"/>
                  </a:lnTo>
                  <a:lnTo>
                    <a:pt x="454660" y="2631440"/>
                  </a:lnTo>
                  <a:lnTo>
                    <a:pt x="890270" y="2631440"/>
                  </a:lnTo>
                  <a:lnTo>
                    <a:pt x="890270" y="2630170"/>
                  </a:lnTo>
                  <a:lnTo>
                    <a:pt x="902970" y="2630170"/>
                  </a:lnTo>
                  <a:lnTo>
                    <a:pt x="902970" y="26289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74560" y="3996702"/>
              <a:ext cx="454659" cy="1192530"/>
            </a:xfrm>
            <a:custGeom>
              <a:avLst/>
              <a:gdLst/>
              <a:ahLst/>
              <a:cxnLst/>
              <a:rect l="l" t="t" r="r" b="b"/>
              <a:pathLst>
                <a:path w="454659" h="1192529">
                  <a:moveTo>
                    <a:pt x="454660" y="1130300"/>
                  </a:moveTo>
                  <a:lnTo>
                    <a:pt x="0" y="1130300"/>
                  </a:lnTo>
                  <a:lnTo>
                    <a:pt x="0" y="1136637"/>
                  </a:lnTo>
                  <a:lnTo>
                    <a:pt x="0" y="1145527"/>
                  </a:lnTo>
                  <a:lnTo>
                    <a:pt x="0" y="1192517"/>
                  </a:lnTo>
                  <a:lnTo>
                    <a:pt x="10160" y="1192517"/>
                  </a:lnTo>
                  <a:lnTo>
                    <a:pt x="10160" y="1191247"/>
                  </a:lnTo>
                  <a:lnTo>
                    <a:pt x="21590" y="1191247"/>
                  </a:lnTo>
                  <a:lnTo>
                    <a:pt x="21590" y="1189977"/>
                  </a:lnTo>
                  <a:lnTo>
                    <a:pt x="34290" y="1189977"/>
                  </a:lnTo>
                  <a:lnTo>
                    <a:pt x="34290" y="1188707"/>
                  </a:lnTo>
                  <a:lnTo>
                    <a:pt x="46990" y="1188707"/>
                  </a:lnTo>
                  <a:lnTo>
                    <a:pt x="46990" y="1187437"/>
                  </a:lnTo>
                  <a:lnTo>
                    <a:pt x="58420" y="1187437"/>
                  </a:lnTo>
                  <a:lnTo>
                    <a:pt x="58420" y="1186167"/>
                  </a:lnTo>
                  <a:lnTo>
                    <a:pt x="71120" y="1186167"/>
                  </a:lnTo>
                  <a:lnTo>
                    <a:pt x="71120" y="1184897"/>
                  </a:lnTo>
                  <a:lnTo>
                    <a:pt x="82550" y="1184897"/>
                  </a:lnTo>
                  <a:lnTo>
                    <a:pt x="82550" y="1183627"/>
                  </a:lnTo>
                  <a:lnTo>
                    <a:pt x="95250" y="1183627"/>
                  </a:lnTo>
                  <a:lnTo>
                    <a:pt x="95250" y="1182357"/>
                  </a:lnTo>
                  <a:lnTo>
                    <a:pt x="107950" y="1182357"/>
                  </a:lnTo>
                  <a:lnTo>
                    <a:pt x="107950" y="1181087"/>
                  </a:lnTo>
                  <a:lnTo>
                    <a:pt x="119380" y="1181087"/>
                  </a:lnTo>
                  <a:lnTo>
                    <a:pt x="119380" y="1179817"/>
                  </a:lnTo>
                  <a:lnTo>
                    <a:pt x="132080" y="1179817"/>
                  </a:lnTo>
                  <a:lnTo>
                    <a:pt x="132080" y="1178547"/>
                  </a:lnTo>
                  <a:lnTo>
                    <a:pt x="144780" y="1178547"/>
                  </a:lnTo>
                  <a:lnTo>
                    <a:pt x="144780" y="1177277"/>
                  </a:lnTo>
                  <a:lnTo>
                    <a:pt x="156210" y="1177277"/>
                  </a:lnTo>
                  <a:lnTo>
                    <a:pt x="156210" y="1176007"/>
                  </a:lnTo>
                  <a:lnTo>
                    <a:pt x="168910" y="1176007"/>
                  </a:lnTo>
                  <a:lnTo>
                    <a:pt x="168910" y="1174737"/>
                  </a:lnTo>
                  <a:lnTo>
                    <a:pt x="180340" y="1174737"/>
                  </a:lnTo>
                  <a:lnTo>
                    <a:pt x="180340" y="1173467"/>
                  </a:lnTo>
                  <a:lnTo>
                    <a:pt x="193040" y="1173467"/>
                  </a:lnTo>
                  <a:lnTo>
                    <a:pt x="193040" y="1172197"/>
                  </a:lnTo>
                  <a:lnTo>
                    <a:pt x="205740" y="1172197"/>
                  </a:lnTo>
                  <a:lnTo>
                    <a:pt x="205740" y="1170927"/>
                  </a:lnTo>
                  <a:lnTo>
                    <a:pt x="217170" y="1170927"/>
                  </a:lnTo>
                  <a:lnTo>
                    <a:pt x="217170" y="1169657"/>
                  </a:lnTo>
                  <a:lnTo>
                    <a:pt x="229870" y="1169657"/>
                  </a:lnTo>
                  <a:lnTo>
                    <a:pt x="229870" y="1168387"/>
                  </a:lnTo>
                  <a:lnTo>
                    <a:pt x="242570" y="1168387"/>
                  </a:lnTo>
                  <a:lnTo>
                    <a:pt x="242570" y="1167117"/>
                  </a:lnTo>
                  <a:lnTo>
                    <a:pt x="254000" y="1167117"/>
                  </a:lnTo>
                  <a:lnTo>
                    <a:pt x="254000" y="1165847"/>
                  </a:lnTo>
                  <a:lnTo>
                    <a:pt x="266700" y="1165847"/>
                  </a:lnTo>
                  <a:lnTo>
                    <a:pt x="266700" y="1164577"/>
                  </a:lnTo>
                  <a:lnTo>
                    <a:pt x="279400" y="1164577"/>
                  </a:lnTo>
                  <a:lnTo>
                    <a:pt x="279400" y="1163307"/>
                  </a:lnTo>
                  <a:lnTo>
                    <a:pt x="290830" y="1163307"/>
                  </a:lnTo>
                  <a:lnTo>
                    <a:pt x="290830" y="1162037"/>
                  </a:lnTo>
                  <a:lnTo>
                    <a:pt x="303530" y="1162037"/>
                  </a:lnTo>
                  <a:lnTo>
                    <a:pt x="303530" y="1160767"/>
                  </a:lnTo>
                  <a:lnTo>
                    <a:pt x="314960" y="1160767"/>
                  </a:lnTo>
                  <a:lnTo>
                    <a:pt x="314960" y="1159497"/>
                  </a:lnTo>
                  <a:lnTo>
                    <a:pt x="327660" y="1159497"/>
                  </a:lnTo>
                  <a:lnTo>
                    <a:pt x="327660" y="1158227"/>
                  </a:lnTo>
                  <a:lnTo>
                    <a:pt x="340360" y="1158227"/>
                  </a:lnTo>
                  <a:lnTo>
                    <a:pt x="340360" y="1156957"/>
                  </a:lnTo>
                  <a:lnTo>
                    <a:pt x="351790" y="1156957"/>
                  </a:lnTo>
                  <a:lnTo>
                    <a:pt x="351790" y="1155687"/>
                  </a:lnTo>
                  <a:lnTo>
                    <a:pt x="364490" y="1155687"/>
                  </a:lnTo>
                  <a:lnTo>
                    <a:pt x="364490" y="1154417"/>
                  </a:lnTo>
                  <a:lnTo>
                    <a:pt x="377190" y="1154417"/>
                  </a:lnTo>
                  <a:lnTo>
                    <a:pt x="377190" y="1153147"/>
                  </a:lnTo>
                  <a:lnTo>
                    <a:pt x="388620" y="1153147"/>
                  </a:lnTo>
                  <a:lnTo>
                    <a:pt x="388620" y="1151877"/>
                  </a:lnTo>
                  <a:lnTo>
                    <a:pt x="401320" y="1151877"/>
                  </a:lnTo>
                  <a:lnTo>
                    <a:pt x="401320" y="1150607"/>
                  </a:lnTo>
                  <a:lnTo>
                    <a:pt x="412750" y="1150607"/>
                  </a:lnTo>
                  <a:lnTo>
                    <a:pt x="412750" y="1149337"/>
                  </a:lnTo>
                  <a:lnTo>
                    <a:pt x="425450" y="1149337"/>
                  </a:lnTo>
                  <a:lnTo>
                    <a:pt x="425450" y="1148067"/>
                  </a:lnTo>
                  <a:lnTo>
                    <a:pt x="438150" y="1148067"/>
                  </a:lnTo>
                  <a:lnTo>
                    <a:pt x="438150" y="1146797"/>
                  </a:lnTo>
                  <a:lnTo>
                    <a:pt x="449580" y="1146797"/>
                  </a:lnTo>
                  <a:lnTo>
                    <a:pt x="449580" y="1145527"/>
                  </a:lnTo>
                  <a:lnTo>
                    <a:pt x="454660" y="1145527"/>
                  </a:lnTo>
                  <a:lnTo>
                    <a:pt x="454660" y="1136637"/>
                  </a:lnTo>
                  <a:lnTo>
                    <a:pt x="454660" y="1130300"/>
                  </a:lnTo>
                  <a:close/>
                </a:path>
                <a:path w="454659" h="1192529">
                  <a:moveTo>
                    <a:pt x="454660" y="1123950"/>
                  </a:moveTo>
                  <a:lnTo>
                    <a:pt x="0" y="1123950"/>
                  </a:lnTo>
                  <a:lnTo>
                    <a:pt x="0" y="1130287"/>
                  </a:lnTo>
                  <a:lnTo>
                    <a:pt x="454660" y="1130287"/>
                  </a:lnTo>
                  <a:lnTo>
                    <a:pt x="454660" y="1123950"/>
                  </a:lnTo>
                  <a:close/>
                </a:path>
                <a:path w="454659" h="1192529">
                  <a:moveTo>
                    <a:pt x="454660" y="1117600"/>
                  </a:moveTo>
                  <a:lnTo>
                    <a:pt x="0" y="1117600"/>
                  </a:lnTo>
                  <a:lnTo>
                    <a:pt x="0" y="1123937"/>
                  </a:lnTo>
                  <a:lnTo>
                    <a:pt x="454660" y="1123937"/>
                  </a:lnTo>
                  <a:lnTo>
                    <a:pt x="454660" y="1117600"/>
                  </a:lnTo>
                  <a:close/>
                </a:path>
                <a:path w="454659" h="1192529">
                  <a:moveTo>
                    <a:pt x="454660" y="1111250"/>
                  </a:moveTo>
                  <a:lnTo>
                    <a:pt x="0" y="1111250"/>
                  </a:lnTo>
                  <a:lnTo>
                    <a:pt x="0" y="1117587"/>
                  </a:lnTo>
                  <a:lnTo>
                    <a:pt x="454660" y="1117587"/>
                  </a:lnTo>
                  <a:lnTo>
                    <a:pt x="454660" y="1111250"/>
                  </a:lnTo>
                  <a:close/>
                </a:path>
                <a:path w="454659" h="1192529">
                  <a:moveTo>
                    <a:pt x="454660" y="1104900"/>
                  </a:moveTo>
                  <a:lnTo>
                    <a:pt x="0" y="1104900"/>
                  </a:lnTo>
                  <a:lnTo>
                    <a:pt x="0" y="1111237"/>
                  </a:lnTo>
                  <a:lnTo>
                    <a:pt x="454660" y="1111237"/>
                  </a:lnTo>
                  <a:lnTo>
                    <a:pt x="454660" y="1104900"/>
                  </a:lnTo>
                  <a:close/>
                </a:path>
                <a:path w="454659" h="1192529">
                  <a:moveTo>
                    <a:pt x="454660" y="1098550"/>
                  </a:moveTo>
                  <a:lnTo>
                    <a:pt x="0" y="1098550"/>
                  </a:lnTo>
                  <a:lnTo>
                    <a:pt x="0" y="1104887"/>
                  </a:lnTo>
                  <a:lnTo>
                    <a:pt x="454660" y="1104887"/>
                  </a:lnTo>
                  <a:lnTo>
                    <a:pt x="454660" y="1098550"/>
                  </a:lnTo>
                  <a:close/>
                </a:path>
                <a:path w="454659" h="1192529">
                  <a:moveTo>
                    <a:pt x="454660" y="273050"/>
                  </a:moveTo>
                  <a:lnTo>
                    <a:pt x="0" y="273050"/>
                  </a:lnTo>
                  <a:lnTo>
                    <a:pt x="0" y="1098537"/>
                  </a:lnTo>
                  <a:lnTo>
                    <a:pt x="454660" y="1098537"/>
                  </a:lnTo>
                  <a:lnTo>
                    <a:pt x="454660" y="273050"/>
                  </a:lnTo>
                  <a:close/>
                </a:path>
                <a:path w="454659" h="1192529">
                  <a:moveTo>
                    <a:pt x="454660" y="266700"/>
                  </a:moveTo>
                  <a:lnTo>
                    <a:pt x="0" y="266700"/>
                  </a:lnTo>
                  <a:lnTo>
                    <a:pt x="0" y="273037"/>
                  </a:lnTo>
                  <a:lnTo>
                    <a:pt x="454660" y="273037"/>
                  </a:lnTo>
                  <a:lnTo>
                    <a:pt x="454660" y="266700"/>
                  </a:lnTo>
                  <a:close/>
                </a:path>
                <a:path w="454659" h="1192529">
                  <a:moveTo>
                    <a:pt x="454660" y="247650"/>
                  </a:moveTo>
                  <a:lnTo>
                    <a:pt x="0" y="247650"/>
                  </a:lnTo>
                  <a:lnTo>
                    <a:pt x="0" y="266687"/>
                  </a:lnTo>
                  <a:lnTo>
                    <a:pt x="454660" y="266687"/>
                  </a:lnTo>
                  <a:lnTo>
                    <a:pt x="454660" y="247650"/>
                  </a:lnTo>
                  <a:close/>
                </a:path>
                <a:path w="454659" h="1192529">
                  <a:moveTo>
                    <a:pt x="454660" y="234950"/>
                  </a:moveTo>
                  <a:lnTo>
                    <a:pt x="0" y="234950"/>
                  </a:lnTo>
                  <a:lnTo>
                    <a:pt x="0" y="247637"/>
                  </a:lnTo>
                  <a:lnTo>
                    <a:pt x="454660" y="247637"/>
                  </a:lnTo>
                  <a:lnTo>
                    <a:pt x="454660" y="234950"/>
                  </a:lnTo>
                  <a:close/>
                </a:path>
                <a:path w="454659" h="1192529">
                  <a:moveTo>
                    <a:pt x="454660" y="215900"/>
                  </a:moveTo>
                  <a:lnTo>
                    <a:pt x="0" y="215900"/>
                  </a:lnTo>
                  <a:lnTo>
                    <a:pt x="0" y="234937"/>
                  </a:lnTo>
                  <a:lnTo>
                    <a:pt x="454660" y="234937"/>
                  </a:lnTo>
                  <a:lnTo>
                    <a:pt x="454660" y="215900"/>
                  </a:lnTo>
                  <a:close/>
                </a:path>
                <a:path w="454659" h="1192529">
                  <a:moveTo>
                    <a:pt x="454660" y="209550"/>
                  </a:moveTo>
                  <a:lnTo>
                    <a:pt x="0" y="209550"/>
                  </a:lnTo>
                  <a:lnTo>
                    <a:pt x="0" y="215887"/>
                  </a:lnTo>
                  <a:lnTo>
                    <a:pt x="454660" y="215887"/>
                  </a:lnTo>
                  <a:lnTo>
                    <a:pt x="454660" y="209550"/>
                  </a:lnTo>
                  <a:close/>
                </a:path>
                <a:path w="454659" h="1192529">
                  <a:moveTo>
                    <a:pt x="454660" y="203200"/>
                  </a:moveTo>
                  <a:lnTo>
                    <a:pt x="0" y="203200"/>
                  </a:lnTo>
                  <a:lnTo>
                    <a:pt x="0" y="209537"/>
                  </a:lnTo>
                  <a:lnTo>
                    <a:pt x="454660" y="209537"/>
                  </a:lnTo>
                  <a:lnTo>
                    <a:pt x="454660" y="203200"/>
                  </a:lnTo>
                  <a:close/>
                </a:path>
                <a:path w="454659" h="1192529">
                  <a:moveTo>
                    <a:pt x="454660" y="184150"/>
                  </a:moveTo>
                  <a:lnTo>
                    <a:pt x="0" y="184150"/>
                  </a:lnTo>
                  <a:lnTo>
                    <a:pt x="0" y="203187"/>
                  </a:lnTo>
                  <a:lnTo>
                    <a:pt x="454660" y="203187"/>
                  </a:lnTo>
                  <a:lnTo>
                    <a:pt x="454660" y="184150"/>
                  </a:lnTo>
                  <a:close/>
                </a:path>
                <a:path w="454659" h="1192529">
                  <a:moveTo>
                    <a:pt x="454660" y="177800"/>
                  </a:moveTo>
                  <a:lnTo>
                    <a:pt x="0" y="177800"/>
                  </a:lnTo>
                  <a:lnTo>
                    <a:pt x="0" y="184137"/>
                  </a:lnTo>
                  <a:lnTo>
                    <a:pt x="454660" y="184137"/>
                  </a:lnTo>
                  <a:lnTo>
                    <a:pt x="454660" y="177800"/>
                  </a:lnTo>
                  <a:close/>
                </a:path>
                <a:path w="454659" h="1192529">
                  <a:moveTo>
                    <a:pt x="454660" y="158750"/>
                  </a:moveTo>
                  <a:lnTo>
                    <a:pt x="0" y="158750"/>
                  </a:lnTo>
                  <a:lnTo>
                    <a:pt x="0" y="177787"/>
                  </a:lnTo>
                  <a:lnTo>
                    <a:pt x="454660" y="177787"/>
                  </a:lnTo>
                  <a:lnTo>
                    <a:pt x="454660" y="158750"/>
                  </a:lnTo>
                  <a:close/>
                </a:path>
                <a:path w="454659" h="1192529">
                  <a:moveTo>
                    <a:pt x="454660" y="146050"/>
                  </a:moveTo>
                  <a:lnTo>
                    <a:pt x="0" y="146050"/>
                  </a:lnTo>
                  <a:lnTo>
                    <a:pt x="0" y="158737"/>
                  </a:lnTo>
                  <a:lnTo>
                    <a:pt x="454660" y="158737"/>
                  </a:lnTo>
                  <a:lnTo>
                    <a:pt x="454660" y="146050"/>
                  </a:lnTo>
                  <a:close/>
                </a:path>
                <a:path w="454659" h="1192529">
                  <a:moveTo>
                    <a:pt x="454660" y="139700"/>
                  </a:moveTo>
                  <a:lnTo>
                    <a:pt x="0" y="139700"/>
                  </a:lnTo>
                  <a:lnTo>
                    <a:pt x="0" y="146037"/>
                  </a:lnTo>
                  <a:lnTo>
                    <a:pt x="454660" y="146037"/>
                  </a:lnTo>
                  <a:lnTo>
                    <a:pt x="454660" y="139700"/>
                  </a:lnTo>
                  <a:close/>
                </a:path>
                <a:path w="454659" h="1192529">
                  <a:moveTo>
                    <a:pt x="454660" y="127000"/>
                  </a:moveTo>
                  <a:lnTo>
                    <a:pt x="0" y="127000"/>
                  </a:lnTo>
                  <a:lnTo>
                    <a:pt x="0" y="139687"/>
                  </a:lnTo>
                  <a:lnTo>
                    <a:pt x="454660" y="139687"/>
                  </a:lnTo>
                  <a:lnTo>
                    <a:pt x="454660" y="127000"/>
                  </a:lnTo>
                  <a:close/>
                </a:path>
                <a:path w="454659" h="1192529">
                  <a:moveTo>
                    <a:pt x="454660" y="120650"/>
                  </a:moveTo>
                  <a:lnTo>
                    <a:pt x="0" y="12065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20650"/>
                  </a:lnTo>
                  <a:close/>
                </a:path>
                <a:path w="454659" h="1192529">
                  <a:moveTo>
                    <a:pt x="454660" y="107950"/>
                  </a:moveTo>
                  <a:lnTo>
                    <a:pt x="0" y="107950"/>
                  </a:lnTo>
                  <a:lnTo>
                    <a:pt x="0" y="120637"/>
                  </a:lnTo>
                  <a:lnTo>
                    <a:pt x="454660" y="120637"/>
                  </a:lnTo>
                  <a:lnTo>
                    <a:pt x="454660" y="107950"/>
                  </a:lnTo>
                  <a:close/>
                </a:path>
                <a:path w="454659" h="1192529">
                  <a:moveTo>
                    <a:pt x="454660" y="76200"/>
                  </a:moveTo>
                  <a:lnTo>
                    <a:pt x="0" y="762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76200"/>
                  </a:lnTo>
                  <a:close/>
                </a:path>
                <a:path w="454659" h="1192529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59" h="1192529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59" h="1192529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59" h="1192529">
                  <a:moveTo>
                    <a:pt x="454660" y="44450"/>
                  </a:moveTo>
                  <a:lnTo>
                    <a:pt x="0" y="444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44450"/>
                  </a:lnTo>
                  <a:close/>
                </a:path>
                <a:path w="454659" h="1192529">
                  <a:moveTo>
                    <a:pt x="454660" y="38100"/>
                  </a:moveTo>
                  <a:lnTo>
                    <a:pt x="0" y="3810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8100"/>
                  </a:lnTo>
                  <a:close/>
                </a:path>
                <a:path w="454659" h="11925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11925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11925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1192529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59" h="11925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9900" y="2542539"/>
              <a:ext cx="454659" cy="2603500"/>
            </a:xfrm>
            <a:custGeom>
              <a:avLst/>
              <a:gdLst/>
              <a:ahLst/>
              <a:cxnLst/>
              <a:rect l="l" t="t" r="r" b="b"/>
              <a:pathLst>
                <a:path w="454659" h="2603500">
                  <a:moveTo>
                    <a:pt x="454660" y="2590812"/>
                  </a:moveTo>
                  <a:lnTo>
                    <a:pt x="0" y="2590812"/>
                  </a:lnTo>
                  <a:lnTo>
                    <a:pt x="0" y="2603500"/>
                  </a:lnTo>
                  <a:lnTo>
                    <a:pt x="454660" y="2603500"/>
                  </a:lnTo>
                  <a:lnTo>
                    <a:pt x="454660" y="2590812"/>
                  </a:lnTo>
                  <a:close/>
                </a:path>
                <a:path w="454659" h="2603500">
                  <a:moveTo>
                    <a:pt x="454660" y="2584462"/>
                  </a:moveTo>
                  <a:lnTo>
                    <a:pt x="0" y="2584462"/>
                  </a:lnTo>
                  <a:lnTo>
                    <a:pt x="0" y="2590800"/>
                  </a:lnTo>
                  <a:lnTo>
                    <a:pt x="454660" y="2590800"/>
                  </a:lnTo>
                  <a:lnTo>
                    <a:pt x="454660" y="2584462"/>
                  </a:lnTo>
                  <a:close/>
                </a:path>
                <a:path w="454659" h="2603500">
                  <a:moveTo>
                    <a:pt x="454660" y="2578112"/>
                  </a:moveTo>
                  <a:lnTo>
                    <a:pt x="0" y="2578112"/>
                  </a:lnTo>
                  <a:lnTo>
                    <a:pt x="0" y="2584450"/>
                  </a:lnTo>
                  <a:lnTo>
                    <a:pt x="454660" y="2584450"/>
                  </a:lnTo>
                  <a:lnTo>
                    <a:pt x="454660" y="2578112"/>
                  </a:lnTo>
                  <a:close/>
                </a:path>
                <a:path w="454659" h="2603500">
                  <a:moveTo>
                    <a:pt x="454660" y="2571762"/>
                  </a:moveTo>
                  <a:lnTo>
                    <a:pt x="0" y="2571762"/>
                  </a:lnTo>
                  <a:lnTo>
                    <a:pt x="0" y="2578100"/>
                  </a:lnTo>
                  <a:lnTo>
                    <a:pt x="454660" y="2578100"/>
                  </a:lnTo>
                  <a:lnTo>
                    <a:pt x="454660" y="2571762"/>
                  </a:lnTo>
                  <a:close/>
                </a:path>
                <a:path w="454659" h="2603500">
                  <a:moveTo>
                    <a:pt x="454660" y="2565412"/>
                  </a:moveTo>
                  <a:lnTo>
                    <a:pt x="0" y="2565412"/>
                  </a:lnTo>
                  <a:lnTo>
                    <a:pt x="0" y="2571750"/>
                  </a:lnTo>
                  <a:lnTo>
                    <a:pt x="454660" y="2571750"/>
                  </a:lnTo>
                  <a:lnTo>
                    <a:pt x="454660" y="2565412"/>
                  </a:lnTo>
                  <a:close/>
                </a:path>
                <a:path w="454659" h="2603500">
                  <a:moveTo>
                    <a:pt x="454660" y="2559062"/>
                  </a:moveTo>
                  <a:lnTo>
                    <a:pt x="0" y="2559062"/>
                  </a:lnTo>
                  <a:lnTo>
                    <a:pt x="0" y="2565400"/>
                  </a:lnTo>
                  <a:lnTo>
                    <a:pt x="454660" y="2565400"/>
                  </a:lnTo>
                  <a:lnTo>
                    <a:pt x="454660" y="2559062"/>
                  </a:lnTo>
                  <a:close/>
                </a:path>
                <a:path w="454659" h="2603500">
                  <a:moveTo>
                    <a:pt x="454660" y="2552712"/>
                  </a:moveTo>
                  <a:lnTo>
                    <a:pt x="0" y="2552712"/>
                  </a:lnTo>
                  <a:lnTo>
                    <a:pt x="0" y="2559050"/>
                  </a:lnTo>
                  <a:lnTo>
                    <a:pt x="454660" y="2559050"/>
                  </a:lnTo>
                  <a:lnTo>
                    <a:pt x="454660" y="2552712"/>
                  </a:lnTo>
                  <a:close/>
                </a:path>
                <a:path w="454659" h="2603500">
                  <a:moveTo>
                    <a:pt x="454660" y="1727212"/>
                  </a:moveTo>
                  <a:lnTo>
                    <a:pt x="0" y="1727212"/>
                  </a:lnTo>
                  <a:lnTo>
                    <a:pt x="0" y="2552700"/>
                  </a:lnTo>
                  <a:lnTo>
                    <a:pt x="454660" y="2552700"/>
                  </a:lnTo>
                  <a:lnTo>
                    <a:pt x="454660" y="1727212"/>
                  </a:lnTo>
                  <a:close/>
                </a:path>
                <a:path w="454659" h="2603500">
                  <a:moveTo>
                    <a:pt x="454660" y="1720862"/>
                  </a:moveTo>
                  <a:lnTo>
                    <a:pt x="0" y="1720862"/>
                  </a:lnTo>
                  <a:lnTo>
                    <a:pt x="0" y="1727200"/>
                  </a:lnTo>
                  <a:lnTo>
                    <a:pt x="454660" y="1727200"/>
                  </a:lnTo>
                  <a:lnTo>
                    <a:pt x="454660" y="1720862"/>
                  </a:lnTo>
                  <a:close/>
                </a:path>
                <a:path w="454659" h="2603500">
                  <a:moveTo>
                    <a:pt x="454660" y="1701812"/>
                  </a:moveTo>
                  <a:lnTo>
                    <a:pt x="0" y="1701812"/>
                  </a:lnTo>
                  <a:lnTo>
                    <a:pt x="0" y="1720850"/>
                  </a:lnTo>
                  <a:lnTo>
                    <a:pt x="454660" y="1720850"/>
                  </a:lnTo>
                  <a:lnTo>
                    <a:pt x="454660" y="1701812"/>
                  </a:lnTo>
                  <a:close/>
                </a:path>
                <a:path w="454659" h="2603500">
                  <a:moveTo>
                    <a:pt x="454660" y="1689112"/>
                  </a:moveTo>
                  <a:lnTo>
                    <a:pt x="0" y="1689112"/>
                  </a:lnTo>
                  <a:lnTo>
                    <a:pt x="0" y="1701800"/>
                  </a:lnTo>
                  <a:lnTo>
                    <a:pt x="454660" y="1701800"/>
                  </a:lnTo>
                  <a:lnTo>
                    <a:pt x="454660" y="1689112"/>
                  </a:lnTo>
                  <a:close/>
                </a:path>
                <a:path w="454659" h="2603500">
                  <a:moveTo>
                    <a:pt x="454660" y="1670062"/>
                  </a:moveTo>
                  <a:lnTo>
                    <a:pt x="0" y="1670062"/>
                  </a:lnTo>
                  <a:lnTo>
                    <a:pt x="0" y="1689100"/>
                  </a:lnTo>
                  <a:lnTo>
                    <a:pt x="454660" y="1689100"/>
                  </a:lnTo>
                  <a:lnTo>
                    <a:pt x="454660" y="1670062"/>
                  </a:lnTo>
                  <a:close/>
                </a:path>
                <a:path w="454659" h="2603500">
                  <a:moveTo>
                    <a:pt x="454660" y="1663712"/>
                  </a:moveTo>
                  <a:lnTo>
                    <a:pt x="0" y="1663712"/>
                  </a:lnTo>
                  <a:lnTo>
                    <a:pt x="0" y="1670050"/>
                  </a:lnTo>
                  <a:lnTo>
                    <a:pt x="454660" y="1670050"/>
                  </a:lnTo>
                  <a:lnTo>
                    <a:pt x="454660" y="1663712"/>
                  </a:lnTo>
                  <a:close/>
                </a:path>
                <a:path w="454659" h="2603500">
                  <a:moveTo>
                    <a:pt x="454660" y="1657362"/>
                  </a:moveTo>
                  <a:lnTo>
                    <a:pt x="0" y="1657362"/>
                  </a:lnTo>
                  <a:lnTo>
                    <a:pt x="0" y="1663700"/>
                  </a:lnTo>
                  <a:lnTo>
                    <a:pt x="454660" y="1663700"/>
                  </a:lnTo>
                  <a:lnTo>
                    <a:pt x="454660" y="1657362"/>
                  </a:lnTo>
                  <a:close/>
                </a:path>
                <a:path w="454659" h="2603500">
                  <a:moveTo>
                    <a:pt x="454660" y="1638312"/>
                  </a:moveTo>
                  <a:lnTo>
                    <a:pt x="0" y="1638312"/>
                  </a:lnTo>
                  <a:lnTo>
                    <a:pt x="0" y="1657350"/>
                  </a:lnTo>
                  <a:lnTo>
                    <a:pt x="454660" y="1657350"/>
                  </a:lnTo>
                  <a:lnTo>
                    <a:pt x="454660" y="1638312"/>
                  </a:lnTo>
                  <a:close/>
                </a:path>
                <a:path w="454659" h="2603500">
                  <a:moveTo>
                    <a:pt x="454660" y="1631962"/>
                  </a:moveTo>
                  <a:lnTo>
                    <a:pt x="0" y="1631962"/>
                  </a:lnTo>
                  <a:lnTo>
                    <a:pt x="0" y="1638300"/>
                  </a:lnTo>
                  <a:lnTo>
                    <a:pt x="454660" y="1638300"/>
                  </a:lnTo>
                  <a:lnTo>
                    <a:pt x="454660" y="1631962"/>
                  </a:lnTo>
                  <a:close/>
                </a:path>
                <a:path w="454659" h="2603500">
                  <a:moveTo>
                    <a:pt x="454660" y="1612912"/>
                  </a:moveTo>
                  <a:lnTo>
                    <a:pt x="0" y="1612912"/>
                  </a:lnTo>
                  <a:lnTo>
                    <a:pt x="0" y="1631950"/>
                  </a:lnTo>
                  <a:lnTo>
                    <a:pt x="454660" y="1631950"/>
                  </a:lnTo>
                  <a:lnTo>
                    <a:pt x="454660" y="1612912"/>
                  </a:lnTo>
                  <a:close/>
                </a:path>
                <a:path w="454659" h="2603500">
                  <a:moveTo>
                    <a:pt x="454660" y="1600212"/>
                  </a:moveTo>
                  <a:lnTo>
                    <a:pt x="0" y="1600212"/>
                  </a:lnTo>
                  <a:lnTo>
                    <a:pt x="0" y="1612900"/>
                  </a:lnTo>
                  <a:lnTo>
                    <a:pt x="454660" y="1612900"/>
                  </a:lnTo>
                  <a:lnTo>
                    <a:pt x="454660" y="1600212"/>
                  </a:lnTo>
                  <a:close/>
                </a:path>
                <a:path w="454659" h="2603500">
                  <a:moveTo>
                    <a:pt x="454660" y="1593862"/>
                  </a:moveTo>
                  <a:lnTo>
                    <a:pt x="0" y="1593862"/>
                  </a:lnTo>
                  <a:lnTo>
                    <a:pt x="0" y="1600200"/>
                  </a:lnTo>
                  <a:lnTo>
                    <a:pt x="454660" y="1600200"/>
                  </a:lnTo>
                  <a:lnTo>
                    <a:pt x="454660" y="1593862"/>
                  </a:lnTo>
                  <a:close/>
                </a:path>
                <a:path w="454659" h="2603500">
                  <a:moveTo>
                    <a:pt x="454660" y="1581162"/>
                  </a:moveTo>
                  <a:lnTo>
                    <a:pt x="0" y="1581162"/>
                  </a:lnTo>
                  <a:lnTo>
                    <a:pt x="0" y="1593850"/>
                  </a:lnTo>
                  <a:lnTo>
                    <a:pt x="454660" y="1593850"/>
                  </a:lnTo>
                  <a:lnTo>
                    <a:pt x="454660" y="1581162"/>
                  </a:lnTo>
                  <a:close/>
                </a:path>
                <a:path w="454659" h="2603500">
                  <a:moveTo>
                    <a:pt x="454660" y="1574812"/>
                  </a:moveTo>
                  <a:lnTo>
                    <a:pt x="0" y="1574812"/>
                  </a:lnTo>
                  <a:lnTo>
                    <a:pt x="0" y="1581150"/>
                  </a:lnTo>
                  <a:lnTo>
                    <a:pt x="454660" y="1581150"/>
                  </a:lnTo>
                  <a:lnTo>
                    <a:pt x="454660" y="1574812"/>
                  </a:lnTo>
                  <a:close/>
                </a:path>
                <a:path w="454659" h="2603500">
                  <a:moveTo>
                    <a:pt x="454660" y="1562112"/>
                  </a:moveTo>
                  <a:lnTo>
                    <a:pt x="0" y="156211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2112"/>
                  </a:lnTo>
                  <a:close/>
                </a:path>
                <a:path w="454659" h="2603500">
                  <a:moveTo>
                    <a:pt x="454660" y="1530362"/>
                  </a:moveTo>
                  <a:lnTo>
                    <a:pt x="0" y="1530362"/>
                  </a:lnTo>
                  <a:lnTo>
                    <a:pt x="0" y="1562100"/>
                  </a:lnTo>
                  <a:lnTo>
                    <a:pt x="454660" y="1562100"/>
                  </a:lnTo>
                  <a:lnTo>
                    <a:pt x="454660" y="1530362"/>
                  </a:lnTo>
                  <a:close/>
                </a:path>
                <a:path w="454659" h="2603500">
                  <a:moveTo>
                    <a:pt x="454660" y="1524012"/>
                  </a:moveTo>
                  <a:lnTo>
                    <a:pt x="0" y="1524012"/>
                  </a:lnTo>
                  <a:lnTo>
                    <a:pt x="0" y="1530350"/>
                  </a:lnTo>
                  <a:lnTo>
                    <a:pt x="454660" y="1530350"/>
                  </a:lnTo>
                  <a:lnTo>
                    <a:pt x="454660" y="1524012"/>
                  </a:lnTo>
                  <a:close/>
                </a:path>
                <a:path w="454659" h="2603500">
                  <a:moveTo>
                    <a:pt x="454660" y="1517662"/>
                  </a:moveTo>
                  <a:lnTo>
                    <a:pt x="0" y="1517662"/>
                  </a:lnTo>
                  <a:lnTo>
                    <a:pt x="0" y="1524000"/>
                  </a:lnTo>
                  <a:lnTo>
                    <a:pt x="454660" y="1524000"/>
                  </a:lnTo>
                  <a:lnTo>
                    <a:pt x="454660" y="1517662"/>
                  </a:lnTo>
                  <a:close/>
                </a:path>
                <a:path w="454659" h="2603500">
                  <a:moveTo>
                    <a:pt x="454660" y="1504962"/>
                  </a:moveTo>
                  <a:lnTo>
                    <a:pt x="0" y="150496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04962"/>
                  </a:lnTo>
                  <a:close/>
                </a:path>
                <a:path w="454659" h="2603500">
                  <a:moveTo>
                    <a:pt x="454660" y="1498612"/>
                  </a:moveTo>
                  <a:lnTo>
                    <a:pt x="0" y="1498612"/>
                  </a:lnTo>
                  <a:lnTo>
                    <a:pt x="0" y="1504950"/>
                  </a:lnTo>
                  <a:lnTo>
                    <a:pt x="454660" y="1504950"/>
                  </a:lnTo>
                  <a:lnTo>
                    <a:pt x="454660" y="1498612"/>
                  </a:lnTo>
                  <a:close/>
                </a:path>
                <a:path w="454659" h="2603500">
                  <a:moveTo>
                    <a:pt x="454660" y="1492262"/>
                  </a:moveTo>
                  <a:lnTo>
                    <a:pt x="0" y="1492262"/>
                  </a:lnTo>
                  <a:lnTo>
                    <a:pt x="0" y="1498600"/>
                  </a:lnTo>
                  <a:lnTo>
                    <a:pt x="454660" y="1498600"/>
                  </a:lnTo>
                  <a:lnTo>
                    <a:pt x="454660" y="1492262"/>
                  </a:lnTo>
                  <a:close/>
                </a:path>
                <a:path w="454659" h="2603500">
                  <a:moveTo>
                    <a:pt x="454660" y="1485912"/>
                  </a:moveTo>
                  <a:lnTo>
                    <a:pt x="0" y="1485912"/>
                  </a:lnTo>
                  <a:lnTo>
                    <a:pt x="0" y="1492250"/>
                  </a:lnTo>
                  <a:lnTo>
                    <a:pt x="454660" y="1492250"/>
                  </a:lnTo>
                  <a:lnTo>
                    <a:pt x="454660" y="1485912"/>
                  </a:lnTo>
                  <a:close/>
                </a:path>
                <a:path w="454659" h="260350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603500">
                  <a:moveTo>
                    <a:pt x="454660" y="1473212"/>
                  </a:moveTo>
                  <a:lnTo>
                    <a:pt x="0" y="14732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73212"/>
                  </a:lnTo>
                  <a:close/>
                </a:path>
                <a:path w="454659" h="260350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3200"/>
                  </a:lnTo>
                  <a:lnTo>
                    <a:pt x="454660" y="1473200"/>
                  </a:lnTo>
                  <a:lnTo>
                    <a:pt x="454660" y="1460512"/>
                  </a:lnTo>
                  <a:close/>
                </a:path>
                <a:path w="454659" h="2603500">
                  <a:moveTo>
                    <a:pt x="454660" y="1454162"/>
                  </a:moveTo>
                  <a:lnTo>
                    <a:pt x="0" y="145416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54162"/>
                  </a:lnTo>
                  <a:close/>
                </a:path>
                <a:path w="454659" h="2603500">
                  <a:moveTo>
                    <a:pt x="454660" y="1441462"/>
                  </a:moveTo>
                  <a:lnTo>
                    <a:pt x="0" y="1441462"/>
                  </a:lnTo>
                  <a:lnTo>
                    <a:pt x="0" y="1454150"/>
                  </a:lnTo>
                  <a:lnTo>
                    <a:pt x="454660" y="1454150"/>
                  </a:lnTo>
                  <a:lnTo>
                    <a:pt x="454660" y="1441462"/>
                  </a:lnTo>
                  <a:close/>
                </a:path>
                <a:path w="454659" h="2603500">
                  <a:moveTo>
                    <a:pt x="454660" y="1435112"/>
                  </a:moveTo>
                  <a:lnTo>
                    <a:pt x="0" y="143511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35112"/>
                  </a:lnTo>
                  <a:close/>
                </a:path>
                <a:path w="454659" h="2603500">
                  <a:moveTo>
                    <a:pt x="454660" y="1422412"/>
                  </a:moveTo>
                  <a:lnTo>
                    <a:pt x="0" y="1422412"/>
                  </a:lnTo>
                  <a:lnTo>
                    <a:pt x="0" y="1435100"/>
                  </a:lnTo>
                  <a:lnTo>
                    <a:pt x="454660" y="1435100"/>
                  </a:lnTo>
                  <a:lnTo>
                    <a:pt x="454660" y="1422412"/>
                  </a:lnTo>
                  <a:close/>
                </a:path>
                <a:path w="454659" h="260350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59" h="2603500">
                  <a:moveTo>
                    <a:pt x="454660" y="1409712"/>
                  </a:moveTo>
                  <a:lnTo>
                    <a:pt x="0" y="14097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409712"/>
                  </a:lnTo>
                  <a:close/>
                </a:path>
                <a:path w="454659" h="2603500">
                  <a:moveTo>
                    <a:pt x="454660" y="1390662"/>
                  </a:moveTo>
                  <a:lnTo>
                    <a:pt x="0" y="13906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390662"/>
                  </a:lnTo>
                  <a:close/>
                </a:path>
                <a:path w="454659" h="26035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90650"/>
                  </a:lnTo>
                  <a:lnTo>
                    <a:pt x="454660" y="1390650"/>
                  </a:lnTo>
                  <a:lnTo>
                    <a:pt x="454660" y="1371612"/>
                  </a:lnTo>
                  <a:close/>
                </a:path>
                <a:path w="454659" h="2603500">
                  <a:moveTo>
                    <a:pt x="454660" y="1365262"/>
                  </a:moveTo>
                  <a:lnTo>
                    <a:pt x="0" y="13652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65262"/>
                  </a:lnTo>
                  <a:close/>
                </a:path>
                <a:path w="454659" h="26035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65250"/>
                  </a:lnTo>
                  <a:lnTo>
                    <a:pt x="454660" y="1365250"/>
                  </a:lnTo>
                  <a:lnTo>
                    <a:pt x="454660" y="1352562"/>
                  </a:lnTo>
                  <a:close/>
                </a:path>
                <a:path w="454659" h="26035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603500">
                  <a:moveTo>
                    <a:pt x="454660" y="1333512"/>
                  </a:moveTo>
                  <a:lnTo>
                    <a:pt x="0" y="133351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3512"/>
                  </a:lnTo>
                  <a:close/>
                </a:path>
                <a:path w="454659" h="260350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6035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454659" h="2603500">
                  <a:moveTo>
                    <a:pt x="454660" y="1308112"/>
                  </a:moveTo>
                  <a:lnTo>
                    <a:pt x="0" y="130811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08112"/>
                  </a:lnTo>
                  <a:close/>
                </a:path>
                <a:path w="454659" h="2603500">
                  <a:moveTo>
                    <a:pt x="454660" y="1250962"/>
                  </a:moveTo>
                  <a:lnTo>
                    <a:pt x="0" y="125096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250962"/>
                  </a:lnTo>
                  <a:close/>
                </a:path>
                <a:path w="454659" h="260350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454659" h="260350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454659" h="2603500">
                  <a:moveTo>
                    <a:pt x="454660" y="1231912"/>
                  </a:moveTo>
                  <a:lnTo>
                    <a:pt x="0" y="12319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31912"/>
                  </a:lnTo>
                  <a:close/>
                </a:path>
                <a:path w="454659" h="2603500">
                  <a:moveTo>
                    <a:pt x="454660" y="1181112"/>
                  </a:moveTo>
                  <a:lnTo>
                    <a:pt x="0" y="11811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181112"/>
                  </a:lnTo>
                  <a:close/>
                </a:path>
                <a:path w="454659" h="26035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59" h="26035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59" h="260350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59" h="2603500">
                  <a:moveTo>
                    <a:pt x="454660" y="1136662"/>
                  </a:moveTo>
                  <a:lnTo>
                    <a:pt x="0" y="113666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36662"/>
                  </a:lnTo>
                  <a:close/>
                </a:path>
                <a:path w="454659" h="2603500">
                  <a:moveTo>
                    <a:pt x="454660" y="1130312"/>
                  </a:moveTo>
                  <a:lnTo>
                    <a:pt x="0" y="1130312"/>
                  </a:lnTo>
                  <a:lnTo>
                    <a:pt x="0" y="1136650"/>
                  </a:lnTo>
                  <a:lnTo>
                    <a:pt x="454660" y="1136650"/>
                  </a:lnTo>
                  <a:lnTo>
                    <a:pt x="454660" y="1130312"/>
                  </a:lnTo>
                  <a:close/>
                </a:path>
                <a:path w="454659" h="2603500">
                  <a:moveTo>
                    <a:pt x="454660" y="1111262"/>
                  </a:moveTo>
                  <a:lnTo>
                    <a:pt x="0" y="11112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11262"/>
                  </a:lnTo>
                  <a:close/>
                </a:path>
                <a:path w="454659" h="260350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59" h="26035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8562"/>
                  </a:lnTo>
                  <a:close/>
                </a:path>
                <a:path w="454659" h="26035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59" h="26035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59" h="2603500">
                  <a:moveTo>
                    <a:pt x="454660" y="1073162"/>
                  </a:moveTo>
                  <a:lnTo>
                    <a:pt x="0" y="107316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3162"/>
                  </a:lnTo>
                  <a:close/>
                </a:path>
                <a:path w="454659" h="2603500">
                  <a:moveTo>
                    <a:pt x="454660" y="1066812"/>
                  </a:moveTo>
                  <a:lnTo>
                    <a:pt x="0" y="1066812"/>
                  </a:lnTo>
                  <a:lnTo>
                    <a:pt x="0" y="1073150"/>
                  </a:lnTo>
                  <a:lnTo>
                    <a:pt x="454660" y="1073150"/>
                  </a:lnTo>
                  <a:lnTo>
                    <a:pt x="454660" y="1066812"/>
                  </a:lnTo>
                  <a:close/>
                </a:path>
                <a:path w="454659" h="2603500">
                  <a:moveTo>
                    <a:pt x="454660" y="0"/>
                  </a:moveTo>
                  <a:lnTo>
                    <a:pt x="306070" y="0"/>
                  </a:lnTo>
                  <a:lnTo>
                    <a:pt x="306070" y="12700"/>
                  </a:lnTo>
                  <a:lnTo>
                    <a:pt x="254000" y="12700"/>
                  </a:lnTo>
                  <a:lnTo>
                    <a:pt x="254000" y="25400"/>
                  </a:lnTo>
                  <a:lnTo>
                    <a:pt x="200660" y="25400"/>
                  </a:lnTo>
                  <a:lnTo>
                    <a:pt x="200660" y="38100"/>
                  </a:lnTo>
                  <a:lnTo>
                    <a:pt x="148590" y="38100"/>
                  </a:lnTo>
                  <a:lnTo>
                    <a:pt x="148590" y="50800"/>
                  </a:lnTo>
                  <a:lnTo>
                    <a:pt x="96520" y="50800"/>
                  </a:lnTo>
                  <a:lnTo>
                    <a:pt x="96520" y="63500"/>
                  </a:lnTo>
                  <a:lnTo>
                    <a:pt x="44450" y="63500"/>
                  </a:lnTo>
                  <a:lnTo>
                    <a:pt x="44450" y="76200"/>
                  </a:lnTo>
                  <a:lnTo>
                    <a:pt x="0" y="76200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76200"/>
                  </a:lnTo>
                  <a:lnTo>
                    <a:pt x="454660" y="635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19900" y="5133352"/>
              <a:ext cx="454659" cy="102870"/>
            </a:xfrm>
            <a:custGeom>
              <a:avLst/>
              <a:gdLst/>
              <a:ahLst/>
              <a:cxnLst/>
              <a:rect l="l" t="t" r="r" b="b"/>
              <a:pathLst>
                <a:path w="454659" h="102870">
                  <a:moveTo>
                    <a:pt x="454660" y="12700"/>
                  </a:moveTo>
                  <a:lnTo>
                    <a:pt x="0" y="12700"/>
                  </a:lnTo>
                  <a:lnTo>
                    <a:pt x="0" y="44437"/>
                  </a:lnTo>
                  <a:lnTo>
                    <a:pt x="0" y="55867"/>
                  </a:lnTo>
                  <a:lnTo>
                    <a:pt x="0" y="102857"/>
                  </a:lnTo>
                  <a:lnTo>
                    <a:pt x="11430" y="102857"/>
                  </a:lnTo>
                  <a:lnTo>
                    <a:pt x="11430" y="101587"/>
                  </a:lnTo>
                  <a:lnTo>
                    <a:pt x="24130" y="101587"/>
                  </a:lnTo>
                  <a:lnTo>
                    <a:pt x="24130" y="100317"/>
                  </a:lnTo>
                  <a:lnTo>
                    <a:pt x="36830" y="100317"/>
                  </a:lnTo>
                  <a:lnTo>
                    <a:pt x="36830" y="99047"/>
                  </a:lnTo>
                  <a:lnTo>
                    <a:pt x="48260" y="99047"/>
                  </a:lnTo>
                  <a:lnTo>
                    <a:pt x="48260" y="97777"/>
                  </a:lnTo>
                  <a:lnTo>
                    <a:pt x="60960" y="97777"/>
                  </a:lnTo>
                  <a:lnTo>
                    <a:pt x="60960" y="96507"/>
                  </a:lnTo>
                  <a:lnTo>
                    <a:pt x="72390" y="96507"/>
                  </a:lnTo>
                  <a:lnTo>
                    <a:pt x="72390" y="95237"/>
                  </a:lnTo>
                  <a:lnTo>
                    <a:pt x="85090" y="95237"/>
                  </a:lnTo>
                  <a:lnTo>
                    <a:pt x="85090" y="93967"/>
                  </a:lnTo>
                  <a:lnTo>
                    <a:pt x="97790" y="93967"/>
                  </a:lnTo>
                  <a:lnTo>
                    <a:pt x="97790" y="92697"/>
                  </a:lnTo>
                  <a:lnTo>
                    <a:pt x="109220" y="92697"/>
                  </a:lnTo>
                  <a:lnTo>
                    <a:pt x="109220" y="91427"/>
                  </a:lnTo>
                  <a:lnTo>
                    <a:pt x="121920" y="91427"/>
                  </a:lnTo>
                  <a:lnTo>
                    <a:pt x="121920" y="90157"/>
                  </a:lnTo>
                  <a:lnTo>
                    <a:pt x="134620" y="90157"/>
                  </a:lnTo>
                  <a:lnTo>
                    <a:pt x="134620" y="88887"/>
                  </a:lnTo>
                  <a:lnTo>
                    <a:pt x="146050" y="88887"/>
                  </a:lnTo>
                  <a:lnTo>
                    <a:pt x="146050" y="87617"/>
                  </a:lnTo>
                  <a:lnTo>
                    <a:pt x="158750" y="87617"/>
                  </a:lnTo>
                  <a:lnTo>
                    <a:pt x="158750" y="86347"/>
                  </a:lnTo>
                  <a:lnTo>
                    <a:pt x="170180" y="86347"/>
                  </a:lnTo>
                  <a:lnTo>
                    <a:pt x="170180" y="85077"/>
                  </a:lnTo>
                  <a:lnTo>
                    <a:pt x="182880" y="85077"/>
                  </a:lnTo>
                  <a:lnTo>
                    <a:pt x="182880" y="83807"/>
                  </a:lnTo>
                  <a:lnTo>
                    <a:pt x="195580" y="83807"/>
                  </a:lnTo>
                  <a:lnTo>
                    <a:pt x="195580" y="82537"/>
                  </a:lnTo>
                  <a:lnTo>
                    <a:pt x="207010" y="82537"/>
                  </a:lnTo>
                  <a:lnTo>
                    <a:pt x="207010" y="81267"/>
                  </a:lnTo>
                  <a:lnTo>
                    <a:pt x="219710" y="81267"/>
                  </a:lnTo>
                  <a:lnTo>
                    <a:pt x="219710" y="79997"/>
                  </a:lnTo>
                  <a:lnTo>
                    <a:pt x="232410" y="79997"/>
                  </a:lnTo>
                  <a:lnTo>
                    <a:pt x="232410" y="78727"/>
                  </a:lnTo>
                  <a:lnTo>
                    <a:pt x="243840" y="78727"/>
                  </a:lnTo>
                  <a:lnTo>
                    <a:pt x="243840" y="77457"/>
                  </a:lnTo>
                  <a:lnTo>
                    <a:pt x="256540" y="77457"/>
                  </a:lnTo>
                  <a:lnTo>
                    <a:pt x="256540" y="76187"/>
                  </a:lnTo>
                  <a:lnTo>
                    <a:pt x="269240" y="76187"/>
                  </a:lnTo>
                  <a:lnTo>
                    <a:pt x="269240" y="74917"/>
                  </a:lnTo>
                  <a:lnTo>
                    <a:pt x="280670" y="74917"/>
                  </a:lnTo>
                  <a:lnTo>
                    <a:pt x="280670" y="73647"/>
                  </a:lnTo>
                  <a:lnTo>
                    <a:pt x="293370" y="73647"/>
                  </a:lnTo>
                  <a:lnTo>
                    <a:pt x="293370" y="72377"/>
                  </a:lnTo>
                  <a:lnTo>
                    <a:pt x="304800" y="72377"/>
                  </a:lnTo>
                  <a:lnTo>
                    <a:pt x="304800" y="71107"/>
                  </a:lnTo>
                  <a:lnTo>
                    <a:pt x="317500" y="71107"/>
                  </a:lnTo>
                  <a:lnTo>
                    <a:pt x="317500" y="69837"/>
                  </a:lnTo>
                  <a:lnTo>
                    <a:pt x="330200" y="69837"/>
                  </a:lnTo>
                  <a:lnTo>
                    <a:pt x="330200" y="68567"/>
                  </a:lnTo>
                  <a:lnTo>
                    <a:pt x="341630" y="68567"/>
                  </a:lnTo>
                  <a:lnTo>
                    <a:pt x="341630" y="67297"/>
                  </a:lnTo>
                  <a:lnTo>
                    <a:pt x="354330" y="67297"/>
                  </a:lnTo>
                  <a:lnTo>
                    <a:pt x="354330" y="66027"/>
                  </a:lnTo>
                  <a:lnTo>
                    <a:pt x="367030" y="66027"/>
                  </a:lnTo>
                  <a:lnTo>
                    <a:pt x="367030" y="64757"/>
                  </a:lnTo>
                  <a:lnTo>
                    <a:pt x="378460" y="64757"/>
                  </a:lnTo>
                  <a:lnTo>
                    <a:pt x="378460" y="63487"/>
                  </a:lnTo>
                  <a:lnTo>
                    <a:pt x="391160" y="63487"/>
                  </a:lnTo>
                  <a:lnTo>
                    <a:pt x="391160" y="62217"/>
                  </a:lnTo>
                  <a:lnTo>
                    <a:pt x="402590" y="62217"/>
                  </a:lnTo>
                  <a:lnTo>
                    <a:pt x="402590" y="60947"/>
                  </a:lnTo>
                  <a:lnTo>
                    <a:pt x="415290" y="60947"/>
                  </a:lnTo>
                  <a:lnTo>
                    <a:pt x="415290" y="59677"/>
                  </a:lnTo>
                  <a:lnTo>
                    <a:pt x="427990" y="59677"/>
                  </a:lnTo>
                  <a:lnTo>
                    <a:pt x="427990" y="58407"/>
                  </a:lnTo>
                  <a:lnTo>
                    <a:pt x="439420" y="58407"/>
                  </a:lnTo>
                  <a:lnTo>
                    <a:pt x="439420" y="57137"/>
                  </a:lnTo>
                  <a:lnTo>
                    <a:pt x="452120" y="57137"/>
                  </a:lnTo>
                  <a:lnTo>
                    <a:pt x="452120" y="55867"/>
                  </a:lnTo>
                  <a:lnTo>
                    <a:pt x="454660" y="55867"/>
                  </a:lnTo>
                  <a:lnTo>
                    <a:pt x="454660" y="44437"/>
                  </a:lnTo>
                  <a:lnTo>
                    <a:pt x="454660" y="12700"/>
                  </a:lnTo>
                  <a:close/>
                </a:path>
                <a:path w="454659" h="102870">
                  <a:moveTo>
                    <a:pt x="454660" y="0"/>
                  </a:moveTo>
                  <a:lnTo>
                    <a:pt x="0" y="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5240" y="2694939"/>
              <a:ext cx="454659" cy="2501900"/>
            </a:xfrm>
            <a:custGeom>
              <a:avLst/>
              <a:gdLst/>
              <a:ahLst/>
              <a:cxnLst/>
              <a:rect l="l" t="t" r="r" b="b"/>
              <a:pathLst>
                <a:path w="454659" h="2501900">
                  <a:moveTo>
                    <a:pt x="454660" y="2495562"/>
                  </a:moveTo>
                  <a:lnTo>
                    <a:pt x="0" y="2495562"/>
                  </a:lnTo>
                  <a:lnTo>
                    <a:pt x="0" y="2501900"/>
                  </a:lnTo>
                  <a:lnTo>
                    <a:pt x="454660" y="2501900"/>
                  </a:lnTo>
                  <a:lnTo>
                    <a:pt x="454660" y="2495562"/>
                  </a:lnTo>
                  <a:close/>
                </a:path>
                <a:path w="454659" h="2501900">
                  <a:moveTo>
                    <a:pt x="454660" y="2482862"/>
                  </a:moveTo>
                  <a:lnTo>
                    <a:pt x="0" y="2482862"/>
                  </a:lnTo>
                  <a:lnTo>
                    <a:pt x="0" y="2495550"/>
                  </a:lnTo>
                  <a:lnTo>
                    <a:pt x="454660" y="2495550"/>
                  </a:lnTo>
                  <a:lnTo>
                    <a:pt x="454660" y="2482862"/>
                  </a:lnTo>
                  <a:close/>
                </a:path>
                <a:path w="454659" h="2501900">
                  <a:moveTo>
                    <a:pt x="454660" y="2451112"/>
                  </a:moveTo>
                  <a:lnTo>
                    <a:pt x="0" y="2451112"/>
                  </a:lnTo>
                  <a:lnTo>
                    <a:pt x="0" y="2482850"/>
                  </a:lnTo>
                  <a:lnTo>
                    <a:pt x="454660" y="2482850"/>
                  </a:lnTo>
                  <a:lnTo>
                    <a:pt x="454660" y="2451112"/>
                  </a:lnTo>
                  <a:close/>
                </a:path>
                <a:path w="454659" h="2501900">
                  <a:moveTo>
                    <a:pt x="454660" y="2438412"/>
                  </a:moveTo>
                  <a:lnTo>
                    <a:pt x="0" y="2438412"/>
                  </a:lnTo>
                  <a:lnTo>
                    <a:pt x="0" y="2451100"/>
                  </a:lnTo>
                  <a:lnTo>
                    <a:pt x="454660" y="2451100"/>
                  </a:lnTo>
                  <a:lnTo>
                    <a:pt x="454660" y="2438412"/>
                  </a:lnTo>
                  <a:close/>
                </a:path>
                <a:path w="454659" h="2501900">
                  <a:moveTo>
                    <a:pt x="454660" y="2432062"/>
                  </a:moveTo>
                  <a:lnTo>
                    <a:pt x="0" y="2432062"/>
                  </a:lnTo>
                  <a:lnTo>
                    <a:pt x="0" y="2438400"/>
                  </a:lnTo>
                  <a:lnTo>
                    <a:pt x="454660" y="2438400"/>
                  </a:lnTo>
                  <a:lnTo>
                    <a:pt x="454660" y="2432062"/>
                  </a:lnTo>
                  <a:close/>
                </a:path>
                <a:path w="454659" h="2501900">
                  <a:moveTo>
                    <a:pt x="454660" y="2425712"/>
                  </a:moveTo>
                  <a:lnTo>
                    <a:pt x="0" y="2425712"/>
                  </a:lnTo>
                  <a:lnTo>
                    <a:pt x="0" y="2432050"/>
                  </a:lnTo>
                  <a:lnTo>
                    <a:pt x="454660" y="2432050"/>
                  </a:lnTo>
                  <a:lnTo>
                    <a:pt x="454660" y="2425712"/>
                  </a:lnTo>
                  <a:close/>
                </a:path>
                <a:path w="454659" h="2501900">
                  <a:moveTo>
                    <a:pt x="454660" y="2419362"/>
                  </a:moveTo>
                  <a:lnTo>
                    <a:pt x="0" y="2419362"/>
                  </a:lnTo>
                  <a:lnTo>
                    <a:pt x="0" y="2425700"/>
                  </a:lnTo>
                  <a:lnTo>
                    <a:pt x="454660" y="2425700"/>
                  </a:lnTo>
                  <a:lnTo>
                    <a:pt x="454660" y="2419362"/>
                  </a:lnTo>
                  <a:close/>
                </a:path>
                <a:path w="454659" h="2501900">
                  <a:moveTo>
                    <a:pt x="454660" y="2413012"/>
                  </a:moveTo>
                  <a:lnTo>
                    <a:pt x="0" y="2413012"/>
                  </a:lnTo>
                  <a:lnTo>
                    <a:pt x="0" y="2419350"/>
                  </a:lnTo>
                  <a:lnTo>
                    <a:pt x="454660" y="2419350"/>
                  </a:lnTo>
                  <a:lnTo>
                    <a:pt x="454660" y="2413012"/>
                  </a:lnTo>
                  <a:close/>
                </a:path>
                <a:path w="454659" h="2501900">
                  <a:moveTo>
                    <a:pt x="454660" y="2406662"/>
                  </a:moveTo>
                  <a:lnTo>
                    <a:pt x="0" y="2406662"/>
                  </a:lnTo>
                  <a:lnTo>
                    <a:pt x="0" y="2413000"/>
                  </a:lnTo>
                  <a:lnTo>
                    <a:pt x="454660" y="2413000"/>
                  </a:lnTo>
                  <a:lnTo>
                    <a:pt x="454660" y="2406662"/>
                  </a:lnTo>
                  <a:close/>
                </a:path>
                <a:path w="454659" h="2501900">
                  <a:moveTo>
                    <a:pt x="454660" y="2400312"/>
                  </a:moveTo>
                  <a:lnTo>
                    <a:pt x="0" y="2400312"/>
                  </a:lnTo>
                  <a:lnTo>
                    <a:pt x="0" y="2406650"/>
                  </a:lnTo>
                  <a:lnTo>
                    <a:pt x="454660" y="2406650"/>
                  </a:lnTo>
                  <a:lnTo>
                    <a:pt x="454660" y="2400312"/>
                  </a:lnTo>
                  <a:close/>
                </a:path>
                <a:path w="454659" h="2501900">
                  <a:moveTo>
                    <a:pt x="454660" y="1574812"/>
                  </a:moveTo>
                  <a:lnTo>
                    <a:pt x="0" y="1574812"/>
                  </a:lnTo>
                  <a:lnTo>
                    <a:pt x="0" y="2400300"/>
                  </a:lnTo>
                  <a:lnTo>
                    <a:pt x="454660" y="2400300"/>
                  </a:lnTo>
                  <a:lnTo>
                    <a:pt x="454660" y="1574812"/>
                  </a:lnTo>
                  <a:close/>
                </a:path>
                <a:path w="454659" h="2501900">
                  <a:moveTo>
                    <a:pt x="454660" y="1568462"/>
                  </a:moveTo>
                  <a:lnTo>
                    <a:pt x="0" y="1568462"/>
                  </a:lnTo>
                  <a:lnTo>
                    <a:pt x="0" y="1574800"/>
                  </a:lnTo>
                  <a:lnTo>
                    <a:pt x="454660" y="1574800"/>
                  </a:lnTo>
                  <a:lnTo>
                    <a:pt x="454660" y="1568462"/>
                  </a:lnTo>
                  <a:close/>
                </a:path>
                <a:path w="454659" h="2501900">
                  <a:moveTo>
                    <a:pt x="454660" y="1549412"/>
                  </a:moveTo>
                  <a:lnTo>
                    <a:pt x="0" y="1549412"/>
                  </a:lnTo>
                  <a:lnTo>
                    <a:pt x="0" y="1568450"/>
                  </a:lnTo>
                  <a:lnTo>
                    <a:pt x="454660" y="1568450"/>
                  </a:lnTo>
                  <a:lnTo>
                    <a:pt x="454660" y="1549412"/>
                  </a:lnTo>
                  <a:close/>
                </a:path>
                <a:path w="454659" h="2501900">
                  <a:moveTo>
                    <a:pt x="454660" y="1536712"/>
                  </a:moveTo>
                  <a:lnTo>
                    <a:pt x="0" y="1536712"/>
                  </a:lnTo>
                  <a:lnTo>
                    <a:pt x="0" y="1549400"/>
                  </a:lnTo>
                  <a:lnTo>
                    <a:pt x="454660" y="1549400"/>
                  </a:lnTo>
                  <a:lnTo>
                    <a:pt x="454660" y="1536712"/>
                  </a:lnTo>
                  <a:close/>
                </a:path>
                <a:path w="454659" h="2501900">
                  <a:moveTo>
                    <a:pt x="454660" y="1517662"/>
                  </a:moveTo>
                  <a:lnTo>
                    <a:pt x="0" y="1517662"/>
                  </a:lnTo>
                  <a:lnTo>
                    <a:pt x="0" y="1536700"/>
                  </a:lnTo>
                  <a:lnTo>
                    <a:pt x="454660" y="1536700"/>
                  </a:lnTo>
                  <a:lnTo>
                    <a:pt x="454660" y="1517662"/>
                  </a:lnTo>
                  <a:close/>
                </a:path>
                <a:path w="454659" h="2501900">
                  <a:moveTo>
                    <a:pt x="454660" y="1511312"/>
                  </a:moveTo>
                  <a:lnTo>
                    <a:pt x="0" y="1511312"/>
                  </a:lnTo>
                  <a:lnTo>
                    <a:pt x="0" y="1517650"/>
                  </a:lnTo>
                  <a:lnTo>
                    <a:pt x="454660" y="1517650"/>
                  </a:lnTo>
                  <a:lnTo>
                    <a:pt x="454660" y="1511312"/>
                  </a:lnTo>
                  <a:close/>
                </a:path>
                <a:path w="454659" h="2501900">
                  <a:moveTo>
                    <a:pt x="454660" y="1504962"/>
                  </a:moveTo>
                  <a:lnTo>
                    <a:pt x="0" y="1504962"/>
                  </a:lnTo>
                  <a:lnTo>
                    <a:pt x="0" y="1511300"/>
                  </a:lnTo>
                  <a:lnTo>
                    <a:pt x="454660" y="1511300"/>
                  </a:lnTo>
                  <a:lnTo>
                    <a:pt x="454660" y="1504962"/>
                  </a:lnTo>
                  <a:close/>
                </a:path>
                <a:path w="454659" h="2501900">
                  <a:moveTo>
                    <a:pt x="454660" y="1485912"/>
                  </a:moveTo>
                  <a:lnTo>
                    <a:pt x="0" y="1485912"/>
                  </a:lnTo>
                  <a:lnTo>
                    <a:pt x="0" y="1504950"/>
                  </a:lnTo>
                  <a:lnTo>
                    <a:pt x="454660" y="1504950"/>
                  </a:lnTo>
                  <a:lnTo>
                    <a:pt x="454660" y="1485912"/>
                  </a:lnTo>
                  <a:close/>
                </a:path>
                <a:path w="454659" h="250190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59" h="250190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60512"/>
                  </a:lnTo>
                  <a:close/>
                </a:path>
                <a:path w="454659" h="250190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47812"/>
                  </a:lnTo>
                  <a:close/>
                </a:path>
                <a:path w="454659" h="2501900">
                  <a:moveTo>
                    <a:pt x="454660" y="1441462"/>
                  </a:moveTo>
                  <a:lnTo>
                    <a:pt x="0" y="14414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41462"/>
                  </a:lnTo>
                  <a:close/>
                </a:path>
                <a:path w="454659" h="250190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1450"/>
                  </a:lnTo>
                  <a:lnTo>
                    <a:pt x="454660" y="1441450"/>
                  </a:lnTo>
                  <a:lnTo>
                    <a:pt x="454660" y="1428762"/>
                  </a:lnTo>
                  <a:close/>
                </a:path>
                <a:path w="454659" h="250190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454659" h="2501900">
                  <a:moveTo>
                    <a:pt x="454660" y="1409712"/>
                  </a:moveTo>
                  <a:lnTo>
                    <a:pt x="0" y="140971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09712"/>
                  </a:lnTo>
                  <a:close/>
                </a:path>
                <a:path w="454659" h="2501900">
                  <a:moveTo>
                    <a:pt x="454660" y="1377962"/>
                  </a:moveTo>
                  <a:lnTo>
                    <a:pt x="0" y="13779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377962"/>
                  </a:lnTo>
                  <a:close/>
                </a:path>
                <a:path w="454659" h="25019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77950"/>
                  </a:lnTo>
                  <a:lnTo>
                    <a:pt x="454660" y="1377950"/>
                  </a:lnTo>
                  <a:lnTo>
                    <a:pt x="454660" y="1371612"/>
                  </a:lnTo>
                  <a:close/>
                </a:path>
                <a:path w="454659" h="2501900">
                  <a:moveTo>
                    <a:pt x="454660" y="1365262"/>
                  </a:moveTo>
                  <a:lnTo>
                    <a:pt x="0" y="13652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65262"/>
                  </a:lnTo>
                  <a:close/>
                </a:path>
                <a:path w="454659" h="25019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65250"/>
                  </a:lnTo>
                  <a:lnTo>
                    <a:pt x="454660" y="1365250"/>
                  </a:lnTo>
                  <a:lnTo>
                    <a:pt x="454660" y="1352562"/>
                  </a:lnTo>
                  <a:close/>
                </a:path>
                <a:path w="454659" h="25019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59" h="250190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59" h="250190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59" h="2501900">
                  <a:moveTo>
                    <a:pt x="454660" y="1327162"/>
                  </a:moveTo>
                  <a:lnTo>
                    <a:pt x="0" y="132716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7162"/>
                  </a:lnTo>
                  <a:close/>
                </a:path>
                <a:path w="454659" h="25019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27150"/>
                  </a:lnTo>
                  <a:lnTo>
                    <a:pt x="454660" y="1327150"/>
                  </a:lnTo>
                  <a:lnTo>
                    <a:pt x="454660" y="1320812"/>
                  </a:lnTo>
                  <a:close/>
                </a:path>
                <a:path w="454659" h="2501900">
                  <a:moveTo>
                    <a:pt x="454660" y="1308112"/>
                  </a:moveTo>
                  <a:lnTo>
                    <a:pt x="0" y="130811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08112"/>
                  </a:lnTo>
                  <a:close/>
                </a:path>
                <a:path w="454659" h="2501900">
                  <a:moveTo>
                    <a:pt x="454660" y="1301762"/>
                  </a:moveTo>
                  <a:lnTo>
                    <a:pt x="0" y="1301762"/>
                  </a:lnTo>
                  <a:lnTo>
                    <a:pt x="0" y="1308100"/>
                  </a:lnTo>
                  <a:lnTo>
                    <a:pt x="454660" y="1308100"/>
                  </a:lnTo>
                  <a:lnTo>
                    <a:pt x="454660" y="1301762"/>
                  </a:lnTo>
                  <a:close/>
                </a:path>
                <a:path w="454659" h="2501900">
                  <a:moveTo>
                    <a:pt x="454660" y="1289062"/>
                  </a:moveTo>
                  <a:lnTo>
                    <a:pt x="0" y="1289062"/>
                  </a:lnTo>
                  <a:lnTo>
                    <a:pt x="0" y="1301750"/>
                  </a:lnTo>
                  <a:lnTo>
                    <a:pt x="454660" y="1301750"/>
                  </a:lnTo>
                  <a:lnTo>
                    <a:pt x="454660" y="1289062"/>
                  </a:lnTo>
                  <a:close/>
                </a:path>
                <a:path w="454659" h="2501900">
                  <a:moveTo>
                    <a:pt x="454660" y="1282712"/>
                  </a:moveTo>
                  <a:lnTo>
                    <a:pt x="0" y="1282712"/>
                  </a:lnTo>
                  <a:lnTo>
                    <a:pt x="0" y="1289050"/>
                  </a:lnTo>
                  <a:lnTo>
                    <a:pt x="454660" y="1289050"/>
                  </a:lnTo>
                  <a:lnTo>
                    <a:pt x="454660" y="1282712"/>
                  </a:lnTo>
                  <a:close/>
                </a:path>
                <a:path w="454659" h="2501900">
                  <a:moveTo>
                    <a:pt x="454660" y="1270012"/>
                  </a:moveTo>
                  <a:lnTo>
                    <a:pt x="0" y="127001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0012"/>
                  </a:lnTo>
                  <a:close/>
                </a:path>
                <a:path w="454659" h="250190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0000"/>
                  </a:lnTo>
                  <a:lnTo>
                    <a:pt x="454660" y="1270000"/>
                  </a:lnTo>
                  <a:lnTo>
                    <a:pt x="454660" y="1263662"/>
                  </a:lnTo>
                  <a:close/>
                </a:path>
                <a:path w="454659" h="250190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59" h="2501900">
                  <a:moveTo>
                    <a:pt x="454660" y="1238262"/>
                  </a:moveTo>
                  <a:lnTo>
                    <a:pt x="0" y="12382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38262"/>
                  </a:lnTo>
                  <a:close/>
                </a:path>
                <a:path w="454659" h="250190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19212"/>
                  </a:lnTo>
                  <a:close/>
                </a:path>
                <a:path w="454659" h="2501900">
                  <a:moveTo>
                    <a:pt x="454660" y="1212862"/>
                  </a:moveTo>
                  <a:lnTo>
                    <a:pt x="0" y="12128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12862"/>
                  </a:lnTo>
                  <a:close/>
                </a:path>
                <a:path w="454659" h="250190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0162"/>
                  </a:lnTo>
                  <a:close/>
                </a:path>
                <a:path w="454659" h="250190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59" h="2501900">
                  <a:moveTo>
                    <a:pt x="454660" y="1181112"/>
                  </a:moveTo>
                  <a:lnTo>
                    <a:pt x="0" y="118111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1112"/>
                  </a:lnTo>
                  <a:close/>
                </a:path>
                <a:path w="454659" h="25019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59" h="25019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59" h="25019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55712"/>
                  </a:lnTo>
                  <a:close/>
                </a:path>
                <a:path w="454659" h="25019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098562"/>
                  </a:lnTo>
                  <a:close/>
                </a:path>
                <a:path w="454659" h="25019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59" h="25019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59" h="2501900">
                  <a:moveTo>
                    <a:pt x="454660" y="1079512"/>
                  </a:moveTo>
                  <a:lnTo>
                    <a:pt x="0" y="10795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9512"/>
                  </a:lnTo>
                  <a:close/>
                </a:path>
                <a:path w="454659" h="25019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79500"/>
                  </a:lnTo>
                  <a:lnTo>
                    <a:pt x="454660" y="1079500"/>
                  </a:lnTo>
                  <a:lnTo>
                    <a:pt x="454660" y="1028712"/>
                  </a:lnTo>
                  <a:close/>
                </a:path>
                <a:path w="454659" h="2501900">
                  <a:moveTo>
                    <a:pt x="454660" y="1022362"/>
                  </a:moveTo>
                  <a:lnTo>
                    <a:pt x="0" y="102236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22362"/>
                  </a:lnTo>
                  <a:close/>
                </a:path>
                <a:path w="454659" h="25019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2350"/>
                  </a:lnTo>
                  <a:lnTo>
                    <a:pt x="454660" y="1022350"/>
                  </a:lnTo>
                  <a:lnTo>
                    <a:pt x="454660" y="1016012"/>
                  </a:lnTo>
                  <a:close/>
                </a:path>
                <a:path w="454659" h="250190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59" h="2501900">
                  <a:moveTo>
                    <a:pt x="454660" y="984262"/>
                  </a:moveTo>
                  <a:lnTo>
                    <a:pt x="0" y="98426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984262"/>
                  </a:lnTo>
                  <a:close/>
                </a:path>
                <a:path w="454659" h="2501900">
                  <a:moveTo>
                    <a:pt x="454660" y="977912"/>
                  </a:moveTo>
                  <a:lnTo>
                    <a:pt x="0" y="97791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7912"/>
                  </a:lnTo>
                  <a:close/>
                </a:path>
                <a:path w="454659" h="2501900">
                  <a:moveTo>
                    <a:pt x="454660" y="958862"/>
                  </a:moveTo>
                  <a:lnTo>
                    <a:pt x="0" y="958862"/>
                  </a:lnTo>
                  <a:lnTo>
                    <a:pt x="0" y="977900"/>
                  </a:lnTo>
                  <a:lnTo>
                    <a:pt x="454660" y="977900"/>
                  </a:lnTo>
                  <a:lnTo>
                    <a:pt x="454660" y="958862"/>
                  </a:lnTo>
                  <a:close/>
                </a:path>
                <a:path w="454659" h="2501900">
                  <a:moveTo>
                    <a:pt x="454660" y="952512"/>
                  </a:moveTo>
                  <a:lnTo>
                    <a:pt x="0" y="952512"/>
                  </a:lnTo>
                  <a:lnTo>
                    <a:pt x="0" y="958850"/>
                  </a:lnTo>
                  <a:lnTo>
                    <a:pt x="454660" y="958850"/>
                  </a:lnTo>
                  <a:lnTo>
                    <a:pt x="454660" y="952512"/>
                  </a:lnTo>
                  <a:close/>
                </a:path>
                <a:path w="454659" h="250190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59" h="250190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59" h="250190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59" h="2501900">
                  <a:moveTo>
                    <a:pt x="454660" y="920762"/>
                  </a:moveTo>
                  <a:lnTo>
                    <a:pt x="0" y="92076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0762"/>
                  </a:lnTo>
                  <a:close/>
                </a:path>
                <a:path w="454659" h="2501900">
                  <a:moveTo>
                    <a:pt x="454660" y="914412"/>
                  </a:moveTo>
                  <a:lnTo>
                    <a:pt x="0" y="9144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14412"/>
                  </a:lnTo>
                  <a:close/>
                </a:path>
                <a:path w="454659" h="2501900">
                  <a:moveTo>
                    <a:pt x="454660" y="0"/>
                  </a:moveTo>
                  <a:lnTo>
                    <a:pt x="133350" y="0"/>
                  </a:lnTo>
                  <a:lnTo>
                    <a:pt x="133350" y="12700"/>
                  </a:lnTo>
                  <a:lnTo>
                    <a:pt x="80010" y="12700"/>
                  </a:lnTo>
                  <a:lnTo>
                    <a:pt x="80010" y="25400"/>
                  </a:lnTo>
                  <a:lnTo>
                    <a:pt x="27940" y="25400"/>
                  </a:lnTo>
                  <a:lnTo>
                    <a:pt x="27940" y="38100"/>
                  </a:lnTo>
                  <a:lnTo>
                    <a:pt x="0" y="38100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5240" y="5190502"/>
              <a:ext cx="454659" cy="93980"/>
            </a:xfrm>
            <a:custGeom>
              <a:avLst/>
              <a:gdLst/>
              <a:ahLst/>
              <a:cxnLst/>
              <a:rect l="l" t="t" r="r" b="b"/>
              <a:pathLst>
                <a:path w="454659" h="93979">
                  <a:moveTo>
                    <a:pt x="454660" y="31750"/>
                  </a:moveTo>
                  <a:lnTo>
                    <a:pt x="0" y="31750"/>
                  </a:lnTo>
                  <a:lnTo>
                    <a:pt x="0" y="43167"/>
                  </a:lnTo>
                  <a:lnTo>
                    <a:pt x="0" y="46977"/>
                  </a:lnTo>
                  <a:lnTo>
                    <a:pt x="0" y="93967"/>
                  </a:lnTo>
                  <a:lnTo>
                    <a:pt x="1270" y="93967"/>
                  </a:lnTo>
                  <a:lnTo>
                    <a:pt x="1270" y="92697"/>
                  </a:lnTo>
                  <a:lnTo>
                    <a:pt x="13970" y="92697"/>
                  </a:lnTo>
                  <a:lnTo>
                    <a:pt x="13970" y="91427"/>
                  </a:lnTo>
                  <a:lnTo>
                    <a:pt x="26670" y="91427"/>
                  </a:lnTo>
                  <a:lnTo>
                    <a:pt x="26670" y="90157"/>
                  </a:lnTo>
                  <a:lnTo>
                    <a:pt x="38100" y="90157"/>
                  </a:lnTo>
                  <a:lnTo>
                    <a:pt x="38100" y="88887"/>
                  </a:lnTo>
                  <a:lnTo>
                    <a:pt x="50800" y="88887"/>
                  </a:lnTo>
                  <a:lnTo>
                    <a:pt x="50800" y="87617"/>
                  </a:lnTo>
                  <a:lnTo>
                    <a:pt x="62230" y="87617"/>
                  </a:lnTo>
                  <a:lnTo>
                    <a:pt x="62230" y="86347"/>
                  </a:lnTo>
                  <a:lnTo>
                    <a:pt x="74930" y="86347"/>
                  </a:lnTo>
                  <a:lnTo>
                    <a:pt x="74930" y="85077"/>
                  </a:lnTo>
                  <a:lnTo>
                    <a:pt x="87630" y="85077"/>
                  </a:lnTo>
                  <a:lnTo>
                    <a:pt x="87630" y="83807"/>
                  </a:lnTo>
                  <a:lnTo>
                    <a:pt x="99060" y="83807"/>
                  </a:lnTo>
                  <a:lnTo>
                    <a:pt x="99060" y="82537"/>
                  </a:lnTo>
                  <a:lnTo>
                    <a:pt x="111760" y="82537"/>
                  </a:lnTo>
                  <a:lnTo>
                    <a:pt x="111760" y="81267"/>
                  </a:lnTo>
                  <a:lnTo>
                    <a:pt x="124460" y="81267"/>
                  </a:lnTo>
                  <a:lnTo>
                    <a:pt x="124460" y="79997"/>
                  </a:lnTo>
                  <a:lnTo>
                    <a:pt x="135890" y="79997"/>
                  </a:lnTo>
                  <a:lnTo>
                    <a:pt x="135890" y="78727"/>
                  </a:lnTo>
                  <a:lnTo>
                    <a:pt x="148590" y="78727"/>
                  </a:lnTo>
                  <a:lnTo>
                    <a:pt x="148590" y="77457"/>
                  </a:lnTo>
                  <a:lnTo>
                    <a:pt x="161290" y="77457"/>
                  </a:lnTo>
                  <a:lnTo>
                    <a:pt x="161290" y="76187"/>
                  </a:lnTo>
                  <a:lnTo>
                    <a:pt x="172707" y="76187"/>
                  </a:lnTo>
                  <a:lnTo>
                    <a:pt x="172707" y="74917"/>
                  </a:lnTo>
                  <a:lnTo>
                    <a:pt x="185407" y="74917"/>
                  </a:lnTo>
                  <a:lnTo>
                    <a:pt x="185407" y="73647"/>
                  </a:lnTo>
                  <a:lnTo>
                    <a:pt x="196850" y="73647"/>
                  </a:lnTo>
                  <a:lnTo>
                    <a:pt x="196850" y="72377"/>
                  </a:lnTo>
                  <a:lnTo>
                    <a:pt x="209550" y="72377"/>
                  </a:lnTo>
                  <a:lnTo>
                    <a:pt x="209550" y="71107"/>
                  </a:lnTo>
                  <a:lnTo>
                    <a:pt x="222250" y="71107"/>
                  </a:lnTo>
                  <a:lnTo>
                    <a:pt x="222250" y="69837"/>
                  </a:lnTo>
                  <a:lnTo>
                    <a:pt x="233680" y="69837"/>
                  </a:lnTo>
                  <a:lnTo>
                    <a:pt x="233680" y="68567"/>
                  </a:lnTo>
                  <a:lnTo>
                    <a:pt x="246380" y="68567"/>
                  </a:lnTo>
                  <a:lnTo>
                    <a:pt x="246380" y="67297"/>
                  </a:lnTo>
                  <a:lnTo>
                    <a:pt x="259080" y="67297"/>
                  </a:lnTo>
                  <a:lnTo>
                    <a:pt x="259080" y="66027"/>
                  </a:lnTo>
                  <a:lnTo>
                    <a:pt x="270510" y="66027"/>
                  </a:lnTo>
                  <a:lnTo>
                    <a:pt x="270510" y="64757"/>
                  </a:lnTo>
                  <a:lnTo>
                    <a:pt x="283210" y="64757"/>
                  </a:lnTo>
                  <a:lnTo>
                    <a:pt x="283210" y="63487"/>
                  </a:lnTo>
                  <a:lnTo>
                    <a:pt x="294640" y="63487"/>
                  </a:lnTo>
                  <a:lnTo>
                    <a:pt x="294640" y="62217"/>
                  </a:lnTo>
                  <a:lnTo>
                    <a:pt x="307340" y="62217"/>
                  </a:lnTo>
                  <a:lnTo>
                    <a:pt x="307340" y="60947"/>
                  </a:lnTo>
                  <a:lnTo>
                    <a:pt x="320040" y="60947"/>
                  </a:lnTo>
                  <a:lnTo>
                    <a:pt x="320040" y="59677"/>
                  </a:lnTo>
                  <a:lnTo>
                    <a:pt x="331470" y="59677"/>
                  </a:lnTo>
                  <a:lnTo>
                    <a:pt x="331470" y="58407"/>
                  </a:lnTo>
                  <a:lnTo>
                    <a:pt x="344170" y="58407"/>
                  </a:lnTo>
                  <a:lnTo>
                    <a:pt x="344170" y="57137"/>
                  </a:lnTo>
                  <a:lnTo>
                    <a:pt x="356870" y="57137"/>
                  </a:lnTo>
                  <a:lnTo>
                    <a:pt x="356870" y="55867"/>
                  </a:lnTo>
                  <a:lnTo>
                    <a:pt x="368300" y="55867"/>
                  </a:lnTo>
                  <a:lnTo>
                    <a:pt x="368300" y="54597"/>
                  </a:lnTo>
                  <a:lnTo>
                    <a:pt x="381000" y="54597"/>
                  </a:lnTo>
                  <a:lnTo>
                    <a:pt x="381000" y="53327"/>
                  </a:lnTo>
                  <a:lnTo>
                    <a:pt x="393700" y="53327"/>
                  </a:lnTo>
                  <a:lnTo>
                    <a:pt x="393700" y="52057"/>
                  </a:lnTo>
                  <a:lnTo>
                    <a:pt x="405130" y="52057"/>
                  </a:lnTo>
                  <a:lnTo>
                    <a:pt x="405130" y="50787"/>
                  </a:lnTo>
                  <a:lnTo>
                    <a:pt x="417830" y="50787"/>
                  </a:lnTo>
                  <a:lnTo>
                    <a:pt x="417830" y="49517"/>
                  </a:lnTo>
                  <a:lnTo>
                    <a:pt x="429260" y="49517"/>
                  </a:lnTo>
                  <a:lnTo>
                    <a:pt x="429260" y="48247"/>
                  </a:lnTo>
                  <a:lnTo>
                    <a:pt x="441960" y="48247"/>
                  </a:lnTo>
                  <a:lnTo>
                    <a:pt x="441960" y="46977"/>
                  </a:lnTo>
                  <a:lnTo>
                    <a:pt x="454660" y="46977"/>
                  </a:lnTo>
                  <a:lnTo>
                    <a:pt x="454660" y="43167"/>
                  </a:lnTo>
                  <a:lnTo>
                    <a:pt x="454660" y="31750"/>
                  </a:lnTo>
                  <a:close/>
                </a:path>
                <a:path w="454659" h="93979">
                  <a:moveTo>
                    <a:pt x="454660" y="19050"/>
                  </a:moveTo>
                  <a:lnTo>
                    <a:pt x="0" y="1905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19050"/>
                  </a:lnTo>
                  <a:close/>
                </a:path>
                <a:path w="454659" h="9397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9397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9397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0580" y="2783839"/>
              <a:ext cx="454659" cy="2393950"/>
            </a:xfrm>
            <a:custGeom>
              <a:avLst/>
              <a:gdLst/>
              <a:ahLst/>
              <a:cxnLst/>
              <a:rect l="l" t="t" r="r" b="b"/>
              <a:pathLst>
                <a:path w="454660" h="2393950">
                  <a:moveTo>
                    <a:pt x="454660" y="2362212"/>
                  </a:moveTo>
                  <a:lnTo>
                    <a:pt x="0" y="2362212"/>
                  </a:lnTo>
                  <a:lnTo>
                    <a:pt x="0" y="2393950"/>
                  </a:lnTo>
                  <a:lnTo>
                    <a:pt x="454660" y="2393950"/>
                  </a:lnTo>
                  <a:lnTo>
                    <a:pt x="454660" y="2362212"/>
                  </a:lnTo>
                  <a:close/>
                </a:path>
                <a:path w="454660" h="2393950">
                  <a:moveTo>
                    <a:pt x="454660" y="2349512"/>
                  </a:moveTo>
                  <a:lnTo>
                    <a:pt x="0" y="2349512"/>
                  </a:lnTo>
                  <a:lnTo>
                    <a:pt x="0" y="2362200"/>
                  </a:lnTo>
                  <a:lnTo>
                    <a:pt x="454660" y="2362200"/>
                  </a:lnTo>
                  <a:lnTo>
                    <a:pt x="454660" y="2349512"/>
                  </a:lnTo>
                  <a:close/>
                </a:path>
                <a:path w="454660" h="2393950">
                  <a:moveTo>
                    <a:pt x="454660" y="2343162"/>
                  </a:moveTo>
                  <a:lnTo>
                    <a:pt x="0" y="2343162"/>
                  </a:lnTo>
                  <a:lnTo>
                    <a:pt x="0" y="2349500"/>
                  </a:lnTo>
                  <a:lnTo>
                    <a:pt x="454660" y="2349500"/>
                  </a:lnTo>
                  <a:lnTo>
                    <a:pt x="454660" y="2343162"/>
                  </a:lnTo>
                  <a:close/>
                </a:path>
                <a:path w="454660" h="2393950">
                  <a:moveTo>
                    <a:pt x="454660" y="2336812"/>
                  </a:moveTo>
                  <a:lnTo>
                    <a:pt x="0" y="2336812"/>
                  </a:lnTo>
                  <a:lnTo>
                    <a:pt x="0" y="2343150"/>
                  </a:lnTo>
                  <a:lnTo>
                    <a:pt x="454660" y="2343150"/>
                  </a:lnTo>
                  <a:lnTo>
                    <a:pt x="454660" y="2336812"/>
                  </a:lnTo>
                  <a:close/>
                </a:path>
                <a:path w="454660" h="2393950">
                  <a:moveTo>
                    <a:pt x="454660" y="2330462"/>
                  </a:moveTo>
                  <a:lnTo>
                    <a:pt x="0" y="2330462"/>
                  </a:lnTo>
                  <a:lnTo>
                    <a:pt x="0" y="2336800"/>
                  </a:lnTo>
                  <a:lnTo>
                    <a:pt x="454660" y="2336800"/>
                  </a:lnTo>
                  <a:lnTo>
                    <a:pt x="454660" y="2330462"/>
                  </a:lnTo>
                  <a:close/>
                </a:path>
                <a:path w="454660" h="2393950">
                  <a:moveTo>
                    <a:pt x="454660" y="2324112"/>
                  </a:moveTo>
                  <a:lnTo>
                    <a:pt x="0" y="2324112"/>
                  </a:lnTo>
                  <a:lnTo>
                    <a:pt x="0" y="2330450"/>
                  </a:lnTo>
                  <a:lnTo>
                    <a:pt x="454660" y="2330450"/>
                  </a:lnTo>
                  <a:lnTo>
                    <a:pt x="454660" y="2324112"/>
                  </a:lnTo>
                  <a:close/>
                </a:path>
                <a:path w="454660" h="2393950">
                  <a:moveTo>
                    <a:pt x="454660" y="2317762"/>
                  </a:moveTo>
                  <a:lnTo>
                    <a:pt x="0" y="2317762"/>
                  </a:lnTo>
                  <a:lnTo>
                    <a:pt x="0" y="2324100"/>
                  </a:lnTo>
                  <a:lnTo>
                    <a:pt x="454660" y="2324100"/>
                  </a:lnTo>
                  <a:lnTo>
                    <a:pt x="454660" y="2317762"/>
                  </a:lnTo>
                  <a:close/>
                </a:path>
                <a:path w="454660" h="2393950">
                  <a:moveTo>
                    <a:pt x="454660" y="2311412"/>
                  </a:moveTo>
                  <a:lnTo>
                    <a:pt x="0" y="2311412"/>
                  </a:lnTo>
                  <a:lnTo>
                    <a:pt x="0" y="2317750"/>
                  </a:lnTo>
                  <a:lnTo>
                    <a:pt x="454660" y="2317750"/>
                  </a:lnTo>
                  <a:lnTo>
                    <a:pt x="454660" y="2311412"/>
                  </a:lnTo>
                  <a:close/>
                </a:path>
                <a:path w="454660" h="2393950">
                  <a:moveTo>
                    <a:pt x="454660" y="1485912"/>
                  </a:moveTo>
                  <a:lnTo>
                    <a:pt x="0" y="1485912"/>
                  </a:lnTo>
                  <a:lnTo>
                    <a:pt x="0" y="2311400"/>
                  </a:lnTo>
                  <a:lnTo>
                    <a:pt x="454660" y="2311400"/>
                  </a:lnTo>
                  <a:lnTo>
                    <a:pt x="454660" y="1485912"/>
                  </a:lnTo>
                  <a:close/>
                </a:path>
                <a:path w="454660" h="2393950">
                  <a:moveTo>
                    <a:pt x="454660" y="1479562"/>
                  </a:moveTo>
                  <a:lnTo>
                    <a:pt x="0" y="1479562"/>
                  </a:lnTo>
                  <a:lnTo>
                    <a:pt x="0" y="1485900"/>
                  </a:lnTo>
                  <a:lnTo>
                    <a:pt x="454660" y="1485900"/>
                  </a:lnTo>
                  <a:lnTo>
                    <a:pt x="454660" y="1479562"/>
                  </a:lnTo>
                  <a:close/>
                </a:path>
                <a:path w="454660" h="2393950">
                  <a:moveTo>
                    <a:pt x="454660" y="1460512"/>
                  </a:moveTo>
                  <a:lnTo>
                    <a:pt x="0" y="1460512"/>
                  </a:lnTo>
                  <a:lnTo>
                    <a:pt x="0" y="1479550"/>
                  </a:lnTo>
                  <a:lnTo>
                    <a:pt x="454660" y="1479550"/>
                  </a:lnTo>
                  <a:lnTo>
                    <a:pt x="454660" y="1460512"/>
                  </a:lnTo>
                  <a:close/>
                </a:path>
                <a:path w="454660" h="2393950">
                  <a:moveTo>
                    <a:pt x="454660" y="1447812"/>
                  </a:moveTo>
                  <a:lnTo>
                    <a:pt x="0" y="1447812"/>
                  </a:lnTo>
                  <a:lnTo>
                    <a:pt x="0" y="1460500"/>
                  </a:lnTo>
                  <a:lnTo>
                    <a:pt x="454660" y="1460500"/>
                  </a:lnTo>
                  <a:lnTo>
                    <a:pt x="454660" y="1447812"/>
                  </a:lnTo>
                  <a:close/>
                </a:path>
                <a:path w="454660" h="2393950">
                  <a:moveTo>
                    <a:pt x="454660" y="1428762"/>
                  </a:moveTo>
                  <a:lnTo>
                    <a:pt x="0" y="1428762"/>
                  </a:lnTo>
                  <a:lnTo>
                    <a:pt x="0" y="1447800"/>
                  </a:lnTo>
                  <a:lnTo>
                    <a:pt x="454660" y="1447800"/>
                  </a:lnTo>
                  <a:lnTo>
                    <a:pt x="454660" y="1428762"/>
                  </a:lnTo>
                  <a:close/>
                </a:path>
                <a:path w="454660" h="2393950">
                  <a:moveTo>
                    <a:pt x="454660" y="1422412"/>
                  </a:moveTo>
                  <a:lnTo>
                    <a:pt x="0" y="1422412"/>
                  </a:lnTo>
                  <a:lnTo>
                    <a:pt x="0" y="1428750"/>
                  </a:lnTo>
                  <a:lnTo>
                    <a:pt x="454660" y="1428750"/>
                  </a:lnTo>
                  <a:lnTo>
                    <a:pt x="454660" y="1422412"/>
                  </a:lnTo>
                  <a:close/>
                </a:path>
                <a:path w="454660" h="2393950">
                  <a:moveTo>
                    <a:pt x="454660" y="1416062"/>
                  </a:moveTo>
                  <a:lnTo>
                    <a:pt x="0" y="1416062"/>
                  </a:lnTo>
                  <a:lnTo>
                    <a:pt x="0" y="1422400"/>
                  </a:lnTo>
                  <a:lnTo>
                    <a:pt x="454660" y="1422400"/>
                  </a:lnTo>
                  <a:lnTo>
                    <a:pt x="454660" y="1416062"/>
                  </a:lnTo>
                  <a:close/>
                </a:path>
                <a:path w="454660" h="2393950">
                  <a:moveTo>
                    <a:pt x="454660" y="1397012"/>
                  </a:moveTo>
                  <a:lnTo>
                    <a:pt x="0" y="1397012"/>
                  </a:lnTo>
                  <a:lnTo>
                    <a:pt x="0" y="1416050"/>
                  </a:lnTo>
                  <a:lnTo>
                    <a:pt x="454660" y="1416050"/>
                  </a:lnTo>
                  <a:lnTo>
                    <a:pt x="454660" y="1397012"/>
                  </a:lnTo>
                  <a:close/>
                </a:path>
                <a:path w="454660" h="2393950">
                  <a:moveTo>
                    <a:pt x="454660" y="1390662"/>
                  </a:moveTo>
                  <a:lnTo>
                    <a:pt x="0" y="1390662"/>
                  </a:lnTo>
                  <a:lnTo>
                    <a:pt x="0" y="1397000"/>
                  </a:lnTo>
                  <a:lnTo>
                    <a:pt x="454660" y="1397000"/>
                  </a:lnTo>
                  <a:lnTo>
                    <a:pt x="454660" y="1390662"/>
                  </a:lnTo>
                  <a:close/>
                </a:path>
                <a:path w="454660" h="2393950">
                  <a:moveTo>
                    <a:pt x="454660" y="1371612"/>
                  </a:moveTo>
                  <a:lnTo>
                    <a:pt x="0" y="1371612"/>
                  </a:lnTo>
                  <a:lnTo>
                    <a:pt x="0" y="1390650"/>
                  </a:lnTo>
                  <a:lnTo>
                    <a:pt x="454660" y="1390650"/>
                  </a:lnTo>
                  <a:lnTo>
                    <a:pt x="454660" y="1371612"/>
                  </a:lnTo>
                  <a:close/>
                </a:path>
                <a:path w="454660" h="2393950">
                  <a:moveTo>
                    <a:pt x="454660" y="1358912"/>
                  </a:moveTo>
                  <a:lnTo>
                    <a:pt x="0" y="135891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8912"/>
                  </a:lnTo>
                  <a:close/>
                </a:path>
                <a:path w="454660" h="2393950">
                  <a:moveTo>
                    <a:pt x="454660" y="1352562"/>
                  </a:moveTo>
                  <a:lnTo>
                    <a:pt x="0" y="1352562"/>
                  </a:lnTo>
                  <a:lnTo>
                    <a:pt x="0" y="1358900"/>
                  </a:lnTo>
                  <a:lnTo>
                    <a:pt x="454660" y="1358900"/>
                  </a:lnTo>
                  <a:lnTo>
                    <a:pt x="454660" y="1352562"/>
                  </a:lnTo>
                  <a:close/>
                </a:path>
                <a:path w="454660" h="2393950">
                  <a:moveTo>
                    <a:pt x="454660" y="1339862"/>
                  </a:moveTo>
                  <a:lnTo>
                    <a:pt x="0" y="133986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39862"/>
                  </a:lnTo>
                  <a:close/>
                </a:path>
                <a:path w="454660" h="2393950">
                  <a:moveTo>
                    <a:pt x="454660" y="1333512"/>
                  </a:moveTo>
                  <a:lnTo>
                    <a:pt x="0" y="13335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33512"/>
                  </a:lnTo>
                  <a:close/>
                </a:path>
                <a:path w="454660" h="2393950">
                  <a:moveTo>
                    <a:pt x="454660" y="1320812"/>
                  </a:moveTo>
                  <a:lnTo>
                    <a:pt x="0" y="1320812"/>
                  </a:lnTo>
                  <a:lnTo>
                    <a:pt x="0" y="1333500"/>
                  </a:lnTo>
                  <a:lnTo>
                    <a:pt x="454660" y="1333500"/>
                  </a:lnTo>
                  <a:lnTo>
                    <a:pt x="454660" y="1320812"/>
                  </a:lnTo>
                  <a:close/>
                </a:path>
                <a:path w="454660" h="2393950">
                  <a:moveTo>
                    <a:pt x="454660" y="1289062"/>
                  </a:moveTo>
                  <a:lnTo>
                    <a:pt x="0" y="12890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289062"/>
                  </a:lnTo>
                  <a:close/>
                </a:path>
                <a:path w="454660" h="2393950">
                  <a:moveTo>
                    <a:pt x="454660" y="1282712"/>
                  </a:moveTo>
                  <a:lnTo>
                    <a:pt x="0" y="1282712"/>
                  </a:lnTo>
                  <a:lnTo>
                    <a:pt x="0" y="1289050"/>
                  </a:lnTo>
                  <a:lnTo>
                    <a:pt x="454660" y="1289050"/>
                  </a:lnTo>
                  <a:lnTo>
                    <a:pt x="454660" y="1282712"/>
                  </a:lnTo>
                  <a:close/>
                </a:path>
                <a:path w="454660" h="2393950">
                  <a:moveTo>
                    <a:pt x="454660" y="1276362"/>
                  </a:moveTo>
                  <a:lnTo>
                    <a:pt x="0" y="127636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6362"/>
                  </a:lnTo>
                  <a:close/>
                </a:path>
                <a:path w="454660" h="239395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6350"/>
                  </a:lnTo>
                  <a:lnTo>
                    <a:pt x="454660" y="1276350"/>
                  </a:lnTo>
                  <a:lnTo>
                    <a:pt x="454660" y="1263662"/>
                  </a:lnTo>
                  <a:close/>
                </a:path>
                <a:path w="454660" h="239395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60" h="239395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454660" h="239395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44612"/>
                  </a:lnTo>
                  <a:close/>
                </a:path>
                <a:path w="454660" h="2393950">
                  <a:moveTo>
                    <a:pt x="454660" y="1238262"/>
                  </a:moveTo>
                  <a:lnTo>
                    <a:pt x="0" y="12382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38262"/>
                  </a:lnTo>
                  <a:close/>
                </a:path>
                <a:path w="454660" h="2393950">
                  <a:moveTo>
                    <a:pt x="454660" y="1231912"/>
                  </a:moveTo>
                  <a:lnTo>
                    <a:pt x="0" y="1231912"/>
                  </a:lnTo>
                  <a:lnTo>
                    <a:pt x="0" y="1238250"/>
                  </a:lnTo>
                  <a:lnTo>
                    <a:pt x="454660" y="1238250"/>
                  </a:lnTo>
                  <a:lnTo>
                    <a:pt x="454660" y="1231912"/>
                  </a:lnTo>
                  <a:close/>
                </a:path>
                <a:path w="454660" h="239395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219212"/>
                  </a:lnTo>
                  <a:close/>
                </a:path>
                <a:path w="454660" h="2393950">
                  <a:moveTo>
                    <a:pt x="454660" y="1212862"/>
                  </a:moveTo>
                  <a:lnTo>
                    <a:pt x="0" y="12128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12862"/>
                  </a:lnTo>
                  <a:close/>
                </a:path>
                <a:path w="454660" h="239395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0162"/>
                  </a:lnTo>
                  <a:close/>
                </a:path>
                <a:path w="454660" h="239395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60" h="2393950">
                  <a:moveTo>
                    <a:pt x="454660" y="1181112"/>
                  </a:moveTo>
                  <a:lnTo>
                    <a:pt x="0" y="118111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1112"/>
                  </a:lnTo>
                  <a:close/>
                </a:path>
                <a:path w="454660" h="239395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39395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60" h="2393950">
                  <a:moveTo>
                    <a:pt x="454660" y="1149362"/>
                  </a:moveTo>
                  <a:lnTo>
                    <a:pt x="0" y="11493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49362"/>
                  </a:lnTo>
                  <a:close/>
                </a:path>
                <a:path w="454660" h="2393950">
                  <a:moveTo>
                    <a:pt x="454660" y="1130312"/>
                  </a:moveTo>
                  <a:lnTo>
                    <a:pt x="0" y="1130312"/>
                  </a:lnTo>
                  <a:lnTo>
                    <a:pt x="0" y="1149350"/>
                  </a:lnTo>
                  <a:lnTo>
                    <a:pt x="454660" y="1149350"/>
                  </a:lnTo>
                  <a:lnTo>
                    <a:pt x="454660" y="1130312"/>
                  </a:lnTo>
                  <a:close/>
                </a:path>
                <a:path w="454660" h="239395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23962"/>
                  </a:lnTo>
                  <a:close/>
                </a:path>
                <a:path w="454660" h="2393950">
                  <a:moveTo>
                    <a:pt x="454660" y="1111262"/>
                  </a:moveTo>
                  <a:lnTo>
                    <a:pt x="0" y="111126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1262"/>
                  </a:lnTo>
                  <a:close/>
                </a:path>
                <a:path w="454660" h="239395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60" h="2393950">
                  <a:moveTo>
                    <a:pt x="454660" y="1092212"/>
                  </a:moveTo>
                  <a:lnTo>
                    <a:pt x="0" y="109221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2212"/>
                  </a:lnTo>
                  <a:close/>
                </a:path>
                <a:path w="454660" h="239395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60" h="2393950">
                  <a:moveTo>
                    <a:pt x="454660" y="1079512"/>
                  </a:moveTo>
                  <a:lnTo>
                    <a:pt x="0" y="10795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79512"/>
                  </a:lnTo>
                  <a:close/>
                </a:path>
                <a:path w="454660" h="2393950">
                  <a:moveTo>
                    <a:pt x="454660" y="1066812"/>
                  </a:moveTo>
                  <a:lnTo>
                    <a:pt x="0" y="1066812"/>
                  </a:lnTo>
                  <a:lnTo>
                    <a:pt x="0" y="1079500"/>
                  </a:lnTo>
                  <a:lnTo>
                    <a:pt x="454660" y="1079500"/>
                  </a:lnTo>
                  <a:lnTo>
                    <a:pt x="454660" y="1066812"/>
                  </a:lnTo>
                  <a:close/>
                </a:path>
                <a:path w="454660" h="2393950">
                  <a:moveTo>
                    <a:pt x="454660" y="1009662"/>
                  </a:moveTo>
                  <a:lnTo>
                    <a:pt x="0" y="1009662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1009662"/>
                  </a:lnTo>
                  <a:close/>
                </a:path>
                <a:path w="454660" h="239395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393950">
                  <a:moveTo>
                    <a:pt x="454660" y="996962"/>
                  </a:moveTo>
                  <a:lnTo>
                    <a:pt x="0" y="99696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6962"/>
                  </a:lnTo>
                  <a:close/>
                </a:path>
                <a:path w="454660" h="2393950">
                  <a:moveTo>
                    <a:pt x="454660" y="990612"/>
                  </a:moveTo>
                  <a:lnTo>
                    <a:pt x="0" y="990612"/>
                  </a:lnTo>
                  <a:lnTo>
                    <a:pt x="0" y="996950"/>
                  </a:lnTo>
                  <a:lnTo>
                    <a:pt x="454660" y="996950"/>
                  </a:lnTo>
                  <a:lnTo>
                    <a:pt x="454660" y="990612"/>
                  </a:lnTo>
                  <a:close/>
                </a:path>
                <a:path w="454660" h="2393950">
                  <a:moveTo>
                    <a:pt x="454660" y="939812"/>
                  </a:moveTo>
                  <a:lnTo>
                    <a:pt x="0" y="93981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39812"/>
                  </a:lnTo>
                  <a:close/>
                </a:path>
                <a:path w="454660" h="239395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60" h="239395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39395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2393950">
                  <a:moveTo>
                    <a:pt x="454660" y="895362"/>
                  </a:moveTo>
                  <a:lnTo>
                    <a:pt x="0" y="89536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895362"/>
                  </a:lnTo>
                  <a:close/>
                </a:path>
                <a:path w="454660" h="2393950">
                  <a:moveTo>
                    <a:pt x="454660" y="889012"/>
                  </a:moveTo>
                  <a:lnTo>
                    <a:pt x="0" y="88901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9012"/>
                  </a:lnTo>
                  <a:close/>
                </a:path>
                <a:path w="454660" h="2393950">
                  <a:moveTo>
                    <a:pt x="454660" y="869962"/>
                  </a:moveTo>
                  <a:lnTo>
                    <a:pt x="0" y="869962"/>
                  </a:lnTo>
                  <a:lnTo>
                    <a:pt x="0" y="889000"/>
                  </a:lnTo>
                  <a:lnTo>
                    <a:pt x="454660" y="889000"/>
                  </a:lnTo>
                  <a:lnTo>
                    <a:pt x="454660" y="869962"/>
                  </a:lnTo>
                  <a:close/>
                </a:path>
                <a:path w="454660" h="2393950">
                  <a:moveTo>
                    <a:pt x="454660" y="863612"/>
                  </a:moveTo>
                  <a:lnTo>
                    <a:pt x="0" y="863612"/>
                  </a:lnTo>
                  <a:lnTo>
                    <a:pt x="0" y="869950"/>
                  </a:lnTo>
                  <a:lnTo>
                    <a:pt x="454660" y="869950"/>
                  </a:lnTo>
                  <a:lnTo>
                    <a:pt x="454660" y="863612"/>
                  </a:lnTo>
                  <a:close/>
                </a:path>
                <a:path w="454660" h="239395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39395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393950">
                  <a:moveTo>
                    <a:pt x="454660" y="844562"/>
                  </a:moveTo>
                  <a:lnTo>
                    <a:pt x="0" y="84456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44562"/>
                  </a:lnTo>
                  <a:close/>
                </a:path>
                <a:path w="454660" h="2393950">
                  <a:moveTo>
                    <a:pt x="454660" y="831862"/>
                  </a:moveTo>
                  <a:lnTo>
                    <a:pt x="0" y="83186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31862"/>
                  </a:lnTo>
                  <a:close/>
                </a:path>
                <a:path w="454660" h="2393950">
                  <a:moveTo>
                    <a:pt x="454660" y="825512"/>
                  </a:moveTo>
                  <a:lnTo>
                    <a:pt x="0" y="825512"/>
                  </a:lnTo>
                  <a:lnTo>
                    <a:pt x="0" y="831850"/>
                  </a:lnTo>
                  <a:lnTo>
                    <a:pt x="454660" y="831850"/>
                  </a:lnTo>
                  <a:lnTo>
                    <a:pt x="454660" y="825512"/>
                  </a:lnTo>
                  <a:close/>
                </a:path>
                <a:path w="454660" h="2393950">
                  <a:moveTo>
                    <a:pt x="454660" y="0"/>
                  </a:moveTo>
                  <a:lnTo>
                    <a:pt x="220980" y="0"/>
                  </a:lnTo>
                  <a:lnTo>
                    <a:pt x="220980" y="12700"/>
                  </a:lnTo>
                  <a:lnTo>
                    <a:pt x="168910" y="12700"/>
                  </a:lnTo>
                  <a:lnTo>
                    <a:pt x="168910" y="25400"/>
                  </a:lnTo>
                  <a:lnTo>
                    <a:pt x="116840" y="25400"/>
                  </a:lnTo>
                  <a:lnTo>
                    <a:pt x="116840" y="38100"/>
                  </a:lnTo>
                  <a:lnTo>
                    <a:pt x="64770" y="38100"/>
                  </a:lnTo>
                  <a:lnTo>
                    <a:pt x="64770" y="508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0" y="825500"/>
                  </a:lnTo>
                  <a:lnTo>
                    <a:pt x="454660" y="825500"/>
                  </a:lnTo>
                  <a:lnTo>
                    <a:pt x="454660" y="635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0580" y="5146052"/>
              <a:ext cx="454659" cy="185420"/>
            </a:xfrm>
            <a:custGeom>
              <a:avLst/>
              <a:gdLst/>
              <a:ahLst/>
              <a:cxnLst/>
              <a:rect l="l" t="t" r="r" b="b"/>
              <a:pathLst>
                <a:path w="454660" h="185420">
                  <a:moveTo>
                    <a:pt x="454660" y="113030"/>
                  </a:moveTo>
                  <a:lnTo>
                    <a:pt x="0" y="113030"/>
                  </a:lnTo>
                  <a:lnTo>
                    <a:pt x="0" y="138417"/>
                  </a:lnTo>
                  <a:lnTo>
                    <a:pt x="0" y="139687"/>
                  </a:lnTo>
                  <a:lnTo>
                    <a:pt x="0" y="185407"/>
                  </a:lnTo>
                  <a:lnTo>
                    <a:pt x="3810" y="185407"/>
                  </a:lnTo>
                  <a:lnTo>
                    <a:pt x="3810" y="184137"/>
                  </a:lnTo>
                  <a:lnTo>
                    <a:pt x="16510" y="184137"/>
                  </a:lnTo>
                  <a:lnTo>
                    <a:pt x="16510" y="182867"/>
                  </a:lnTo>
                  <a:lnTo>
                    <a:pt x="27940" y="182867"/>
                  </a:lnTo>
                  <a:lnTo>
                    <a:pt x="27940" y="181597"/>
                  </a:lnTo>
                  <a:lnTo>
                    <a:pt x="40640" y="181597"/>
                  </a:lnTo>
                  <a:lnTo>
                    <a:pt x="40640" y="180327"/>
                  </a:lnTo>
                  <a:lnTo>
                    <a:pt x="53340" y="180327"/>
                  </a:lnTo>
                  <a:lnTo>
                    <a:pt x="53340" y="179057"/>
                  </a:lnTo>
                  <a:lnTo>
                    <a:pt x="64770" y="179057"/>
                  </a:lnTo>
                  <a:lnTo>
                    <a:pt x="64770" y="177787"/>
                  </a:lnTo>
                  <a:lnTo>
                    <a:pt x="77470" y="177787"/>
                  </a:lnTo>
                  <a:lnTo>
                    <a:pt x="77470" y="176517"/>
                  </a:lnTo>
                  <a:lnTo>
                    <a:pt x="88900" y="176517"/>
                  </a:lnTo>
                  <a:lnTo>
                    <a:pt x="88900" y="175247"/>
                  </a:lnTo>
                  <a:lnTo>
                    <a:pt x="101600" y="175247"/>
                  </a:lnTo>
                  <a:lnTo>
                    <a:pt x="101600" y="173977"/>
                  </a:lnTo>
                  <a:lnTo>
                    <a:pt x="114300" y="173977"/>
                  </a:lnTo>
                  <a:lnTo>
                    <a:pt x="114300" y="172707"/>
                  </a:lnTo>
                  <a:lnTo>
                    <a:pt x="125730" y="172707"/>
                  </a:lnTo>
                  <a:lnTo>
                    <a:pt x="125730" y="171437"/>
                  </a:lnTo>
                  <a:lnTo>
                    <a:pt x="138430" y="171437"/>
                  </a:lnTo>
                  <a:lnTo>
                    <a:pt x="138430" y="170167"/>
                  </a:lnTo>
                  <a:lnTo>
                    <a:pt x="151130" y="170167"/>
                  </a:lnTo>
                  <a:lnTo>
                    <a:pt x="151130" y="168897"/>
                  </a:lnTo>
                  <a:lnTo>
                    <a:pt x="162560" y="168897"/>
                  </a:lnTo>
                  <a:lnTo>
                    <a:pt x="162560" y="167627"/>
                  </a:lnTo>
                  <a:lnTo>
                    <a:pt x="175260" y="167627"/>
                  </a:lnTo>
                  <a:lnTo>
                    <a:pt x="175260" y="166357"/>
                  </a:lnTo>
                  <a:lnTo>
                    <a:pt x="186690" y="166357"/>
                  </a:lnTo>
                  <a:lnTo>
                    <a:pt x="186690" y="165087"/>
                  </a:lnTo>
                  <a:lnTo>
                    <a:pt x="199390" y="165087"/>
                  </a:lnTo>
                  <a:lnTo>
                    <a:pt x="199390" y="163817"/>
                  </a:lnTo>
                  <a:lnTo>
                    <a:pt x="212090" y="163817"/>
                  </a:lnTo>
                  <a:lnTo>
                    <a:pt x="212090" y="162547"/>
                  </a:lnTo>
                  <a:lnTo>
                    <a:pt x="223520" y="162547"/>
                  </a:lnTo>
                  <a:lnTo>
                    <a:pt x="223520" y="161277"/>
                  </a:lnTo>
                  <a:lnTo>
                    <a:pt x="236220" y="161277"/>
                  </a:lnTo>
                  <a:lnTo>
                    <a:pt x="236220" y="160007"/>
                  </a:lnTo>
                  <a:lnTo>
                    <a:pt x="248920" y="160007"/>
                  </a:lnTo>
                  <a:lnTo>
                    <a:pt x="248920" y="158737"/>
                  </a:lnTo>
                  <a:lnTo>
                    <a:pt x="260350" y="158737"/>
                  </a:lnTo>
                  <a:lnTo>
                    <a:pt x="260350" y="157467"/>
                  </a:lnTo>
                  <a:lnTo>
                    <a:pt x="273050" y="157467"/>
                  </a:lnTo>
                  <a:lnTo>
                    <a:pt x="273050" y="156197"/>
                  </a:lnTo>
                  <a:lnTo>
                    <a:pt x="284480" y="156197"/>
                  </a:lnTo>
                  <a:lnTo>
                    <a:pt x="284480" y="154927"/>
                  </a:lnTo>
                  <a:lnTo>
                    <a:pt x="297180" y="154927"/>
                  </a:lnTo>
                  <a:lnTo>
                    <a:pt x="297180" y="153657"/>
                  </a:lnTo>
                  <a:lnTo>
                    <a:pt x="309880" y="153657"/>
                  </a:lnTo>
                  <a:lnTo>
                    <a:pt x="309880" y="152387"/>
                  </a:lnTo>
                  <a:lnTo>
                    <a:pt x="321310" y="152387"/>
                  </a:lnTo>
                  <a:lnTo>
                    <a:pt x="321310" y="151117"/>
                  </a:lnTo>
                  <a:lnTo>
                    <a:pt x="334010" y="151117"/>
                  </a:lnTo>
                  <a:lnTo>
                    <a:pt x="334010" y="149847"/>
                  </a:lnTo>
                  <a:lnTo>
                    <a:pt x="346710" y="149847"/>
                  </a:lnTo>
                  <a:lnTo>
                    <a:pt x="346710" y="148577"/>
                  </a:lnTo>
                  <a:lnTo>
                    <a:pt x="358140" y="148577"/>
                  </a:lnTo>
                  <a:lnTo>
                    <a:pt x="358140" y="147307"/>
                  </a:lnTo>
                  <a:lnTo>
                    <a:pt x="370840" y="147307"/>
                  </a:lnTo>
                  <a:lnTo>
                    <a:pt x="370840" y="146037"/>
                  </a:lnTo>
                  <a:lnTo>
                    <a:pt x="383540" y="146037"/>
                  </a:lnTo>
                  <a:lnTo>
                    <a:pt x="383540" y="144767"/>
                  </a:lnTo>
                  <a:lnTo>
                    <a:pt x="394970" y="144767"/>
                  </a:lnTo>
                  <a:lnTo>
                    <a:pt x="394970" y="143497"/>
                  </a:lnTo>
                  <a:lnTo>
                    <a:pt x="407670" y="143497"/>
                  </a:lnTo>
                  <a:lnTo>
                    <a:pt x="407670" y="142227"/>
                  </a:lnTo>
                  <a:lnTo>
                    <a:pt x="419100" y="142227"/>
                  </a:lnTo>
                  <a:lnTo>
                    <a:pt x="419100" y="140957"/>
                  </a:lnTo>
                  <a:lnTo>
                    <a:pt x="431800" y="140957"/>
                  </a:lnTo>
                  <a:lnTo>
                    <a:pt x="431800" y="139687"/>
                  </a:lnTo>
                  <a:lnTo>
                    <a:pt x="444500" y="139687"/>
                  </a:lnTo>
                  <a:lnTo>
                    <a:pt x="444500" y="138417"/>
                  </a:lnTo>
                  <a:lnTo>
                    <a:pt x="454660" y="138417"/>
                  </a:lnTo>
                  <a:lnTo>
                    <a:pt x="454660" y="113030"/>
                  </a:lnTo>
                  <a:close/>
                </a:path>
                <a:path w="454660" h="185420">
                  <a:moveTo>
                    <a:pt x="454660" y="106680"/>
                  </a:moveTo>
                  <a:lnTo>
                    <a:pt x="0" y="10668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106680"/>
                  </a:lnTo>
                  <a:close/>
                </a:path>
                <a:path w="454660" h="185420">
                  <a:moveTo>
                    <a:pt x="454660" y="100330"/>
                  </a:moveTo>
                  <a:lnTo>
                    <a:pt x="0" y="10033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100330"/>
                  </a:lnTo>
                  <a:close/>
                </a:path>
                <a:path w="454660" h="185420">
                  <a:moveTo>
                    <a:pt x="454660" y="87630"/>
                  </a:moveTo>
                  <a:lnTo>
                    <a:pt x="0" y="87630"/>
                  </a:lnTo>
                  <a:lnTo>
                    <a:pt x="0" y="100317"/>
                  </a:lnTo>
                  <a:lnTo>
                    <a:pt x="454660" y="100317"/>
                  </a:lnTo>
                  <a:lnTo>
                    <a:pt x="454660" y="87630"/>
                  </a:lnTo>
                  <a:close/>
                </a:path>
                <a:path w="454660" h="185420">
                  <a:moveTo>
                    <a:pt x="454660" y="76200"/>
                  </a:moveTo>
                  <a:lnTo>
                    <a:pt x="0" y="76200"/>
                  </a:lnTo>
                  <a:lnTo>
                    <a:pt x="0" y="87617"/>
                  </a:lnTo>
                  <a:lnTo>
                    <a:pt x="454660" y="87617"/>
                  </a:lnTo>
                  <a:lnTo>
                    <a:pt x="454660" y="76200"/>
                  </a:lnTo>
                  <a:close/>
                </a:path>
                <a:path w="454660" h="185420">
                  <a:moveTo>
                    <a:pt x="454660" y="63500"/>
                  </a:moveTo>
                  <a:lnTo>
                    <a:pt x="0" y="6350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3500"/>
                  </a:lnTo>
                  <a:close/>
                </a:path>
                <a:path w="454660" h="185420">
                  <a:moveTo>
                    <a:pt x="454660" y="57150"/>
                  </a:moveTo>
                  <a:lnTo>
                    <a:pt x="0" y="5715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7150"/>
                  </a:lnTo>
                  <a:close/>
                </a:path>
                <a:path w="454660" h="185420">
                  <a:moveTo>
                    <a:pt x="454660" y="50800"/>
                  </a:moveTo>
                  <a:lnTo>
                    <a:pt x="0" y="50800"/>
                  </a:lnTo>
                  <a:lnTo>
                    <a:pt x="0" y="57137"/>
                  </a:lnTo>
                  <a:lnTo>
                    <a:pt x="454660" y="57137"/>
                  </a:lnTo>
                  <a:lnTo>
                    <a:pt x="454660" y="50800"/>
                  </a:lnTo>
                  <a:close/>
                </a:path>
                <a:path w="454660" h="185420">
                  <a:moveTo>
                    <a:pt x="454660" y="44450"/>
                  </a:moveTo>
                  <a:lnTo>
                    <a:pt x="0" y="444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44450"/>
                  </a:lnTo>
                  <a:close/>
                </a:path>
                <a:path w="454660" h="185420">
                  <a:moveTo>
                    <a:pt x="454660" y="31750"/>
                  </a:moveTo>
                  <a:lnTo>
                    <a:pt x="0" y="3175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1750"/>
                  </a:lnTo>
                  <a:close/>
                </a:path>
                <a:path w="454660" h="185420">
                  <a:moveTo>
                    <a:pt x="454660" y="0"/>
                  </a:moveTo>
                  <a:lnTo>
                    <a:pt x="0" y="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5920" y="2860039"/>
              <a:ext cx="454659" cy="2273300"/>
            </a:xfrm>
            <a:custGeom>
              <a:avLst/>
              <a:gdLst/>
              <a:ahLst/>
              <a:cxnLst/>
              <a:rect l="l" t="t" r="r" b="b"/>
              <a:pathLst>
                <a:path w="454660" h="2273300">
                  <a:moveTo>
                    <a:pt x="454660" y="2266962"/>
                  </a:moveTo>
                  <a:lnTo>
                    <a:pt x="0" y="2266962"/>
                  </a:lnTo>
                  <a:lnTo>
                    <a:pt x="0" y="2273300"/>
                  </a:lnTo>
                  <a:lnTo>
                    <a:pt x="454660" y="2273300"/>
                  </a:lnTo>
                  <a:lnTo>
                    <a:pt x="454660" y="2266962"/>
                  </a:lnTo>
                  <a:close/>
                </a:path>
                <a:path w="454660" h="2273300">
                  <a:moveTo>
                    <a:pt x="454660" y="2260612"/>
                  </a:moveTo>
                  <a:lnTo>
                    <a:pt x="0" y="2260612"/>
                  </a:lnTo>
                  <a:lnTo>
                    <a:pt x="0" y="2266950"/>
                  </a:lnTo>
                  <a:lnTo>
                    <a:pt x="454660" y="2266950"/>
                  </a:lnTo>
                  <a:lnTo>
                    <a:pt x="454660" y="2260612"/>
                  </a:lnTo>
                  <a:close/>
                </a:path>
                <a:path w="454660" h="2273300">
                  <a:moveTo>
                    <a:pt x="454660" y="2254262"/>
                  </a:moveTo>
                  <a:lnTo>
                    <a:pt x="0" y="2254262"/>
                  </a:lnTo>
                  <a:lnTo>
                    <a:pt x="0" y="2260600"/>
                  </a:lnTo>
                  <a:lnTo>
                    <a:pt x="454660" y="2260600"/>
                  </a:lnTo>
                  <a:lnTo>
                    <a:pt x="454660" y="2254262"/>
                  </a:lnTo>
                  <a:close/>
                </a:path>
                <a:path w="454660" h="2273300">
                  <a:moveTo>
                    <a:pt x="454660" y="2247912"/>
                  </a:moveTo>
                  <a:lnTo>
                    <a:pt x="0" y="2247912"/>
                  </a:lnTo>
                  <a:lnTo>
                    <a:pt x="0" y="2254250"/>
                  </a:lnTo>
                  <a:lnTo>
                    <a:pt x="454660" y="2254250"/>
                  </a:lnTo>
                  <a:lnTo>
                    <a:pt x="454660" y="2247912"/>
                  </a:lnTo>
                  <a:close/>
                </a:path>
                <a:path w="454660" h="2273300">
                  <a:moveTo>
                    <a:pt x="454660" y="2241562"/>
                  </a:moveTo>
                  <a:lnTo>
                    <a:pt x="0" y="2241562"/>
                  </a:lnTo>
                  <a:lnTo>
                    <a:pt x="0" y="2247900"/>
                  </a:lnTo>
                  <a:lnTo>
                    <a:pt x="454660" y="2247900"/>
                  </a:lnTo>
                  <a:lnTo>
                    <a:pt x="454660" y="2241562"/>
                  </a:lnTo>
                  <a:close/>
                </a:path>
                <a:path w="454660" h="2273300">
                  <a:moveTo>
                    <a:pt x="454660" y="2235212"/>
                  </a:moveTo>
                  <a:lnTo>
                    <a:pt x="0" y="2235212"/>
                  </a:lnTo>
                  <a:lnTo>
                    <a:pt x="0" y="2241550"/>
                  </a:lnTo>
                  <a:lnTo>
                    <a:pt x="454660" y="2241550"/>
                  </a:lnTo>
                  <a:lnTo>
                    <a:pt x="454660" y="2235212"/>
                  </a:lnTo>
                  <a:close/>
                </a:path>
                <a:path w="454660" h="2273300">
                  <a:moveTo>
                    <a:pt x="454660" y="1409712"/>
                  </a:moveTo>
                  <a:lnTo>
                    <a:pt x="0" y="1409712"/>
                  </a:lnTo>
                  <a:lnTo>
                    <a:pt x="0" y="2235200"/>
                  </a:lnTo>
                  <a:lnTo>
                    <a:pt x="454660" y="2235200"/>
                  </a:lnTo>
                  <a:lnTo>
                    <a:pt x="454660" y="1409712"/>
                  </a:lnTo>
                  <a:close/>
                </a:path>
                <a:path w="454660" h="2273300">
                  <a:moveTo>
                    <a:pt x="454660" y="1403362"/>
                  </a:moveTo>
                  <a:lnTo>
                    <a:pt x="0" y="1403362"/>
                  </a:lnTo>
                  <a:lnTo>
                    <a:pt x="0" y="1409700"/>
                  </a:lnTo>
                  <a:lnTo>
                    <a:pt x="454660" y="1409700"/>
                  </a:lnTo>
                  <a:lnTo>
                    <a:pt x="454660" y="1403362"/>
                  </a:lnTo>
                  <a:close/>
                </a:path>
                <a:path w="454660" h="2273300">
                  <a:moveTo>
                    <a:pt x="454660" y="1384312"/>
                  </a:moveTo>
                  <a:lnTo>
                    <a:pt x="0" y="1384312"/>
                  </a:lnTo>
                  <a:lnTo>
                    <a:pt x="0" y="1403350"/>
                  </a:lnTo>
                  <a:lnTo>
                    <a:pt x="454660" y="1403350"/>
                  </a:lnTo>
                  <a:lnTo>
                    <a:pt x="454660" y="1384312"/>
                  </a:lnTo>
                  <a:close/>
                </a:path>
                <a:path w="454660" h="2273300">
                  <a:moveTo>
                    <a:pt x="454660" y="1371612"/>
                  </a:moveTo>
                  <a:lnTo>
                    <a:pt x="0" y="1371612"/>
                  </a:lnTo>
                  <a:lnTo>
                    <a:pt x="0" y="1384300"/>
                  </a:lnTo>
                  <a:lnTo>
                    <a:pt x="454660" y="1384300"/>
                  </a:lnTo>
                  <a:lnTo>
                    <a:pt x="454660" y="1371612"/>
                  </a:lnTo>
                  <a:close/>
                </a:path>
                <a:path w="454660" h="2273300">
                  <a:moveTo>
                    <a:pt x="454660" y="1352562"/>
                  </a:moveTo>
                  <a:lnTo>
                    <a:pt x="0" y="1352562"/>
                  </a:lnTo>
                  <a:lnTo>
                    <a:pt x="0" y="1371600"/>
                  </a:lnTo>
                  <a:lnTo>
                    <a:pt x="454660" y="1371600"/>
                  </a:lnTo>
                  <a:lnTo>
                    <a:pt x="454660" y="1352562"/>
                  </a:lnTo>
                  <a:close/>
                </a:path>
                <a:path w="454660" h="2273300">
                  <a:moveTo>
                    <a:pt x="454660" y="1346212"/>
                  </a:moveTo>
                  <a:lnTo>
                    <a:pt x="0" y="1346212"/>
                  </a:lnTo>
                  <a:lnTo>
                    <a:pt x="0" y="1352550"/>
                  </a:lnTo>
                  <a:lnTo>
                    <a:pt x="454660" y="1352550"/>
                  </a:lnTo>
                  <a:lnTo>
                    <a:pt x="454660" y="1346212"/>
                  </a:lnTo>
                  <a:close/>
                </a:path>
                <a:path w="454660" h="2273300">
                  <a:moveTo>
                    <a:pt x="454660" y="1339862"/>
                  </a:moveTo>
                  <a:lnTo>
                    <a:pt x="0" y="1339862"/>
                  </a:lnTo>
                  <a:lnTo>
                    <a:pt x="0" y="1346200"/>
                  </a:lnTo>
                  <a:lnTo>
                    <a:pt x="454660" y="1346200"/>
                  </a:lnTo>
                  <a:lnTo>
                    <a:pt x="454660" y="1339862"/>
                  </a:lnTo>
                  <a:close/>
                </a:path>
                <a:path w="454660" h="2273300">
                  <a:moveTo>
                    <a:pt x="454660" y="1320812"/>
                  </a:moveTo>
                  <a:lnTo>
                    <a:pt x="0" y="1320812"/>
                  </a:lnTo>
                  <a:lnTo>
                    <a:pt x="0" y="1339850"/>
                  </a:lnTo>
                  <a:lnTo>
                    <a:pt x="454660" y="1339850"/>
                  </a:lnTo>
                  <a:lnTo>
                    <a:pt x="454660" y="1320812"/>
                  </a:lnTo>
                  <a:close/>
                </a:path>
                <a:path w="454660" h="2273300">
                  <a:moveTo>
                    <a:pt x="454660" y="1314462"/>
                  </a:moveTo>
                  <a:lnTo>
                    <a:pt x="0" y="1314462"/>
                  </a:lnTo>
                  <a:lnTo>
                    <a:pt x="0" y="1320800"/>
                  </a:lnTo>
                  <a:lnTo>
                    <a:pt x="454660" y="1320800"/>
                  </a:lnTo>
                  <a:lnTo>
                    <a:pt x="454660" y="1314462"/>
                  </a:lnTo>
                  <a:close/>
                </a:path>
                <a:path w="454660" h="2273300">
                  <a:moveTo>
                    <a:pt x="454660" y="1295412"/>
                  </a:moveTo>
                  <a:lnTo>
                    <a:pt x="0" y="1295412"/>
                  </a:lnTo>
                  <a:lnTo>
                    <a:pt x="0" y="1314450"/>
                  </a:lnTo>
                  <a:lnTo>
                    <a:pt x="454660" y="1314450"/>
                  </a:lnTo>
                  <a:lnTo>
                    <a:pt x="454660" y="1295412"/>
                  </a:lnTo>
                  <a:close/>
                </a:path>
                <a:path w="454660" h="2273300">
                  <a:moveTo>
                    <a:pt x="454660" y="1282712"/>
                  </a:moveTo>
                  <a:lnTo>
                    <a:pt x="0" y="1282712"/>
                  </a:lnTo>
                  <a:lnTo>
                    <a:pt x="0" y="1295400"/>
                  </a:lnTo>
                  <a:lnTo>
                    <a:pt x="454660" y="1295400"/>
                  </a:lnTo>
                  <a:lnTo>
                    <a:pt x="454660" y="1282712"/>
                  </a:lnTo>
                  <a:close/>
                </a:path>
                <a:path w="454660" h="2273300">
                  <a:moveTo>
                    <a:pt x="454660" y="1276362"/>
                  </a:moveTo>
                  <a:lnTo>
                    <a:pt x="0" y="1276362"/>
                  </a:lnTo>
                  <a:lnTo>
                    <a:pt x="0" y="1282700"/>
                  </a:lnTo>
                  <a:lnTo>
                    <a:pt x="454660" y="1282700"/>
                  </a:lnTo>
                  <a:lnTo>
                    <a:pt x="454660" y="1276362"/>
                  </a:lnTo>
                  <a:close/>
                </a:path>
                <a:path w="454660" h="2273300">
                  <a:moveTo>
                    <a:pt x="454660" y="1263662"/>
                  </a:moveTo>
                  <a:lnTo>
                    <a:pt x="0" y="1263662"/>
                  </a:lnTo>
                  <a:lnTo>
                    <a:pt x="0" y="1276350"/>
                  </a:lnTo>
                  <a:lnTo>
                    <a:pt x="454660" y="1276350"/>
                  </a:lnTo>
                  <a:lnTo>
                    <a:pt x="454660" y="1263662"/>
                  </a:lnTo>
                  <a:close/>
                </a:path>
                <a:path w="454660" h="2273300">
                  <a:moveTo>
                    <a:pt x="454660" y="1257312"/>
                  </a:moveTo>
                  <a:lnTo>
                    <a:pt x="0" y="1257312"/>
                  </a:lnTo>
                  <a:lnTo>
                    <a:pt x="0" y="1263650"/>
                  </a:lnTo>
                  <a:lnTo>
                    <a:pt x="454660" y="1263650"/>
                  </a:lnTo>
                  <a:lnTo>
                    <a:pt x="454660" y="1257312"/>
                  </a:lnTo>
                  <a:close/>
                </a:path>
                <a:path w="454660" h="2273300">
                  <a:moveTo>
                    <a:pt x="454660" y="1244612"/>
                  </a:moveTo>
                  <a:lnTo>
                    <a:pt x="0" y="124461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44612"/>
                  </a:lnTo>
                  <a:close/>
                </a:path>
                <a:path w="454660" h="2273300">
                  <a:moveTo>
                    <a:pt x="454660" y="1212862"/>
                  </a:moveTo>
                  <a:lnTo>
                    <a:pt x="0" y="1212862"/>
                  </a:lnTo>
                  <a:lnTo>
                    <a:pt x="0" y="1244600"/>
                  </a:lnTo>
                  <a:lnTo>
                    <a:pt x="454660" y="1244600"/>
                  </a:lnTo>
                  <a:lnTo>
                    <a:pt x="454660" y="1212862"/>
                  </a:lnTo>
                  <a:close/>
                </a:path>
                <a:path w="454660" h="2273300">
                  <a:moveTo>
                    <a:pt x="454660" y="1206512"/>
                  </a:moveTo>
                  <a:lnTo>
                    <a:pt x="0" y="1206512"/>
                  </a:lnTo>
                  <a:lnTo>
                    <a:pt x="0" y="1212850"/>
                  </a:lnTo>
                  <a:lnTo>
                    <a:pt x="454660" y="1212850"/>
                  </a:lnTo>
                  <a:lnTo>
                    <a:pt x="454660" y="1206512"/>
                  </a:lnTo>
                  <a:close/>
                </a:path>
                <a:path w="454660" h="2273300">
                  <a:moveTo>
                    <a:pt x="454660" y="1200162"/>
                  </a:moveTo>
                  <a:lnTo>
                    <a:pt x="0" y="1200162"/>
                  </a:lnTo>
                  <a:lnTo>
                    <a:pt x="0" y="1206500"/>
                  </a:lnTo>
                  <a:lnTo>
                    <a:pt x="454660" y="1206500"/>
                  </a:lnTo>
                  <a:lnTo>
                    <a:pt x="454660" y="1200162"/>
                  </a:lnTo>
                  <a:close/>
                </a:path>
                <a:path w="454660" h="2273300">
                  <a:moveTo>
                    <a:pt x="454660" y="1187462"/>
                  </a:moveTo>
                  <a:lnTo>
                    <a:pt x="0" y="118746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87462"/>
                  </a:lnTo>
                  <a:close/>
                </a:path>
                <a:path w="454660" h="2273300">
                  <a:moveTo>
                    <a:pt x="454660" y="1181112"/>
                  </a:moveTo>
                  <a:lnTo>
                    <a:pt x="0" y="11811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81112"/>
                  </a:lnTo>
                  <a:close/>
                </a:path>
                <a:path w="454660" h="22733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273300">
                  <a:moveTo>
                    <a:pt x="454660" y="1168412"/>
                  </a:moveTo>
                  <a:lnTo>
                    <a:pt x="0" y="11684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68412"/>
                  </a:lnTo>
                  <a:close/>
                </a:path>
                <a:path w="454660" h="227330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60" h="22733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55712"/>
                  </a:lnTo>
                  <a:close/>
                </a:path>
                <a:path w="454660" h="2273300">
                  <a:moveTo>
                    <a:pt x="454660" y="1143012"/>
                  </a:moveTo>
                  <a:lnTo>
                    <a:pt x="0" y="114301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143012"/>
                  </a:lnTo>
                  <a:close/>
                </a:path>
                <a:path w="454660" h="2273300">
                  <a:moveTo>
                    <a:pt x="454660" y="1136662"/>
                  </a:moveTo>
                  <a:lnTo>
                    <a:pt x="0" y="113666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36662"/>
                  </a:lnTo>
                  <a:close/>
                </a:path>
                <a:path w="454660" h="227330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6650"/>
                  </a:lnTo>
                  <a:lnTo>
                    <a:pt x="454660" y="1136650"/>
                  </a:lnTo>
                  <a:lnTo>
                    <a:pt x="454660" y="1123962"/>
                  </a:lnTo>
                  <a:close/>
                </a:path>
                <a:path w="454660" h="2273300">
                  <a:moveTo>
                    <a:pt x="454660" y="1117612"/>
                  </a:moveTo>
                  <a:lnTo>
                    <a:pt x="0" y="111761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7612"/>
                  </a:lnTo>
                  <a:close/>
                </a:path>
                <a:path w="454660" h="227330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7600"/>
                  </a:lnTo>
                  <a:lnTo>
                    <a:pt x="454660" y="1117600"/>
                  </a:lnTo>
                  <a:lnTo>
                    <a:pt x="454660" y="1104912"/>
                  </a:lnTo>
                  <a:close/>
                </a:path>
                <a:path w="454660" h="2273300">
                  <a:moveTo>
                    <a:pt x="454660" y="1098562"/>
                  </a:moveTo>
                  <a:lnTo>
                    <a:pt x="0" y="109856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8562"/>
                  </a:lnTo>
                  <a:close/>
                </a:path>
                <a:path w="454660" h="2273300">
                  <a:moveTo>
                    <a:pt x="454660" y="1092212"/>
                  </a:moveTo>
                  <a:lnTo>
                    <a:pt x="0" y="1092212"/>
                  </a:lnTo>
                  <a:lnTo>
                    <a:pt x="0" y="1098550"/>
                  </a:lnTo>
                  <a:lnTo>
                    <a:pt x="454660" y="1098550"/>
                  </a:lnTo>
                  <a:lnTo>
                    <a:pt x="454660" y="1092212"/>
                  </a:lnTo>
                  <a:close/>
                </a:path>
                <a:path w="454660" h="2273300">
                  <a:moveTo>
                    <a:pt x="454660" y="1073162"/>
                  </a:moveTo>
                  <a:lnTo>
                    <a:pt x="0" y="10731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73162"/>
                  </a:lnTo>
                  <a:close/>
                </a:path>
                <a:path w="454660" h="2273300">
                  <a:moveTo>
                    <a:pt x="454660" y="1054112"/>
                  </a:moveTo>
                  <a:lnTo>
                    <a:pt x="0" y="1054112"/>
                  </a:lnTo>
                  <a:lnTo>
                    <a:pt x="0" y="1073150"/>
                  </a:lnTo>
                  <a:lnTo>
                    <a:pt x="454660" y="1073150"/>
                  </a:lnTo>
                  <a:lnTo>
                    <a:pt x="454660" y="1054112"/>
                  </a:lnTo>
                  <a:close/>
                </a:path>
                <a:path w="454660" h="227330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27330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2733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2733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16012"/>
                  </a:lnTo>
                  <a:close/>
                </a:path>
                <a:path w="454660" h="227330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60" h="227330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273300">
                  <a:moveTo>
                    <a:pt x="454660" y="990612"/>
                  </a:moveTo>
                  <a:lnTo>
                    <a:pt x="0" y="99061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0612"/>
                  </a:lnTo>
                  <a:close/>
                </a:path>
                <a:path w="454660" h="2273300">
                  <a:moveTo>
                    <a:pt x="454660" y="933462"/>
                  </a:moveTo>
                  <a:lnTo>
                    <a:pt x="0" y="93346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33462"/>
                  </a:lnTo>
                  <a:close/>
                </a:path>
                <a:path w="454660" h="227330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27330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2273300">
                  <a:moveTo>
                    <a:pt x="454660" y="914412"/>
                  </a:moveTo>
                  <a:lnTo>
                    <a:pt x="0" y="9144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14412"/>
                  </a:lnTo>
                  <a:close/>
                </a:path>
                <a:path w="454660" h="2273300">
                  <a:moveTo>
                    <a:pt x="454660" y="863612"/>
                  </a:moveTo>
                  <a:lnTo>
                    <a:pt x="0" y="863612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863612"/>
                  </a:lnTo>
                  <a:close/>
                </a:path>
                <a:path w="454660" h="227330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27330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273300">
                  <a:moveTo>
                    <a:pt x="454660" y="844562"/>
                  </a:moveTo>
                  <a:lnTo>
                    <a:pt x="0" y="84456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44562"/>
                  </a:lnTo>
                  <a:close/>
                </a:path>
                <a:path w="454660" h="2273300">
                  <a:moveTo>
                    <a:pt x="454660" y="819162"/>
                  </a:moveTo>
                  <a:lnTo>
                    <a:pt x="0" y="81916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19162"/>
                  </a:lnTo>
                  <a:close/>
                </a:path>
                <a:path w="454660" h="2273300">
                  <a:moveTo>
                    <a:pt x="454660" y="812812"/>
                  </a:moveTo>
                  <a:lnTo>
                    <a:pt x="0" y="812812"/>
                  </a:lnTo>
                  <a:lnTo>
                    <a:pt x="0" y="819150"/>
                  </a:lnTo>
                  <a:lnTo>
                    <a:pt x="454660" y="819150"/>
                  </a:lnTo>
                  <a:lnTo>
                    <a:pt x="454660" y="812812"/>
                  </a:lnTo>
                  <a:close/>
                </a:path>
                <a:path w="454660" h="2273300">
                  <a:moveTo>
                    <a:pt x="454660" y="793762"/>
                  </a:moveTo>
                  <a:lnTo>
                    <a:pt x="0" y="793762"/>
                  </a:lnTo>
                  <a:lnTo>
                    <a:pt x="0" y="812800"/>
                  </a:lnTo>
                  <a:lnTo>
                    <a:pt x="454660" y="812800"/>
                  </a:lnTo>
                  <a:lnTo>
                    <a:pt x="454660" y="793762"/>
                  </a:lnTo>
                  <a:close/>
                </a:path>
                <a:path w="454660" h="2273300">
                  <a:moveTo>
                    <a:pt x="454660" y="787412"/>
                  </a:moveTo>
                  <a:lnTo>
                    <a:pt x="0" y="787412"/>
                  </a:lnTo>
                  <a:lnTo>
                    <a:pt x="0" y="793750"/>
                  </a:lnTo>
                  <a:lnTo>
                    <a:pt x="454660" y="793750"/>
                  </a:lnTo>
                  <a:lnTo>
                    <a:pt x="454660" y="787412"/>
                  </a:lnTo>
                  <a:close/>
                </a:path>
                <a:path w="454660" h="227330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227330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273300">
                  <a:moveTo>
                    <a:pt x="454660" y="768362"/>
                  </a:moveTo>
                  <a:lnTo>
                    <a:pt x="0" y="76836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8362"/>
                  </a:lnTo>
                  <a:close/>
                </a:path>
                <a:path w="454660" h="2273300">
                  <a:moveTo>
                    <a:pt x="454660" y="755662"/>
                  </a:moveTo>
                  <a:lnTo>
                    <a:pt x="0" y="75566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55662"/>
                  </a:lnTo>
                  <a:close/>
                </a:path>
                <a:path w="454660" h="2273300">
                  <a:moveTo>
                    <a:pt x="454660" y="749312"/>
                  </a:moveTo>
                  <a:lnTo>
                    <a:pt x="0" y="749312"/>
                  </a:lnTo>
                  <a:lnTo>
                    <a:pt x="0" y="755650"/>
                  </a:lnTo>
                  <a:lnTo>
                    <a:pt x="454660" y="755650"/>
                  </a:lnTo>
                  <a:lnTo>
                    <a:pt x="454660" y="749312"/>
                  </a:lnTo>
                  <a:close/>
                </a:path>
                <a:path w="454660" h="2273300">
                  <a:moveTo>
                    <a:pt x="45466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09880" y="12700"/>
                  </a:lnTo>
                  <a:lnTo>
                    <a:pt x="309880" y="25400"/>
                  </a:lnTo>
                  <a:lnTo>
                    <a:pt x="257810" y="25400"/>
                  </a:lnTo>
                  <a:lnTo>
                    <a:pt x="257810" y="38100"/>
                  </a:lnTo>
                  <a:lnTo>
                    <a:pt x="205740" y="38100"/>
                  </a:lnTo>
                  <a:lnTo>
                    <a:pt x="205740" y="50800"/>
                  </a:lnTo>
                  <a:lnTo>
                    <a:pt x="153670" y="50800"/>
                  </a:lnTo>
                  <a:lnTo>
                    <a:pt x="153670" y="63500"/>
                  </a:lnTo>
                  <a:lnTo>
                    <a:pt x="100330" y="63500"/>
                  </a:lnTo>
                  <a:lnTo>
                    <a:pt x="100330" y="76200"/>
                  </a:lnTo>
                  <a:lnTo>
                    <a:pt x="48260" y="76200"/>
                  </a:lnTo>
                  <a:lnTo>
                    <a:pt x="48260" y="88900"/>
                  </a:lnTo>
                  <a:lnTo>
                    <a:pt x="0" y="88900"/>
                  </a:lnTo>
                  <a:lnTo>
                    <a:pt x="0" y="749300"/>
                  </a:lnTo>
                  <a:lnTo>
                    <a:pt x="454660" y="749300"/>
                  </a:lnTo>
                  <a:lnTo>
                    <a:pt x="454660" y="88900"/>
                  </a:lnTo>
                  <a:lnTo>
                    <a:pt x="454660" y="762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5920" y="5127002"/>
              <a:ext cx="454659" cy="251460"/>
            </a:xfrm>
            <a:custGeom>
              <a:avLst/>
              <a:gdLst/>
              <a:ahLst/>
              <a:cxnLst/>
              <a:rect l="l" t="t" r="r" b="b"/>
              <a:pathLst>
                <a:path w="454660" h="251460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0" y="204457"/>
                  </a:lnTo>
                  <a:lnTo>
                    <a:pt x="0" y="251447"/>
                  </a:lnTo>
                  <a:lnTo>
                    <a:pt x="6350" y="251447"/>
                  </a:lnTo>
                  <a:lnTo>
                    <a:pt x="6350" y="250177"/>
                  </a:lnTo>
                  <a:lnTo>
                    <a:pt x="17780" y="250177"/>
                  </a:lnTo>
                  <a:lnTo>
                    <a:pt x="17780" y="248907"/>
                  </a:lnTo>
                  <a:lnTo>
                    <a:pt x="30480" y="248907"/>
                  </a:lnTo>
                  <a:lnTo>
                    <a:pt x="30480" y="247637"/>
                  </a:lnTo>
                  <a:lnTo>
                    <a:pt x="43180" y="247637"/>
                  </a:lnTo>
                  <a:lnTo>
                    <a:pt x="43180" y="246367"/>
                  </a:lnTo>
                  <a:lnTo>
                    <a:pt x="54610" y="246367"/>
                  </a:lnTo>
                  <a:lnTo>
                    <a:pt x="54610" y="245097"/>
                  </a:lnTo>
                  <a:lnTo>
                    <a:pt x="67310" y="245097"/>
                  </a:lnTo>
                  <a:lnTo>
                    <a:pt x="67310" y="243827"/>
                  </a:lnTo>
                  <a:lnTo>
                    <a:pt x="78740" y="243827"/>
                  </a:lnTo>
                  <a:lnTo>
                    <a:pt x="78740" y="242557"/>
                  </a:lnTo>
                  <a:lnTo>
                    <a:pt x="91440" y="242557"/>
                  </a:lnTo>
                  <a:lnTo>
                    <a:pt x="91440" y="241287"/>
                  </a:lnTo>
                  <a:lnTo>
                    <a:pt x="104140" y="241287"/>
                  </a:lnTo>
                  <a:lnTo>
                    <a:pt x="104140" y="240017"/>
                  </a:lnTo>
                  <a:lnTo>
                    <a:pt x="115570" y="240017"/>
                  </a:lnTo>
                  <a:lnTo>
                    <a:pt x="115570" y="238747"/>
                  </a:lnTo>
                  <a:lnTo>
                    <a:pt x="128270" y="238747"/>
                  </a:lnTo>
                  <a:lnTo>
                    <a:pt x="128270" y="237477"/>
                  </a:lnTo>
                  <a:lnTo>
                    <a:pt x="140970" y="237477"/>
                  </a:lnTo>
                  <a:lnTo>
                    <a:pt x="140970" y="236207"/>
                  </a:lnTo>
                  <a:lnTo>
                    <a:pt x="152400" y="236207"/>
                  </a:lnTo>
                  <a:lnTo>
                    <a:pt x="152400" y="234937"/>
                  </a:lnTo>
                  <a:lnTo>
                    <a:pt x="165100" y="234937"/>
                  </a:lnTo>
                  <a:lnTo>
                    <a:pt x="165100" y="233667"/>
                  </a:lnTo>
                  <a:lnTo>
                    <a:pt x="176530" y="233667"/>
                  </a:lnTo>
                  <a:lnTo>
                    <a:pt x="176530" y="232397"/>
                  </a:lnTo>
                  <a:lnTo>
                    <a:pt x="189230" y="232397"/>
                  </a:lnTo>
                  <a:lnTo>
                    <a:pt x="189230" y="231127"/>
                  </a:lnTo>
                  <a:lnTo>
                    <a:pt x="201930" y="231127"/>
                  </a:lnTo>
                  <a:lnTo>
                    <a:pt x="201930" y="229857"/>
                  </a:lnTo>
                  <a:lnTo>
                    <a:pt x="213360" y="229857"/>
                  </a:lnTo>
                  <a:lnTo>
                    <a:pt x="213360" y="228587"/>
                  </a:lnTo>
                  <a:lnTo>
                    <a:pt x="226060" y="228587"/>
                  </a:lnTo>
                  <a:lnTo>
                    <a:pt x="226060" y="227317"/>
                  </a:lnTo>
                  <a:lnTo>
                    <a:pt x="238760" y="227317"/>
                  </a:lnTo>
                  <a:lnTo>
                    <a:pt x="238760" y="226047"/>
                  </a:lnTo>
                  <a:lnTo>
                    <a:pt x="250190" y="226047"/>
                  </a:lnTo>
                  <a:lnTo>
                    <a:pt x="250190" y="224777"/>
                  </a:lnTo>
                  <a:lnTo>
                    <a:pt x="262890" y="224777"/>
                  </a:lnTo>
                  <a:lnTo>
                    <a:pt x="262890" y="223507"/>
                  </a:lnTo>
                  <a:lnTo>
                    <a:pt x="275590" y="223507"/>
                  </a:lnTo>
                  <a:lnTo>
                    <a:pt x="275590" y="222237"/>
                  </a:lnTo>
                  <a:lnTo>
                    <a:pt x="287020" y="222237"/>
                  </a:lnTo>
                  <a:lnTo>
                    <a:pt x="287020" y="220967"/>
                  </a:lnTo>
                  <a:lnTo>
                    <a:pt x="299720" y="220967"/>
                  </a:lnTo>
                  <a:lnTo>
                    <a:pt x="299720" y="219697"/>
                  </a:lnTo>
                  <a:lnTo>
                    <a:pt x="311150" y="219697"/>
                  </a:lnTo>
                  <a:lnTo>
                    <a:pt x="311150" y="218427"/>
                  </a:lnTo>
                  <a:lnTo>
                    <a:pt x="323850" y="218427"/>
                  </a:lnTo>
                  <a:lnTo>
                    <a:pt x="323850" y="217157"/>
                  </a:lnTo>
                  <a:lnTo>
                    <a:pt x="336550" y="217157"/>
                  </a:lnTo>
                  <a:lnTo>
                    <a:pt x="336550" y="215887"/>
                  </a:lnTo>
                  <a:lnTo>
                    <a:pt x="347980" y="215887"/>
                  </a:lnTo>
                  <a:lnTo>
                    <a:pt x="347980" y="214617"/>
                  </a:lnTo>
                  <a:lnTo>
                    <a:pt x="360680" y="214617"/>
                  </a:lnTo>
                  <a:lnTo>
                    <a:pt x="360680" y="213347"/>
                  </a:lnTo>
                  <a:lnTo>
                    <a:pt x="373380" y="213347"/>
                  </a:lnTo>
                  <a:lnTo>
                    <a:pt x="373380" y="212077"/>
                  </a:lnTo>
                  <a:lnTo>
                    <a:pt x="384810" y="212077"/>
                  </a:lnTo>
                  <a:lnTo>
                    <a:pt x="384810" y="210807"/>
                  </a:lnTo>
                  <a:lnTo>
                    <a:pt x="397510" y="210807"/>
                  </a:lnTo>
                  <a:lnTo>
                    <a:pt x="397510" y="209537"/>
                  </a:lnTo>
                  <a:lnTo>
                    <a:pt x="408940" y="209537"/>
                  </a:lnTo>
                  <a:lnTo>
                    <a:pt x="408940" y="208267"/>
                  </a:lnTo>
                  <a:lnTo>
                    <a:pt x="421640" y="208267"/>
                  </a:lnTo>
                  <a:lnTo>
                    <a:pt x="421640" y="206997"/>
                  </a:lnTo>
                  <a:lnTo>
                    <a:pt x="434340" y="206997"/>
                  </a:lnTo>
                  <a:lnTo>
                    <a:pt x="434340" y="205727"/>
                  </a:lnTo>
                  <a:lnTo>
                    <a:pt x="445770" y="205727"/>
                  </a:lnTo>
                  <a:lnTo>
                    <a:pt x="445770" y="204457"/>
                  </a:lnTo>
                  <a:lnTo>
                    <a:pt x="454660" y="20445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251460">
                  <a:moveTo>
                    <a:pt x="454660" y="170180"/>
                  </a:moveTo>
                  <a:lnTo>
                    <a:pt x="0" y="17018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0180"/>
                  </a:lnTo>
                  <a:close/>
                </a:path>
                <a:path w="454660" h="251460">
                  <a:moveTo>
                    <a:pt x="454660" y="163830"/>
                  </a:moveTo>
                  <a:lnTo>
                    <a:pt x="0" y="163830"/>
                  </a:lnTo>
                  <a:lnTo>
                    <a:pt x="0" y="170167"/>
                  </a:lnTo>
                  <a:lnTo>
                    <a:pt x="454660" y="170167"/>
                  </a:lnTo>
                  <a:lnTo>
                    <a:pt x="454660" y="163830"/>
                  </a:lnTo>
                  <a:close/>
                </a:path>
                <a:path w="454660" h="251460">
                  <a:moveTo>
                    <a:pt x="454660" y="132080"/>
                  </a:moveTo>
                  <a:lnTo>
                    <a:pt x="0" y="1320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32080"/>
                  </a:lnTo>
                  <a:close/>
                </a:path>
                <a:path w="454660" h="251460">
                  <a:moveTo>
                    <a:pt x="454660" y="125730"/>
                  </a:moveTo>
                  <a:lnTo>
                    <a:pt x="0" y="12573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25730"/>
                  </a:lnTo>
                  <a:close/>
                </a:path>
                <a:path w="454660" h="251460">
                  <a:moveTo>
                    <a:pt x="454660" y="119380"/>
                  </a:moveTo>
                  <a:lnTo>
                    <a:pt x="0" y="119380"/>
                  </a:lnTo>
                  <a:lnTo>
                    <a:pt x="0" y="125717"/>
                  </a:lnTo>
                  <a:lnTo>
                    <a:pt x="454660" y="125717"/>
                  </a:lnTo>
                  <a:lnTo>
                    <a:pt x="454660" y="119380"/>
                  </a:lnTo>
                  <a:close/>
                </a:path>
                <a:path w="454660" h="251460">
                  <a:moveTo>
                    <a:pt x="454660" y="106680"/>
                  </a:moveTo>
                  <a:lnTo>
                    <a:pt x="0" y="10668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06680"/>
                  </a:lnTo>
                  <a:close/>
                </a:path>
                <a:path w="454660" h="251460">
                  <a:moveTo>
                    <a:pt x="454660" y="95250"/>
                  </a:moveTo>
                  <a:lnTo>
                    <a:pt x="0" y="9525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95250"/>
                  </a:lnTo>
                  <a:close/>
                </a:path>
                <a:path w="454660" h="25146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251460">
                  <a:moveTo>
                    <a:pt x="454660" y="76200"/>
                  </a:moveTo>
                  <a:lnTo>
                    <a:pt x="0" y="762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76200"/>
                  </a:lnTo>
                  <a:close/>
                </a:path>
                <a:path w="454660" h="251460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60" h="251460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60" h="251460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60" h="251460">
                  <a:moveTo>
                    <a:pt x="454660" y="19050"/>
                  </a:moveTo>
                  <a:lnTo>
                    <a:pt x="0" y="190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19050"/>
                  </a:lnTo>
                  <a:close/>
                </a:path>
                <a:path w="454660" h="251460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60" h="25146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01260" y="3012439"/>
              <a:ext cx="454659" cy="2178050"/>
            </a:xfrm>
            <a:custGeom>
              <a:avLst/>
              <a:gdLst/>
              <a:ahLst/>
              <a:cxnLst/>
              <a:rect l="l" t="t" r="r" b="b"/>
              <a:pathLst>
                <a:path w="454660" h="2178050">
                  <a:moveTo>
                    <a:pt x="454660" y="2165362"/>
                  </a:moveTo>
                  <a:lnTo>
                    <a:pt x="0" y="2165362"/>
                  </a:lnTo>
                  <a:lnTo>
                    <a:pt x="0" y="2178050"/>
                  </a:lnTo>
                  <a:lnTo>
                    <a:pt x="454660" y="2178050"/>
                  </a:lnTo>
                  <a:lnTo>
                    <a:pt x="454660" y="2165362"/>
                  </a:lnTo>
                  <a:close/>
                </a:path>
                <a:path w="454660" h="2178050">
                  <a:moveTo>
                    <a:pt x="454660" y="2133612"/>
                  </a:moveTo>
                  <a:lnTo>
                    <a:pt x="0" y="2133612"/>
                  </a:lnTo>
                  <a:lnTo>
                    <a:pt x="0" y="2165350"/>
                  </a:lnTo>
                  <a:lnTo>
                    <a:pt x="454660" y="2165350"/>
                  </a:lnTo>
                  <a:lnTo>
                    <a:pt x="454660" y="2133612"/>
                  </a:lnTo>
                  <a:close/>
                </a:path>
                <a:path w="454660" h="2178050">
                  <a:moveTo>
                    <a:pt x="454660" y="2120912"/>
                  </a:moveTo>
                  <a:lnTo>
                    <a:pt x="0" y="2120912"/>
                  </a:lnTo>
                  <a:lnTo>
                    <a:pt x="0" y="2133600"/>
                  </a:lnTo>
                  <a:lnTo>
                    <a:pt x="454660" y="2133600"/>
                  </a:lnTo>
                  <a:lnTo>
                    <a:pt x="454660" y="2120912"/>
                  </a:lnTo>
                  <a:close/>
                </a:path>
                <a:path w="454660" h="2178050">
                  <a:moveTo>
                    <a:pt x="454660" y="2114562"/>
                  </a:moveTo>
                  <a:lnTo>
                    <a:pt x="0" y="2114562"/>
                  </a:lnTo>
                  <a:lnTo>
                    <a:pt x="0" y="2120900"/>
                  </a:lnTo>
                  <a:lnTo>
                    <a:pt x="454660" y="2120900"/>
                  </a:lnTo>
                  <a:lnTo>
                    <a:pt x="454660" y="2114562"/>
                  </a:lnTo>
                  <a:close/>
                </a:path>
                <a:path w="454660" h="2178050">
                  <a:moveTo>
                    <a:pt x="454660" y="2108212"/>
                  </a:moveTo>
                  <a:lnTo>
                    <a:pt x="0" y="2108212"/>
                  </a:lnTo>
                  <a:lnTo>
                    <a:pt x="0" y="2114550"/>
                  </a:lnTo>
                  <a:lnTo>
                    <a:pt x="454660" y="2114550"/>
                  </a:lnTo>
                  <a:lnTo>
                    <a:pt x="454660" y="2108212"/>
                  </a:lnTo>
                  <a:close/>
                </a:path>
                <a:path w="454660" h="2178050">
                  <a:moveTo>
                    <a:pt x="454660" y="2101862"/>
                  </a:moveTo>
                  <a:lnTo>
                    <a:pt x="0" y="2101862"/>
                  </a:lnTo>
                  <a:lnTo>
                    <a:pt x="0" y="2108200"/>
                  </a:lnTo>
                  <a:lnTo>
                    <a:pt x="454660" y="2108200"/>
                  </a:lnTo>
                  <a:lnTo>
                    <a:pt x="454660" y="2101862"/>
                  </a:lnTo>
                  <a:close/>
                </a:path>
                <a:path w="454660" h="2178050">
                  <a:moveTo>
                    <a:pt x="454660" y="2095512"/>
                  </a:moveTo>
                  <a:lnTo>
                    <a:pt x="0" y="2095512"/>
                  </a:lnTo>
                  <a:lnTo>
                    <a:pt x="0" y="2101850"/>
                  </a:lnTo>
                  <a:lnTo>
                    <a:pt x="454660" y="2101850"/>
                  </a:lnTo>
                  <a:lnTo>
                    <a:pt x="454660" y="2095512"/>
                  </a:lnTo>
                  <a:close/>
                </a:path>
                <a:path w="454660" h="2178050">
                  <a:moveTo>
                    <a:pt x="454660" y="2089162"/>
                  </a:moveTo>
                  <a:lnTo>
                    <a:pt x="0" y="2089162"/>
                  </a:lnTo>
                  <a:lnTo>
                    <a:pt x="0" y="2095500"/>
                  </a:lnTo>
                  <a:lnTo>
                    <a:pt x="454660" y="2095500"/>
                  </a:lnTo>
                  <a:lnTo>
                    <a:pt x="454660" y="2089162"/>
                  </a:lnTo>
                  <a:close/>
                </a:path>
                <a:path w="454660" h="2178050">
                  <a:moveTo>
                    <a:pt x="454660" y="2082812"/>
                  </a:moveTo>
                  <a:lnTo>
                    <a:pt x="0" y="2082812"/>
                  </a:lnTo>
                  <a:lnTo>
                    <a:pt x="0" y="2089150"/>
                  </a:lnTo>
                  <a:lnTo>
                    <a:pt x="454660" y="2089150"/>
                  </a:lnTo>
                  <a:lnTo>
                    <a:pt x="454660" y="2082812"/>
                  </a:lnTo>
                  <a:close/>
                </a:path>
                <a:path w="454660" h="2178050">
                  <a:moveTo>
                    <a:pt x="454660" y="1257312"/>
                  </a:moveTo>
                  <a:lnTo>
                    <a:pt x="0" y="1257312"/>
                  </a:lnTo>
                  <a:lnTo>
                    <a:pt x="0" y="2082800"/>
                  </a:lnTo>
                  <a:lnTo>
                    <a:pt x="454660" y="2082800"/>
                  </a:lnTo>
                  <a:lnTo>
                    <a:pt x="454660" y="1257312"/>
                  </a:lnTo>
                  <a:close/>
                </a:path>
                <a:path w="454660" h="2178050">
                  <a:moveTo>
                    <a:pt x="454660" y="1250962"/>
                  </a:moveTo>
                  <a:lnTo>
                    <a:pt x="0" y="1250962"/>
                  </a:lnTo>
                  <a:lnTo>
                    <a:pt x="0" y="1257300"/>
                  </a:lnTo>
                  <a:lnTo>
                    <a:pt x="454660" y="1257300"/>
                  </a:lnTo>
                  <a:lnTo>
                    <a:pt x="454660" y="1250962"/>
                  </a:lnTo>
                  <a:close/>
                </a:path>
                <a:path w="454660" h="2178050">
                  <a:moveTo>
                    <a:pt x="454660" y="1231912"/>
                  </a:moveTo>
                  <a:lnTo>
                    <a:pt x="0" y="1231912"/>
                  </a:lnTo>
                  <a:lnTo>
                    <a:pt x="0" y="1250950"/>
                  </a:lnTo>
                  <a:lnTo>
                    <a:pt x="454660" y="1250950"/>
                  </a:lnTo>
                  <a:lnTo>
                    <a:pt x="454660" y="1231912"/>
                  </a:lnTo>
                  <a:close/>
                </a:path>
                <a:path w="454660" h="2178050">
                  <a:moveTo>
                    <a:pt x="454660" y="1219212"/>
                  </a:moveTo>
                  <a:lnTo>
                    <a:pt x="0" y="1219212"/>
                  </a:lnTo>
                  <a:lnTo>
                    <a:pt x="0" y="1231900"/>
                  </a:lnTo>
                  <a:lnTo>
                    <a:pt x="454660" y="1231900"/>
                  </a:lnTo>
                  <a:lnTo>
                    <a:pt x="454660" y="1219212"/>
                  </a:lnTo>
                  <a:close/>
                </a:path>
                <a:path w="454660" h="2178050">
                  <a:moveTo>
                    <a:pt x="454660" y="1200162"/>
                  </a:moveTo>
                  <a:lnTo>
                    <a:pt x="0" y="1200162"/>
                  </a:lnTo>
                  <a:lnTo>
                    <a:pt x="0" y="1219200"/>
                  </a:lnTo>
                  <a:lnTo>
                    <a:pt x="454660" y="1219200"/>
                  </a:lnTo>
                  <a:lnTo>
                    <a:pt x="454660" y="1200162"/>
                  </a:lnTo>
                  <a:close/>
                </a:path>
                <a:path w="454660" h="2178050">
                  <a:moveTo>
                    <a:pt x="454660" y="1193812"/>
                  </a:moveTo>
                  <a:lnTo>
                    <a:pt x="0" y="1193812"/>
                  </a:lnTo>
                  <a:lnTo>
                    <a:pt x="0" y="1200150"/>
                  </a:lnTo>
                  <a:lnTo>
                    <a:pt x="454660" y="1200150"/>
                  </a:lnTo>
                  <a:lnTo>
                    <a:pt x="454660" y="1193812"/>
                  </a:lnTo>
                  <a:close/>
                </a:path>
                <a:path w="454660" h="2178050">
                  <a:moveTo>
                    <a:pt x="454660" y="1187462"/>
                  </a:moveTo>
                  <a:lnTo>
                    <a:pt x="0" y="1187462"/>
                  </a:lnTo>
                  <a:lnTo>
                    <a:pt x="0" y="1193800"/>
                  </a:lnTo>
                  <a:lnTo>
                    <a:pt x="454660" y="1193800"/>
                  </a:lnTo>
                  <a:lnTo>
                    <a:pt x="454660" y="1187462"/>
                  </a:lnTo>
                  <a:close/>
                </a:path>
                <a:path w="454660" h="2178050">
                  <a:moveTo>
                    <a:pt x="454660" y="1168412"/>
                  </a:moveTo>
                  <a:lnTo>
                    <a:pt x="0" y="1168412"/>
                  </a:lnTo>
                  <a:lnTo>
                    <a:pt x="0" y="1187450"/>
                  </a:lnTo>
                  <a:lnTo>
                    <a:pt x="454660" y="1187450"/>
                  </a:lnTo>
                  <a:lnTo>
                    <a:pt x="454660" y="1168412"/>
                  </a:lnTo>
                  <a:close/>
                </a:path>
                <a:path w="454660" h="2178050">
                  <a:moveTo>
                    <a:pt x="454660" y="1162062"/>
                  </a:moveTo>
                  <a:lnTo>
                    <a:pt x="0" y="1162062"/>
                  </a:lnTo>
                  <a:lnTo>
                    <a:pt x="0" y="1168400"/>
                  </a:lnTo>
                  <a:lnTo>
                    <a:pt x="454660" y="1168400"/>
                  </a:lnTo>
                  <a:lnTo>
                    <a:pt x="454660" y="1162062"/>
                  </a:lnTo>
                  <a:close/>
                </a:path>
                <a:path w="454660" h="2178050">
                  <a:moveTo>
                    <a:pt x="454660" y="1143012"/>
                  </a:moveTo>
                  <a:lnTo>
                    <a:pt x="0" y="1143012"/>
                  </a:lnTo>
                  <a:lnTo>
                    <a:pt x="0" y="1162050"/>
                  </a:lnTo>
                  <a:lnTo>
                    <a:pt x="454660" y="1162050"/>
                  </a:lnTo>
                  <a:lnTo>
                    <a:pt x="454660" y="1143012"/>
                  </a:lnTo>
                  <a:close/>
                </a:path>
                <a:path w="454660" h="2178050">
                  <a:moveTo>
                    <a:pt x="454660" y="1130312"/>
                  </a:moveTo>
                  <a:lnTo>
                    <a:pt x="0" y="113031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30312"/>
                  </a:lnTo>
                  <a:close/>
                </a:path>
                <a:path w="454660" h="2178050">
                  <a:moveTo>
                    <a:pt x="454660" y="1123962"/>
                  </a:moveTo>
                  <a:lnTo>
                    <a:pt x="0" y="1123962"/>
                  </a:lnTo>
                  <a:lnTo>
                    <a:pt x="0" y="1130300"/>
                  </a:lnTo>
                  <a:lnTo>
                    <a:pt x="454660" y="1130300"/>
                  </a:lnTo>
                  <a:lnTo>
                    <a:pt x="454660" y="1123962"/>
                  </a:lnTo>
                  <a:close/>
                </a:path>
                <a:path w="454660" h="2178050">
                  <a:moveTo>
                    <a:pt x="454660" y="1111262"/>
                  </a:moveTo>
                  <a:lnTo>
                    <a:pt x="0" y="111126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1262"/>
                  </a:lnTo>
                  <a:close/>
                </a:path>
                <a:path w="454660" h="2178050">
                  <a:moveTo>
                    <a:pt x="454660" y="1104912"/>
                  </a:moveTo>
                  <a:lnTo>
                    <a:pt x="0" y="11049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104912"/>
                  </a:lnTo>
                  <a:close/>
                </a:path>
                <a:path w="454660" h="2178050">
                  <a:moveTo>
                    <a:pt x="454660" y="1092212"/>
                  </a:moveTo>
                  <a:lnTo>
                    <a:pt x="0" y="1092212"/>
                  </a:lnTo>
                  <a:lnTo>
                    <a:pt x="0" y="1104900"/>
                  </a:lnTo>
                  <a:lnTo>
                    <a:pt x="454660" y="1104900"/>
                  </a:lnTo>
                  <a:lnTo>
                    <a:pt x="454660" y="1092212"/>
                  </a:lnTo>
                  <a:close/>
                </a:path>
                <a:path w="454660" h="2178050">
                  <a:moveTo>
                    <a:pt x="454660" y="1060462"/>
                  </a:moveTo>
                  <a:lnTo>
                    <a:pt x="0" y="10604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60462"/>
                  </a:lnTo>
                  <a:close/>
                </a:path>
                <a:path w="454660" h="2178050">
                  <a:moveTo>
                    <a:pt x="454660" y="1054112"/>
                  </a:moveTo>
                  <a:lnTo>
                    <a:pt x="0" y="1054112"/>
                  </a:lnTo>
                  <a:lnTo>
                    <a:pt x="0" y="1060450"/>
                  </a:lnTo>
                  <a:lnTo>
                    <a:pt x="454660" y="1060450"/>
                  </a:lnTo>
                  <a:lnTo>
                    <a:pt x="454660" y="1054112"/>
                  </a:lnTo>
                  <a:close/>
                </a:path>
                <a:path w="454660" h="217805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17805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17805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178050">
                  <a:moveTo>
                    <a:pt x="454660" y="1022362"/>
                  </a:moveTo>
                  <a:lnTo>
                    <a:pt x="0" y="102236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22362"/>
                  </a:lnTo>
                  <a:close/>
                </a:path>
                <a:path w="454660" h="217805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2350"/>
                  </a:lnTo>
                  <a:lnTo>
                    <a:pt x="454660" y="1022350"/>
                  </a:lnTo>
                  <a:lnTo>
                    <a:pt x="454660" y="1016012"/>
                  </a:lnTo>
                  <a:close/>
                </a:path>
                <a:path w="454660" h="217805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60" h="2178050">
                  <a:moveTo>
                    <a:pt x="454660" y="1003312"/>
                  </a:moveTo>
                  <a:lnTo>
                    <a:pt x="0" y="10033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1003312"/>
                  </a:lnTo>
                  <a:close/>
                </a:path>
                <a:path w="454660" h="2178050">
                  <a:moveTo>
                    <a:pt x="454660" y="990612"/>
                  </a:moveTo>
                  <a:lnTo>
                    <a:pt x="0" y="990612"/>
                  </a:lnTo>
                  <a:lnTo>
                    <a:pt x="0" y="1003300"/>
                  </a:lnTo>
                  <a:lnTo>
                    <a:pt x="454660" y="1003300"/>
                  </a:lnTo>
                  <a:lnTo>
                    <a:pt x="454660" y="990612"/>
                  </a:lnTo>
                  <a:close/>
                </a:path>
                <a:path w="454660" h="2178050">
                  <a:moveTo>
                    <a:pt x="454660" y="984262"/>
                  </a:moveTo>
                  <a:lnTo>
                    <a:pt x="0" y="98426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84262"/>
                  </a:lnTo>
                  <a:close/>
                </a:path>
                <a:path w="454660" h="2178050">
                  <a:moveTo>
                    <a:pt x="454660" y="971562"/>
                  </a:moveTo>
                  <a:lnTo>
                    <a:pt x="0" y="97156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1562"/>
                  </a:lnTo>
                  <a:close/>
                </a:path>
                <a:path w="454660" h="2178050">
                  <a:moveTo>
                    <a:pt x="454660" y="965212"/>
                  </a:moveTo>
                  <a:lnTo>
                    <a:pt x="0" y="965212"/>
                  </a:lnTo>
                  <a:lnTo>
                    <a:pt x="0" y="971550"/>
                  </a:lnTo>
                  <a:lnTo>
                    <a:pt x="454660" y="971550"/>
                  </a:lnTo>
                  <a:lnTo>
                    <a:pt x="454660" y="965212"/>
                  </a:lnTo>
                  <a:close/>
                </a:path>
                <a:path w="454660" h="2178050">
                  <a:moveTo>
                    <a:pt x="454660" y="952512"/>
                  </a:moveTo>
                  <a:lnTo>
                    <a:pt x="0" y="952512"/>
                  </a:lnTo>
                  <a:lnTo>
                    <a:pt x="0" y="965200"/>
                  </a:lnTo>
                  <a:lnTo>
                    <a:pt x="454660" y="965200"/>
                  </a:lnTo>
                  <a:lnTo>
                    <a:pt x="454660" y="952512"/>
                  </a:lnTo>
                  <a:close/>
                </a:path>
                <a:path w="454660" h="217805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60" h="217805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60" h="2178050">
                  <a:moveTo>
                    <a:pt x="454660" y="920762"/>
                  </a:moveTo>
                  <a:lnTo>
                    <a:pt x="0" y="9207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20762"/>
                  </a:lnTo>
                  <a:close/>
                </a:path>
                <a:path w="454660" h="2178050">
                  <a:moveTo>
                    <a:pt x="454660" y="901712"/>
                  </a:moveTo>
                  <a:lnTo>
                    <a:pt x="0" y="9017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01712"/>
                  </a:lnTo>
                  <a:close/>
                </a:path>
                <a:path w="454660" h="2178050">
                  <a:moveTo>
                    <a:pt x="454660" y="895362"/>
                  </a:moveTo>
                  <a:lnTo>
                    <a:pt x="0" y="895362"/>
                  </a:lnTo>
                  <a:lnTo>
                    <a:pt x="0" y="901700"/>
                  </a:lnTo>
                  <a:lnTo>
                    <a:pt x="454660" y="901700"/>
                  </a:lnTo>
                  <a:lnTo>
                    <a:pt x="454660" y="895362"/>
                  </a:lnTo>
                  <a:close/>
                </a:path>
                <a:path w="454660" h="2178050">
                  <a:moveTo>
                    <a:pt x="454660" y="882662"/>
                  </a:moveTo>
                  <a:lnTo>
                    <a:pt x="0" y="88266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2662"/>
                  </a:lnTo>
                  <a:close/>
                </a:path>
                <a:path w="454660" h="2178050">
                  <a:moveTo>
                    <a:pt x="454660" y="876312"/>
                  </a:moveTo>
                  <a:lnTo>
                    <a:pt x="0" y="876312"/>
                  </a:lnTo>
                  <a:lnTo>
                    <a:pt x="0" y="882650"/>
                  </a:lnTo>
                  <a:lnTo>
                    <a:pt x="454660" y="882650"/>
                  </a:lnTo>
                  <a:lnTo>
                    <a:pt x="454660" y="876312"/>
                  </a:lnTo>
                  <a:close/>
                </a:path>
                <a:path w="454660" h="2178050">
                  <a:moveTo>
                    <a:pt x="454660" y="863612"/>
                  </a:moveTo>
                  <a:lnTo>
                    <a:pt x="0" y="863612"/>
                  </a:lnTo>
                  <a:lnTo>
                    <a:pt x="0" y="876300"/>
                  </a:lnTo>
                  <a:lnTo>
                    <a:pt x="454660" y="876300"/>
                  </a:lnTo>
                  <a:lnTo>
                    <a:pt x="454660" y="863612"/>
                  </a:lnTo>
                  <a:close/>
                </a:path>
                <a:path w="454660" h="2178050">
                  <a:moveTo>
                    <a:pt x="454660" y="857262"/>
                  </a:moveTo>
                  <a:lnTo>
                    <a:pt x="0" y="8572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7262"/>
                  </a:lnTo>
                  <a:close/>
                </a:path>
                <a:path w="454660" h="2178050">
                  <a:moveTo>
                    <a:pt x="454660" y="850912"/>
                  </a:moveTo>
                  <a:lnTo>
                    <a:pt x="0" y="850912"/>
                  </a:lnTo>
                  <a:lnTo>
                    <a:pt x="0" y="857250"/>
                  </a:lnTo>
                  <a:lnTo>
                    <a:pt x="454660" y="857250"/>
                  </a:lnTo>
                  <a:lnTo>
                    <a:pt x="454660" y="850912"/>
                  </a:lnTo>
                  <a:close/>
                </a:path>
                <a:path w="454660" h="2178050">
                  <a:moveTo>
                    <a:pt x="454660" y="838212"/>
                  </a:moveTo>
                  <a:lnTo>
                    <a:pt x="0" y="83821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38212"/>
                  </a:lnTo>
                  <a:close/>
                </a:path>
                <a:path w="454660" h="2178050">
                  <a:moveTo>
                    <a:pt x="454660" y="781062"/>
                  </a:moveTo>
                  <a:lnTo>
                    <a:pt x="0" y="781062"/>
                  </a:lnTo>
                  <a:lnTo>
                    <a:pt x="0" y="838200"/>
                  </a:lnTo>
                  <a:lnTo>
                    <a:pt x="454660" y="838200"/>
                  </a:lnTo>
                  <a:lnTo>
                    <a:pt x="454660" y="781062"/>
                  </a:lnTo>
                  <a:close/>
                </a:path>
                <a:path w="454660" h="217805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178050">
                  <a:moveTo>
                    <a:pt x="454660" y="768362"/>
                  </a:moveTo>
                  <a:lnTo>
                    <a:pt x="0" y="76836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8362"/>
                  </a:lnTo>
                  <a:close/>
                </a:path>
                <a:path w="454660" h="2178050">
                  <a:moveTo>
                    <a:pt x="454660" y="762012"/>
                  </a:moveTo>
                  <a:lnTo>
                    <a:pt x="0" y="76201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62012"/>
                  </a:lnTo>
                  <a:close/>
                </a:path>
                <a:path w="454660" h="2178050">
                  <a:moveTo>
                    <a:pt x="454660" y="711212"/>
                  </a:moveTo>
                  <a:lnTo>
                    <a:pt x="0" y="71121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11212"/>
                  </a:lnTo>
                  <a:close/>
                </a:path>
                <a:path w="454660" h="2178050">
                  <a:moveTo>
                    <a:pt x="454660" y="704862"/>
                  </a:moveTo>
                  <a:lnTo>
                    <a:pt x="0" y="704862"/>
                  </a:lnTo>
                  <a:lnTo>
                    <a:pt x="0" y="711200"/>
                  </a:lnTo>
                  <a:lnTo>
                    <a:pt x="454660" y="711200"/>
                  </a:lnTo>
                  <a:lnTo>
                    <a:pt x="454660" y="704862"/>
                  </a:lnTo>
                  <a:close/>
                </a:path>
                <a:path w="454660" h="217805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2178050">
                  <a:moveTo>
                    <a:pt x="454660" y="692162"/>
                  </a:moveTo>
                  <a:lnTo>
                    <a:pt x="0" y="69216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92162"/>
                  </a:lnTo>
                  <a:close/>
                </a:path>
                <a:path w="454660" h="2178050">
                  <a:moveTo>
                    <a:pt x="454660" y="666762"/>
                  </a:moveTo>
                  <a:lnTo>
                    <a:pt x="0" y="666762"/>
                  </a:lnTo>
                  <a:lnTo>
                    <a:pt x="0" y="692150"/>
                  </a:lnTo>
                  <a:lnTo>
                    <a:pt x="454660" y="692150"/>
                  </a:lnTo>
                  <a:lnTo>
                    <a:pt x="454660" y="666762"/>
                  </a:lnTo>
                  <a:close/>
                </a:path>
                <a:path w="454660" h="2178050">
                  <a:moveTo>
                    <a:pt x="454660" y="660412"/>
                  </a:moveTo>
                  <a:lnTo>
                    <a:pt x="0" y="660412"/>
                  </a:lnTo>
                  <a:lnTo>
                    <a:pt x="0" y="666750"/>
                  </a:lnTo>
                  <a:lnTo>
                    <a:pt x="454660" y="666750"/>
                  </a:lnTo>
                  <a:lnTo>
                    <a:pt x="454660" y="660412"/>
                  </a:lnTo>
                  <a:close/>
                </a:path>
                <a:path w="454660" h="2178050">
                  <a:moveTo>
                    <a:pt x="454660" y="641362"/>
                  </a:moveTo>
                  <a:lnTo>
                    <a:pt x="0" y="641362"/>
                  </a:lnTo>
                  <a:lnTo>
                    <a:pt x="0" y="660400"/>
                  </a:lnTo>
                  <a:lnTo>
                    <a:pt x="454660" y="660400"/>
                  </a:lnTo>
                  <a:lnTo>
                    <a:pt x="454660" y="641362"/>
                  </a:lnTo>
                  <a:close/>
                </a:path>
                <a:path w="454660" h="2178050">
                  <a:moveTo>
                    <a:pt x="454660" y="635012"/>
                  </a:moveTo>
                  <a:lnTo>
                    <a:pt x="0" y="635012"/>
                  </a:lnTo>
                  <a:lnTo>
                    <a:pt x="0" y="641350"/>
                  </a:lnTo>
                  <a:lnTo>
                    <a:pt x="454660" y="641350"/>
                  </a:lnTo>
                  <a:lnTo>
                    <a:pt x="454660" y="635012"/>
                  </a:lnTo>
                  <a:close/>
                </a:path>
                <a:path w="454660" h="2178050">
                  <a:moveTo>
                    <a:pt x="454660" y="628662"/>
                  </a:moveTo>
                  <a:lnTo>
                    <a:pt x="0" y="62866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8662"/>
                  </a:lnTo>
                  <a:close/>
                </a:path>
                <a:path w="454660" h="2178050">
                  <a:moveTo>
                    <a:pt x="454660" y="622312"/>
                  </a:moveTo>
                  <a:lnTo>
                    <a:pt x="0" y="622312"/>
                  </a:lnTo>
                  <a:lnTo>
                    <a:pt x="0" y="628650"/>
                  </a:lnTo>
                  <a:lnTo>
                    <a:pt x="454660" y="628650"/>
                  </a:lnTo>
                  <a:lnTo>
                    <a:pt x="454660" y="622312"/>
                  </a:lnTo>
                  <a:close/>
                </a:path>
                <a:path w="454660" h="2178050">
                  <a:moveTo>
                    <a:pt x="454660" y="615962"/>
                  </a:moveTo>
                  <a:lnTo>
                    <a:pt x="0" y="615962"/>
                  </a:lnTo>
                  <a:lnTo>
                    <a:pt x="0" y="622300"/>
                  </a:lnTo>
                  <a:lnTo>
                    <a:pt x="454660" y="622300"/>
                  </a:lnTo>
                  <a:lnTo>
                    <a:pt x="454660" y="615962"/>
                  </a:lnTo>
                  <a:close/>
                </a:path>
                <a:path w="454660" h="2178050">
                  <a:moveTo>
                    <a:pt x="454660" y="603262"/>
                  </a:moveTo>
                  <a:lnTo>
                    <a:pt x="0" y="60326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603262"/>
                  </a:lnTo>
                  <a:close/>
                </a:path>
                <a:path w="454660" h="2178050">
                  <a:moveTo>
                    <a:pt x="454660" y="596912"/>
                  </a:moveTo>
                  <a:lnTo>
                    <a:pt x="0" y="596912"/>
                  </a:lnTo>
                  <a:lnTo>
                    <a:pt x="0" y="603250"/>
                  </a:lnTo>
                  <a:lnTo>
                    <a:pt x="454660" y="603250"/>
                  </a:lnTo>
                  <a:lnTo>
                    <a:pt x="454660" y="596912"/>
                  </a:lnTo>
                  <a:close/>
                </a:path>
                <a:path w="454660" h="2178050">
                  <a:moveTo>
                    <a:pt x="454660" y="0"/>
                  </a:moveTo>
                  <a:lnTo>
                    <a:pt x="189230" y="0"/>
                  </a:lnTo>
                  <a:lnTo>
                    <a:pt x="189230" y="12700"/>
                  </a:lnTo>
                  <a:lnTo>
                    <a:pt x="137160" y="12700"/>
                  </a:lnTo>
                  <a:lnTo>
                    <a:pt x="137160" y="25400"/>
                  </a:lnTo>
                  <a:lnTo>
                    <a:pt x="85090" y="25400"/>
                  </a:lnTo>
                  <a:lnTo>
                    <a:pt x="85090" y="38100"/>
                  </a:lnTo>
                  <a:lnTo>
                    <a:pt x="33020" y="38100"/>
                  </a:lnTo>
                  <a:lnTo>
                    <a:pt x="33020" y="50800"/>
                  </a:lnTo>
                  <a:lnTo>
                    <a:pt x="0" y="50800"/>
                  </a:lnTo>
                  <a:lnTo>
                    <a:pt x="0" y="596900"/>
                  </a:lnTo>
                  <a:lnTo>
                    <a:pt x="454660" y="596900"/>
                  </a:lnTo>
                  <a:lnTo>
                    <a:pt x="454660" y="50800"/>
                  </a:lnTo>
                  <a:lnTo>
                    <a:pt x="454660" y="381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1260" y="5177802"/>
              <a:ext cx="454659" cy="247650"/>
            </a:xfrm>
            <a:custGeom>
              <a:avLst/>
              <a:gdLst/>
              <a:ahLst/>
              <a:cxnLst/>
              <a:rect l="l" t="t" r="r" b="b"/>
              <a:pathLst>
                <a:path w="454660" h="247650">
                  <a:moveTo>
                    <a:pt x="7620" y="246380"/>
                  </a:moveTo>
                  <a:lnTo>
                    <a:pt x="0" y="246380"/>
                  </a:lnTo>
                  <a:lnTo>
                    <a:pt x="0" y="247637"/>
                  </a:lnTo>
                  <a:lnTo>
                    <a:pt x="7620" y="247637"/>
                  </a:lnTo>
                  <a:lnTo>
                    <a:pt x="7620" y="246380"/>
                  </a:lnTo>
                  <a:close/>
                </a:path>
                <a:path w="454660" h="247650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0" y="200647"/>
                  </a:lnTo>
                  <a:lnTo>
                    <a:pt x="0" y="246367"/>
                  </a:lnTo>
                  <a:lnTo>
                    <a:pt x="20320" y="246367"/>
                  </a:lnTo>
                  <a:lnTo>
                    <a:pt x="20320" y="245097"/>
                  </a:lnTo>
                  <a:lnTo>
                    <a:pt x="33020" y="245097"/>
                  </a:lnTo>
                  <a:lnTo>
                    <a:pt x="33020" y="243827"/>
                  </a:lnTo>
                  <a:lnTo>
                    <a:pt x="44450" y="243827"/>
                  </a:lnTo>
                  <a:lnTo>
                    <a:pt x="44450" y="242557"/>
                  </a:lnTo>
                  <a:lnTo>
                    <a:pt x="57150" y="242557"/>
                  </a:lnTo>
                  <a:lnTo>
                    <a:pt x="57150" y="241287"/>
                  </a:lnTo>
                  <a:lnTo>
                    <a:pt x="68580" y="241287"/>
                  </a:lnTo>
                  <a:lnTo>
                    <a:pt x="68580" y="240017"/>
                  </a:lnTo>
                  <a:lnTo>
                    <a:pt x="81280" y="240017"/>
                  </a:lnTo>
                  <a:lnTo>
                    <a:pt x="81280" y="238747"/>
                  </a:lnTo>
                  <a:lnTo>
                    <a:pt x="93980" y="238747"/>
                  </a:lnTo>
                  <a:lnTo>
                    <a:pt x="93980" y="237477"/>
                  </a:lnTo>
                  <a:lnTo>
                    <a:pt x="105410" y="237477"/>
                  </a:lnTo>
                  <a:lnTo>
                    <a:pt x="105410" y="236207"/>
                  </a:lnTo>
                  <a:lnTo>
                    <a:pt x="118110" y="236207"/>
                  </a:lnTo>
                  <a:lnTo>
                    <a:pt x="118110" y="234937"/>
                  </a:lnTo>
                  <a:lnTo>
                    <a:pt x="130810" y="234937"/>
                  </a:lnTo>
                  <a:lnTo>
                    <a:pt x="130810" y="233667"/>
                  </a:lnTo>
                  <a:lnTo>
                    <a:pt x="142240" y="233667"/>
                  </a:lnTo>
                  <a:lnTo>
                    <a:pt x="142240" y="232397"/>
                  </a:lnTo>
                  <a:lnTo>
                    <a:pt x="154940" y="232397"/>
                  </a:lnTo>
                  <a:lnTo>
                    <a:pt x="154940" y="231127"/>
                  </a:lnTo>
                  <a:lnTo>
                    <a:pt x="167640" y="231127"/>
                  </a:lnTo>
                  <a:lnTo>
                    <a:pt x="167640" y="229857"/>
                  </a:lnTo>
                  <a:lnTo>
                    <a:pt x="179070" y="229857"/>
                  </a:lnTo>
                  <a:lnTo>
                    <a:pt x="179070" y="228587"/>
                  </a:lnTo>
                  <a:lnTo>
                    <a:pt x="191770" y="228587"/>
                  </a:lnTo>
                  <a:lnTo>
                    <a:pt x="191770" y="227317"/>
                  </a:lnTo>
                  <a:lnTo>
                    <a:pt x="203200" y="227317"/>
                  </a:lnTo>
                  <a:lnTo>
                    <a:pt x="203200" y="226047"/>
                  </a:lnTo>
                  <a:lnTo>
                    <a:pt x="215900" y="226047"/>
                  </a:lnTo>
                  <a:lnTo>
                    <a:pt x="215900" y="224777"/>
                  </a:lnTo>
                  <a:lnTo>
                    <a:pt x="228600" y="224777"/>
                  </a:lnTo>
                  <a:lnTo>
                    <a:pt x="228600" y="223507"/>
                  </a:lnTo>
                  <a:lnTo>
                    <a:pt x="240030" y="223507"/>
                  </a:lnTo>
                  <a:lnTo>
                    <a:pt x="240030" y="222237"/>
                  </a:lnTo>
                  <a:lnTo>
                    <a:pt x="252730" y="222237"/>
                  </a:lnTo>
                  <a:lnTo>
                    <a:pt x="252730" y="220967"/>
                  </a:lnTo>
                  <a:lnTo>
                    <a:pt x="265430" y="220967"/>
                  </a:lnTo>
                  <a:lnTo>
                    <a:pt x="265430" y="219697"/>
                  </a:lnTo>
                  <a:lnTo>
                    <a:pt x="276860" y="219697"/>
                  </a:lnTo>
                  <a:lnTo>
                    <a:pt x="276860" y="218427"/>
                  </a:lnTo>
                  <a:lnTo>
                    <a:pt x="289560" y="218427"/>
                  </a:lnTo>
                  <a:lnTo>
                    <a:pt x="289560" y="217157"/>
                  </a:lnTo>
                  <a:lnTo>
                    <a:pt x="300990" y="217157"/>
                  </a:lnTo>
                  <a:lnTo>
                    <a:pt x="300990" y="215887"/>
                  </a:lnTo>
                  <a:lnTo>
                    <a:pt x="313690" y="215887"/>
                  </a:lnTo>
                  <a:lnTo>
                    <a:pt x="313690" y="214617"/>
                  </a:lnTo>
                  <a:lnTo>
                    <a:pt x="326390" y="214617"/>
                  </a:lnTo>
                  <a:lnTo>
                    <a:pt x="326390" y="213347"/>
                  </a:lnTo>
                  <a:lnTo>
                    <a:pt x="337820" y="213347"/>
                  </a:lnTo>
                  <a:lnTo>
                    <a:pt x="337820" y="212077"/>
                  </a:lnTo>
                  <a:lnTo>
                    <a:pt x="350520" y="212077"/>
                  </a:lnTo>
                  <a:lnTo>
                    <a:pt x="350520" y="210807"/>
                  </a:lnTo>
                  <a:lnTo>
                    <a:pt x="363220" y="210807"/>
                  </a:lnTo>
                  <a:lnTo>
                    <a:pt x="363220" y="209537"/>
                  </a:lnTo>
                  <a:lnTo>
                    <a:pt x="374650" y="209537"/>
                  </a:lnTo>
                  <a:lnTo>
                    <a:pt x="374650" y="208267"/>
                  </a:lnTo>
                  <a:lnTo>
                    <a:pt x="387350" y="208267"/>
                  </a:lnTo>
                  <a:lnTo>
                    <a:pt x="387350" y="206997"/>
                  </a:lnTo>
                  <a:lnTo>
                    <a:pt x="398780" y="206997"/>
                  </a:lnTo>
                  <a:lnTo>
                    <a:pt x="398780" y="205727"/>
                  </a:lnTo>
                  <a:lnTo>
                    <a:pt x="411480" y="205727"/>
                  </a:lnTo>
                  <a:lnTo>
                    <a:pt x="411480" y="204457"/>
                  </a:lnTo>
                  <a:lnTo>
                    <a:pt x="424180" y="204457"/>
                  </a:lnTo>
                  <a:lnTo>
                    <a:pt x="424180" y="203187"/>
                  </a:lnTo>
                  <a:lnTo>
                    <a:pt x="435610" y="203187"/>
                  </a:lnTo>
                  <a:lnTo>
                    <a:pt x="435610" y="201917"/>
                  </a:lnTo>
                  <a:lnTo>
                    <a:pt x="448310" y="201917"/>
                  </a:lnTo>
                  <a:lnTo>
                    <a:pt x="448310" y="200647"/>
                  </a:lnTo>
                  <a:lnTo>
                    <a:pt x="454660" y="20064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247650">
                  <a:moveTo>
                    <a:pt x="454660" y="176530"/>
                  </a:moveTo>
                  <a:lnTo>
                    <a:pt x="0" y="17653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6530"/>
                  </a:lnTo>
                  <a:close/>
                </a:path>
                <a:path w="454660" h="247650">
                  <a:moveTo>
                    <a:pt x="454660" y="163830"/>
                  </a:moveTo>
                  <a:lnTo>
                    <a:pt x="0" y="163830"/>
                  </a:lnTo>
                  <a:lnTo>
                    <a:pt x="0" y="176517"/>
                  </a:lnTo>
                  <a:lnTo>
                    <a:pt x="454660" y="176517"/>
                  </a:lnTo>
                  <a:lnTo>
                    <a:pt x="454660" y="163830"/>
                  </a:lnTo>
                  <a:close/>
                </a:path>
                <a:path w="454660" h="247650">
                  <a:moveTo>
                    <a:pt x="454660" y="144780"/>
                  </a:moveTo>
                  <a:lnTo>
                    <a:pt x="0" y="1447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44780"/>
                  </a:lnTo>
                  <a:close/>
                </a:path>
                <a:path w="454660" h="247650">
                  <a:moveTo>
                    <a:pt x="454660" y="132080"/>
                  </a:moveTo>
                  <a:lnTo>
                    <a:pt x="0" y="132080"/>
                  </a:lnTo>
                  <a:lnTo>
                    <a:pt x="0" y="144767"/>
                  </a:lnTo>
                  <a:lnTo>
                    <a:pt x="454660" y="144767"/>
                  </a:lnTo>
                  <a:lnTo>
                    <a:pt x="454660" y="132080"/>
                  </a:lnTo>
                  <a:close/>
                </a:path>
                <a:path w="454660" h="247650">
                  <a:moveTo>
                    <a:pt x="454660" y="119380"/>
                  </a:moveTo>
                  <a:lnTo>
                    <a:pt x="0" y="11938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19380"/>
                  </a:lnTo>
                  <a:close/>
                </a:path>
                <a:path w="454660" h="247650">
                  <a:moveTo>
                    <a:pt x="454660" y="113030"/>
                  </a:moveTo>
                  <a:lnTo>
                    <a:pt x="0" y="11303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13030"/>
                  </a:lnTo>
                  <a:close/>
                </a:path>
                <a:path w="454660" h="247650">
                  <a:moveTo>
                    <a:pt x="454660" y="81280"/>
                  </a:moveTo>
                  <a:lnTo>
                    <a:pt x="0" y="8128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81280"/>
                  </a:lnTo>
                  <a:close/>
                </a:path>
                <a:path w="454660" h="247650">
                  <a:moveTo>
                    <a:pt x="454660" y="74930"/>
                  </a:moveTo>
                  <a:lnTo>
                    <a:pt x="0" y="74930"/>
                  </a:lnTo>
                  <a:lnTo>
                    <a:pt x="0" y="81267"/>
                  </a:lnTo>
                  <a:lnTo>
                    <a:pt x="454660" y="81267"/>
                  </a:lnTo>
                  <a:lnTo>
                    <a:pt x="454660" y="74930"/>
                  </a:lnTo>
                  <a:close/>
                </a:path>
                <a:path w="454660" h="247650">
                  <a:moveTo>
                    <a:pt x="454660" y="68580"/>
                  </a:moveTo>
                  <a:lnTo>
                    <a:pt x="0" y="68580"/>
                  </a:lnTo>
                  <a:lnTo>
                    <a:pt x="0" y="74917"/>
                  </a:lnTo>
                  <a:lnTo>
                    <a:pt x="454660" y="74917"/>
                  </a:lnTo>
                  <a:lnTo>
                    <a:pt x="454660" y="68580"/>
                  </a:lnTo>
                  <a:close/>
                </a:path>
                <a:path w="454660" h="247650">
                  <a:moveTo>
                    <a:pt x="454660" y="55880"/>
                  </a:moveTo>
                  <a:lnTo>
                    <a:pt x="0" y="55880"/>
                  </a:lnTo>
                  <a:lnTo>
                    <a:pt x="0" y="68567"/>
                  </a:lnTo>
                  <a:lnTo>
                    <a:pt x="454660" y="68567"/>
                  </a:lnTo>
                  <a:lnTo>
                    <a:pt x="454660" y="55880"/>
                  </a:lnTo>
                  <a:close/>
                </a:path>
                <a:path w="454660" h="247650">
                  <a:moveTo>
                    <a:pt x="454660" y="44450"/>
                  </a:moveTo>
                  <a:lnTo>
                    <a:pt x="0" y="44450"/>
                  </a:lnTo>
                  <a:lnTo>
                    <a:pt x="0" y="55867"/>
                  </a:lnTo>
                  <a:lnTo>
                    <a:pt x="454660" y="55867"/>
                  </a:lnTo>
                  <a:lnTo>
                    <a:pt x="454660" y="44450"/>
                  </a:lnTo>
                  <a:close/>
                </a:path>
                <a:path w="454660" h="247650">
                  <a:moveTo>
                    <a:pt x="454660" y="31750"/>
                  </a:moveTo>
                  <a:lnTo>
                    <a:pt x="0" y="31750"/>
                  </a:lnTo>
                  <a:lnTo>
                    <a:pt x="0" y="44437"/>
                  </a:lnTo>
                  <a:lnTo>
                    <a:pt x="454660" y="44437"/>
                  </a:lnTo>
                  <a:lnTo>
                    <a:pt x="454660" y="31750"/>
                  </a:lnTo>
                  <a:close/>
                </a:path>
                <a:path w="454660" h="24765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24765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24765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247650">
                  <a:moveTo>
                    <a:pt x="454660" y="0"/>
                  </a:moveTo>
                  <a:lnTo>
                    <a:pt x="0" y="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6600" y="3088639"/>
              <a:ext cx="454659" cy="2044700"/>
            </a:xfrm>
            <a:custGeom>
              <a:avLst/>
              <a:gdLst/>
              <a:ahLst/>
              <a:cxnLst/>
              <a:rect l="l" t="t" r="r" b="b"/>
              <a:pathLst>
                <a:path w="454660" h="2044700">
                  <a:moveTo>
                    <a:pt x="454660" y="2038362"/>
                  </a:moveTo>
                  <a:lnTo>
                    <a:pt x="0" y="2038362"/>
                  </a:lnTo>
                  <a:lnTo>
                    <a:pt x="0" y="2044700"/>
                  </a:lnTo>
                  <a:lnTo>
                    <a:pt x="454660" y="2044700"/>
                  </a:lnTo>
                  <a:lnTo>
                    <a:pt x="454660" y="2038362"/>
                  </a:lnTo>
                  <a:close/>
                </a:path>
                <a:path w="454660" h="2044700">
                  <a:moveTo>
                    <a:pt x="454660" y="2032012"/>
                  </a:moveTo>
                  <a:lnTo>
                    <a:pt x="0" y="2032012"/>
                  </a:lnTo>
                  <a:lnTo>
                    <a:pt x="0" y="2038350"/>
                  </a:lnTo>
                  <a:lnTo>
                    <a:pt x="454660" y="2038350"/>
                  </a:lnTo>
                  <a:lnTo>
                    <a:pt x="454660" y="2032012"/>
                  </a:lnTo>
                  <a:close/>
                </a:path>
                <a:path w="454660" h="2044700">
                  <a:moveTo>
                    <a:pt x="454660" y="2025662"/>
                  </a:moveTo>
                  <a:lnTo>
                    <a:pt x="0" y="2025662"/>
                  </a:lnTo>
                  <a:lnTo>
                    <a:pt x="0" y="2032000"/>
                  </a:lnTo>
                  <a:lnTo>
                    <a:pt x="454660" y="2032000"/>
                  </a:lnTo>
                  <a:lnTo>
                    <a:pt x="454660" y="2025662"/>
                  </a:lnTo>
                  <a:close/>
                </a:path>
                <a:path w="454660" h="2044700">
                  <a:moveTo>
                    <a:pt x="454660" y="2019312"/>
                  </a:moveTo>
                  <a:lnTo>
                    <a:pt x="0" y="2019312"/>
                  </a:lnTo>
                  <a:lnTo>
                    <a:pt x="0" y="2025650"/>
                  </a:lnTo>
                  <a:lnTo>
                    <a:pt x="454660" y="2025650"/>
                  </a:lnTo>
                  <a:lnTo>
                    <a:pt x="454660" y="2019312"/>
                  </a:lnTo>
                  <a:close/>
                </a:path>
                <a:path w="454660" h="2044700">
                  <a:moveTo>
                    <a:pt x="454660" y="2012962"/>
                  </a:moveTo>
                  <a:lnTo>
                    <a:pt x="0" y="2012962"/>
                  </a:lnTo>
                  <a:lnTo>
                    <a:pt x="0" y="2019300"/>
                  </a:lnTo>
                  <a:lnTo>
                    <a:pt x="454660" y="2019300"/>
                  </a:lnTo>
                  <a:lnTo>
                    <a:pt x="454660" y="2012962"/>
                  </a:lnTo>
                  <a:close/>
                </a:path>
                <a:path w="454660" h="2044700">
                  <a:moveTo>
                    <a:pt x="454660" y="2006612"/>
                  </a:moveTo>
                  <a:lnTo>
                    <a:pt x="0" y="2006612"/>
                  </a:lnTo>
                  <a:lnTo>
                    <a:pt x="0" y="2012950"/>
                  </a:lnTo>
                  <a:lnTo>
                    <a:pt x="454660" y="2012950"/>
                  </a:lnTo>
                  <a:lnTo>
                    <a:pt x="454660" y="2006612"/>
                  </a:lnTo>
                  <a:close/>
                </a:path>
                <a:path w="454660" h="2044700">
                  <a:moveTo>
                    <a:pt x="454660" y="1181112"/>
                  </a:moveTo>
                  <a:lnTo>
                    <a:pt x="0" y="1181112"/>
                  </a:lnTo>
                  <a:lnTo>
                    <a:pt x="0" y="2006600"/>
                  </a:lnTo>
                  <a:lnTo>
                    <a:pt x="454660" y="2006600"/>
                  </a:lnTo>
                  <a:lnTo>
                    <a:pt x="454660" y="1181112"/>
                  </a:lnTo>
                  <a:close/>
                </a:path>
                <a:path w="454660" h="2044700">
                  <a:moveTo>
                    <a:pt x="454660" y="1174762"/>
                  </a:moveTo>
                  <a:lnTo>
                    <a:pt x="0" y="1174762"/>
                  </a:lnTo>
                  <a:lnTo>
                    <a:pt x="0" y="1181100"/>
                  </a:lnTo>
                  <a:lnTo>
                    <a:pt x="454660" y="1181100"/>
                  </a:lnTo>
                  <a:lnTo>
                    <a:pt x="454660" y="1174762"/>
                  </a:lnTo>
                  <a:close/>
                </a:path>
                <a:path w="454660" h="2044700">
                  <a:moveTo>
                    <a:pt x="454660" y="1155712"/>
                  </a:moveTo>
                  <a:lnTo>
                    <a:pt x="0" y="1155712"/>
                  </a:lnTo>
                  <a:lnTo>
                    <a:pt x="0" y="1174750"/>
                  </a:lnTo>
                  <a:lnTo>
                    <a:pt x="454660" y="1174750"/>
                  </a:lnTo>
                  <a:lnTo>
                    <a:pt x="454660" y="1155712"/>
                  </a:lnTo>
                  <a:close/>
                </a:path>
                <a:path w="454660" h="2044700">
                  <a:moveTo>
                    <a:pt x="454660" y="1143012"/>
                  </a:moveTo>
                  <a:lnTo>
                    <a:pt x="0" y="1143012"/>
                  </a:lnTo>
                  <a:lnTo>
                    <a:pt x="0" y="1155700"/>
                  </a:lnTo>
                  <a:lnTo>
                    <a:pt x="454660" y="1155700"/>
                  </a:lnTo>
                  <a:lnTo>
                    <a:pt x="454660" y="1143012"/>
                  </a:lnTo>
                  <a:close/>
                </a:path>
                <a:path w="454660" h="2044700">
                  <a:moveTo>
                    <a:pt x="454660" y="1123962"/>
                  </a:moveTo>
                  <a:lnTo>
                    <a:pt x="0" y="1123962"/>
                  </a:lnTo>
                  <a:lnTo>
                    <a:pt x="0" y="1143000"/>
                  </a:lnTo>
                  <a:lnTo>
                    <a:pt x="454660" y="1143000"/>
                  </a:lnTo>
                  <a:lnTo>
                    <a:pt x="454660" y="1123962"/>
                  </a:lnTo>
                  <a:close/>
                </a:path>
                <a:path w="454660" h="2044700">
                  <a:moveTo>
                    <a:pt x="454660" y="1117612"/>
                  </a:moveTo>
                  <a:lnTo>
                    <a:pt x="0" y="1117612"/>
                  </a:lnTo>
                  <a:lnTo>
                    <a:pt x="0" y="1123950"/>
                  </a:lnTo>
                  <a:lnTo>
                    <a:pt x="454660" y="1123950"/>
                  </a:lnTo>
                  <a:lnTo>
                    <a:pt x="454660" y="1117612"/>
                  </a:lnTo>
                  <a:close/>
                </a:path>
                <a:path w="454660" h="2044700">
                  <a:moveTo>
                    <a:pt x="454660" y="1111262"/>
                  </a:moveTo>
                  <a:lnTo>
                    <a:pt x="0" y="1111262"/>
                  </a:lnTo>
                  <a:lnTo>
                    <a:pt x="0" y="1117600"/>
                  </a:lnTo>
                  <a:lnTo>
                    <a:pt x="454660" y="1117600"/>
                  </a:lnTo>
                  <a:lnTo>
                    <a:pt x="454660" y="1111262"/>
                  </a:lnTo>
                  <a:close/>
                </a:path>
                <a:path w="454660" h="2044700">
                  <a:moveTo>
                    <a:pt x="454660" y="1092212"/>
                  </a:moveTo>
                  <a:lnTo>
                    <a:pt x="0" y="1092212"/>
                  </a:lnTo>
                  <a:lnTo>
                    <a:pt x="0" y="1111250"/>
                  </a:lnTo>
                  <a:lnTo>
                    <a:pt x="454660" y="1111250"/>
                  </a:lnTo>
                  <a:lnTo>
                    <a:pt x="454660" y="1092212"/>
                  </a:lnTo>
                  <a:close/>
                </a:path>
                <a:path w="454660" h="2044700">
                  <a:moveTo>
                    <a:pt x="454660" y="1085862"/>
                  </a:moveTo>
                  <a:lnTo>
                    <a:pt x="0" y="1085862"/>
                  </a:lnTo>
                  <a:lnTo>
                    <a:pt x="0" y="1092200"/>
                  </a:lnTo>
                  <a:lnTo>
                    <a:pt x="454660" y="1092200"/>
                  </a:lnTo>
                  <a:lnTo>
                    <a:pt x="454660" y="1085862"/>
                  </a:lnTo>
                  <a:close/>
                </a:path>
                <a:path w="454660" h="2044700">
                  <a:moveTo>
                    <a:pt x="454660" y="1066812"/>
                  </a:moveTo>
                  <a:lnTo>
                    <a:pt x="0" y="1066812"/>
                  </a:lnTo>
                  <a:lnTo>
                    <a:pt x="0" y="1085850"/>
                  </a:lnTo>
                  <a:lnTo>
                    <a:pt x="454660" y="1085850"/>
                  </a:lnTo>
                  <a:lnTo>
                    <a:pt x="454660" y="1066812"/>
                  </a:lnTo>
                  <a:close/>
                </a:path>
                <a:path w="454660" h="2044700">
                  <a:moveTo>
                    <a:pt x="454660" y="1054112"/>
                  </a:moveTo>
                  <a:lnTo>
                    <a:pt x="0" y="1054112"/>
                  </a:lnTo>
                  <a:lnTo>
                    <a:pt x="0" y="1066800"/>
                  </a:lnTo>
                  <a:lnTo>
                    <a:pt x="454660" y="1066800"/>
                  </a:lnTo>
                  <a:lnTo>
                    <a:pt x="454660" y="1054112"/>
                  </a:lnTo>
                  <a:close/>
                </a:path>
                <a:path w="454660" h="2044700">
                  <a:moveTo>
                    <a:pt x="454660" y="1047762"/>
                  </a:moveTo>
                  <a:lnTo>
                    <a:pt x="0" y="1047762"/>
                  </a:lnTo>
                  <a:lnTo>
                    <a:pt x="0" y="1054100"/>
                  </a:lnTo>
                  <a:lnTo>
                    <a:pt x="454660" y="1054100"/>
                  </a:lnTo>
                  <a:lnTo>
                    <a:pt x="454660" y="1047762"/>
                  </a:lnTo>
                  <a:close/>
                </a:path>
                <a:path w="454660" h="2044700">
                  <a:moveTo>
                    <a:pt x="454660" y="1035062"/>
                  </a:moveTo>
                  <a:lnTo>
                    <a:pt x="0" y="1035062"/>
                  </a:lnTo>
                  <a:lnTo>
                    <a:pt x="0" y="1047750"/>
                  </a:lnTo>
                  <a:lnTo>
                    <a:pt x="454660" y="1047750"/>
                  </a:lnTo>
                  <a:lnTo>
                    <a:pt x="454660" y="1035062"/>
                  </a:lnTo>
                  <a:close/>
                </a:path>
                <a:path w="454660" h="2044700">
                  <a:moveTo>
                    <a:pt x="454660" y="1028712"/>
                  </a:moveTo>
                  <a:lnTo>
                    <a:pt x="0" y="1028712"/>
                  </a:lnTo>
                  <a:lnTo>
                    <a:pt x="0" y="1035050"/>
                  </a:lnTo>
                  <a:lnTo>
                    <a:pt x="454660" y="1035050"/>
                  </a:lnTo>
                  <a:lnTo>
                    <a:pt x="454660" y="1028712"/>
                  </a:lnTo>
                  <a:close/>
                </a:path>
                <a:path w="454660" h="2044700">
                  <a:moveTo>
                    <a:pt x="454660" y="1016012"/>
                  </a:moveTo>
                  <a:lnTo>
                    <a:pt x="0" y="1016012"/>
                  </a:lnTo>
                  <a:lnTo>
                    <a:pt x="0" y="1028700"/>
                  </a:lnTo>
                  <a:lnTo>
                    <a:pt x="454660" y="1028700"/>
                  </a:lnTo>
                  <a:lnTo>
                    <a:pt x="454660" y="1016012"/>
                  </a:lnTo>
                  <a:close/>
                </a:path>
                <a:path w="454660" h="2044700">
                  <a:moveTo>
                    <a:pt x="454660" y="984262"/>
                  </a:moveTo>
                  <a:lnTo>
                    <a:pt x="0" y="9842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984262"/>
                  </a:lnTo>
                  <a:close/>
                </a:path>
                <a:path w="454660" h="2044700">
                  <a:moveTo>
                    <a:pt x="454660" y="977912"/>
                  </a:moveTo>
                  <a:lnTo>
                    <a:pt x="0" y="977912"/>
                  </a:lnTo>
                  <a:lnTo>
                    <a:pt x="0" y="984250"/>
                  </a:lnTo>
                  <a:lnTo>
                    <a:pt x="454660" y="984250"/>
                  </a:lnTo>
                  <a:lnTo>
                    <a:pt x="454660" y="977912"/>
                  </a:lnTo>
                  <a:close/>
                </a:path>
                <a:path w="454660" h="2044700">
                  <a:moveTo>
                    <a:pt x="454660" y="971562"/>
                  </a:moveTo>
                  <a:lnTo>
                    <a:pt x="0" y="971562"/>
                  </a:lnTo>
                  <a:lnTo>
                    <a:pt x="0" y="977900"/>
                  </a:lnTo>
                  <a:lnTo>
                    <a:pt x="454660" y="977900"/>
                  </a:lnTo>
                  <a:lnTo>
                    <a:pt x="454660" y="971562"/>
                  </a:lnTo>
                  <a:close/>
                </a:path>
                <a:path w="454660" h="2044700">
                  <a:moveTo>
                    <a:pt x="454660" y="958862"/>
                  </a:moveTo>
                  <a:lnTo>
                    <a:pt x="0" y="958862"/>
                  </a:lnTo>
                  <a:lnTo>
                    <a:pt x="0" y="971550"/>
                  </a:lnTo>
                  <a:lnTo>
                    <a:pt x="454660" y="971550"/>
                  </a:lnTo>
                  <a:lnTo>
                    <a:pt x="454660" y="958862"/>
                  </a:lnTo>
                  <a:close/>
                </a:path>
                <a:path w="454660" h="2044700">
                  <a:moveTo>
                    <a:pt x="454660" y="952512"/>
                  </a:moveTo>
                  <a:lnTo>
                    <a:pt x="0" y="952512"/>
                  </a:lnTo>
                  <a:lnTo>
                    <a:pt x="0" y="958850"/>
                  </a:lnTo>
                  <a:lnTo>
                    <a:pt x="454660" y="958850"/>
                  </a:lnTo>
                  <a:lnTo>
                    <a:pt x="454660" y="952512"/>
                  </a:lnTo>
                  <a:close/>
                </a:path>
                <a:path w="454660" h="204470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60" h="2044700">
                  <a:moveTo>
                    <a:pt x="454660" y="939812"/>
                  </a:moveTo>
                  <a:lnTo>
                    <a:pt x="0" y="9398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39812"/>
                  </a:lnTo>
                  <a:close/>
                </a:path>
                <a:path w="454660" h="2044700">
                  <a:moveTo>
                    <a:pt x="454660" y="933462"/>
                  </a:moveTo>
                  <a:lnTo>
                    <a:pt x="0" y="933462"/>
                  </a:lnTo>
                  <a:lnTo>
                    <a:pt x="0" y="939800"/>
                  </a:lnTo>
                  <a:lnTo>
                    <a:pt x="454660" y="939800"/>
                  </a:lnTo>
                  <a:lnTo>
                    <a:pt x="454660" y="933462"/>
                  </a:lnTo>
                  <a:close/>
                </a:path>
                <a:path w="454660" h="2044700">
                  <a:moveTo>
                    <a:pt x="454660" y="927112"/>
                  </a:moveTo>
                  <a:lnTo>
                    <a:pt x="0" y="927112"/>
                  </a:lnTo>
                  <a:lnTo>
                    <a:pt x="0" y="933450"/>
                  </a:lnTo>
                  <a:lnTo>
                    <a:pt x="454660" y="933450"/>
                  </a:lnTo>
                  <a:lnTo>
                    <a:pt x="454660" y="927112"/>
                  </a:lnTo>
                  <a:close/>
                </a:path>
                <a:path w="454660" h="2044700">
                  <a:moveTo>
                    <a:pt x="454660" y="914412"/>
                  </a:moveTo>
                  <a:lnTo>
                    <a:pt x="0" y="91441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14412"/>
                  </a:lnTo>
                  <a:close/>
                </a:path>
                <a:path w="454660" h="2044700">
                  <a:moveTo>
                    <a:pt x="454660" y="908062"/>
                  </a:moveTo>
                  <a:lnTo>
                    <a:pt x="0" y="908062"/>
                  </a:lnTo>
                  <a:lnTo>
                    <a:pt x="0" y="914400"/>
                  </a:lnTo>
                  <a:lnTo>
                    <a:pt x="454660" y="914400"/>
                  </a:lnTo>
                  <a:lnTo>
                    <a:pt x="454660" y="908062"/>
                  </a:lnTo>
                  <a:close/>
                </a:path>
                <a:path w="454660" h="2044700">
                  <a:moveTo>
                    <a:pt x="454660" y="895362"/>
                  </a:moveTo>
                  <a:lnTo>
                    <a:pt x="0" y="895362"/>
                  </a:lnTo>
                  <a:lnTo>
                    <a:pt x="0" y="908050"/>
                  </a:lnTo>
                  <a:lnTo>
                    <a:pt x="454660" y="908050"/>
                  </a:lnTo>
                  <a:lnTo>
                    <a:pt x="454660" y="895362"/>
                  </a:lnTo>
                  <a:close/>
                </a:path>
                <a:path w="454660" h="2044700">
                  <a:moveTo>
                    <a:pt x="454660" y="889012"/>
                  </a:moveTo>
                  <a:lnTo>
                    <a:pt x="0" y="889012"/>
                  </a:lnTo>
                  <a:lnTo>
                    <a:pt x="0" y="895350"/>
                  </a:lnTo>
                  <a:lnTo>
                    <a:pt x="454660" y="895350"/>
                  </a:lnTo>
                  <a:lnTo>
                    <a:pt x="454660" y="889012"/>
                  </a:lnTo>
                  <a:close/>
                </a:path>
                <a:path w="454660" h="2044700">
                  <a:moveTo>
                    <a:pt x="454660" y="876312"/>
                  </a:moveTo>
                  <a:lnTo>
                    <a:pt x="0" y="876312"/>
                  </a:lnTo>
                  <a:lnTo>
                    <a:pt x="0" y="889000"/>
                  </a:lnTo>
                  <a:lnTo>
                    <a:pt x="454660" y="889000"/>
                  </a:lnTo>
                  <a:lnTo>
                    <a:pt x="454660" y="876312"/>
                  </a:lnTo>
                  <a:close/>
                </a:path>
                <a:path w="454660" h="2044700">
                  <a:moveTo>
                    <a:pt x="454660" y="869962"/>
                  </a:moveTo>
                  <a:lnTo>
                    <a:pt x="0" y="869962"/>
                  </a:lnTo>
                  <a:lnTo>
                    <a:pt x="0" y="876300"/>
                  </a:lnTo>
                  <a:lnTo>
                    <a:pt x="454660" y="876300"/>
                  </a:lnTo>
                  <a:lnTo>
                    <a:pt x="454660" y="869962"/>
                  </a:lnTo>
                  <a:close/>
                </a:path>
                <a:path w="454660" h="2044700">
                  <a:moveTo>
                    <a:pt x="454660" y="863612"/>
                  </a:moveTo>
                  <a:lnTo>
                    <a:pt x="0" y="863612"/>
                  </a:lnTo>
                  <a:lnTo>
                    <a:pt x="0" y="869950"/>
                  </a:lnTo>
                  <a:lnTo>
                    <a:pt x="454660" y="869950"/>
                  </a:lnTo>
                  <a:lnTo>
                    <a:pt x="454660" y="863612"/>
                  </a:lnTo>
                  <a:close/>
                </a:path>
                <a:path w="454660" h="2044700">
                  <a:moveTo>
                    <a:pt x="454660" y="844562"/>
                  </a:moveTo>
                  <a:lnTo>
                    <a:pt x="0" y="84456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44562"/>
                  </a:lnTo>
                  <a:close/>
                </a:path>
                <a:path w="454660" h="2044700">
                  <a:moveTo>
                    <a:pt x="454660" y="825512"/>
                  </a:moveTo>
                  <a:lnTo>
                    <a:pt x="0" y="825512"/>
                  </a:lnTo>
                  <a:lnTo>
                    <a:pt x="0" y="844550"/>
                  </a:lnTo>
                  <a:lnTo>
                    <a:pt x="454660" y="844550"/>
                  </a:lnTo>
                  <a:lnTo>
                    <a:pt x="454660" y="825512"/>
                  </a:lnTo>
                  <a:close/>
                </a:path>
                <a:path w="454660" h="2044700">
                  <a:moveTo>
                    <a:pt x="454660" y="819162"/>
                  </a:moveTo>
                  <a:lnTo>
                    <a:pt x="0" y="819162"/>
                  </a:lnTo>
                  <a:lnTo>
                    <a:pt x="0" y="825500"/>
                  </a:lnTo>
                  <a:lnTo>
                    <a:pt x="454660" y="825500"/>
                  </a:lnTo>
                  <a:lnTo>
                    <a:pt x="454660" y="819162"/>
                  </a:lnTo>
                  <a:close/>
                </a:path>
                <a:path w="454660" h="2044700">
                  <a:moveTo>
                    <a:pt x="454660" y="806462"/>
                  </a:moveTo>
                  <a:lnTo>
                    <a:pt x="0" y="806462"/>
                  </a:lnTo>
                  <a:lnTo>
                    <a:pt x="0" y="819150"/>
                  </a:lnTo>
                  <a:lnTo>
                    <a:pt x="454660" y="819150"/>
                  </a:lnTo>
                  <a:lnTo>
                    <a:pt x="454660" y="806462"/>
                  </a:lnTo>
                  <a:close/>
                </a:path>
                <a:path w="454660" h="2044700">
                  <a:moveTo>
                    <a:pt x="454660" y="800112"/>
                  </a:moveTo>
                  <a:lnTo>
                    <a:pt x="0" y="800112"/>
                  </a:lnTo>
                  <a:lnTo>
                    <a:pt x="0" y="806450"/>
                  </a:lnTo>
                  <a:lnTo>
                    <a:pt x="454660" y="806450"/>
                  </a:lnTo>
                  <a:lnTo>
                    <a:pt x="454660" y="800112"/>
                  </a:lnTo>
                  <a:close/>
                </a:path>
                <a:path w="454660" h="2044700">
                  <a:moveTo>
                    <a:pt x="454660" y="787412"/>
                  </a:moveTo>
                  <a:lnTo>
                    <a:pt x="0" y="787412"/>
                  </a:lnTo>
                  <a:lnTo>
                    <a:pt x="0" y="800100"/>
                  </a:lnTo>
                  <a:lnTo>
                    <a:pt x="454660" y="800100"/>
                  </a:lnTo>
                  <a:lnTo>
                    <a:pt x="454660" y="787412"/>
                  </a:lnTo>
                  <a:close/>
                </a:path>
                <a:path w="454660" h="204470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204470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2044700">
                  <a:moveTo>
                    <a:pt x="454660" y="762012"/>
                  </a:moveTo>
                  <a:lnTo>
                    <a:pt x="0" y="76201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2012"/>
                  </a:lnTo>
                  <a:close/>
                </a:path>
                <a:path w="454660" h="2044700">
                  <a:moveTo>
                    <a:pt x="454660" y="704862"/>
                  </a:moveTo>
                  <a:lnTo>
                    <a:pt x="0" y="70486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04862"/>
                  </a:lnTo>
                  <a:close/>
                </a:path>
                <a:path w="454660" h="204470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2044700">
                  <a:moveTo>
                    <a:pt x="454660" y="692162"/>
                  </a:moveTo>
                  <a:lnTo>
                    <a:pt x="0" y="69216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92162"/>
                  </a:lnTo>
                  <a:close/>
                </a:path>
                <a:path w="454660" h="2044700">
                  <a:moveTo>
                    <a:pt x="454660" y="685812"/>
                  </a:moveTo>
                  <a:lnTo>
                    <a:pt x="0" y="685812"/>
                  </a:lnTo>
                  <a:lnTo>
                    <a:pt x="0" y="692150"/>
                  </a:lnTo>
                  <a:lnTo>
                    <a:pt x="454660" y="692150"/>
                  </a:lnTo>
                  <a:lnTo>
                    <a:pt x="454660" y="685812"/>
                  </a:lnTo>
                  <a:close/>
                </a:path>
                <a:path w="454660" h="2044700">
                  <a:moveTo>
                    <a:pt x="454660" y="635012"/>
                  </a:moveTo>
                  <a:lnTo>
                    <a:pt x="0" y="635012"/>
                  </a:lnTo>
                  <a:lnTo>
                    <a:pt x="0" y="685800"/>
                  </a:lnTo>
                  <a:lnTo>
                    <a:pt x="454660" y="685800"/>
                  </a:lnTo>
                  <a:lnTo>
                    <a:pt x="454660" y="635012"/>
                  </a:lnTo>
                  <a:close/>
                </a:path>
                <a:path w="454660" h="2044700">
                  <a:moveTo>
                    <a:pt x="454660" y="628662"/>
                  </a:moveTo>
                  <a:lnTo>
                    <a:pt x="0" y="62866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8662"/>
                  </a:lnTo>
                  <a:close/>
                </a:path>
                <a:path w="454660" h="2044700">
                  <a:moveTo>
                    <a:pt x="454660" y="622312"/>
                  </a:moveTo>
                  <a:lnTo>
                    <a:pt x="0" y="622312"/>
                  </a:lnTo>
                  <a:lnTo>
                    <a:pt x="0" y="628650"/>
                  </a:lnTo>
                  <a:lnTo>
                    <a:pt x="454660" y="628650"/>
                  </a:lnTo>
                  <a:lnTo>
                    <a:pt x="454660" y="622312"/>
                  </a:lnTo>
                  <a:close/>
                </a:path>
                <a:path w="454660" h="2044700">
                  <a:moveTo>
                    <a:pt x="454660" y="615962"/>
                  </a:moveTo>
                  <a:lnTo>
                    <a:pt x="0" y="615962"/>
                  </a:lnTo>
                  <a:lnTo>
                    <a:pt x="0" y="622300"/>
                  </a:lnTo>
                  <a:lnTo>
                    <a:pt x="454660" y="622300"/>
                  </a:lnTo>
                  <a:lnTo>
                    <a:pt x="454660" y="615962"/>
                  </a:lnTo>
                  <a:close/>
                </a:path>
                <a:path w="454660" h="2044700">
                  <a:moveTo>
                    <a:pt x="454660" y="590562"/>
                  </a:moveTo>
                  <a:lnTo>
                    <a:pt x="0" y="59056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590562"/>
                  </a:lnTo>
                  <a:close/>
                </a:path>
                <a:path w="454660" h="2044700">
                  <a:moveTo>
                    <a:pt x="454660" y="584212"/>
                  </a:moveTo>
                  <a:lnTo>
                    <a:pt x="0" y="584212"/>
                  </a:lnTo>
                  <a:lnTo>
                    <a:pt x="0" y="590550"/>
                  </a:lnTo>
                  <a:lnTo>
                    <a:pt x="454660" y="590550"/>
                  </a:lnTo>
                  <a:lnTo>
                    <a:pt x="454660" y="584212"/>
                  </a:lnTo>
                  <a:close/>
                </a:path>
                <a:path w="454660" h="2044700">
                  <a:moveTo>
                    <a:pt x="454660" y="565162"/>
                  </a:moveTo>
                  <a:lnTo>
                    <a:pt x="0" y="565162"/>
                  </a:lnTo>
                  <a:lnTo>
                    <a:pt x="0" y="584200"/>
                  </a:lnTo>
                  <a:lnTo>
                    <a:pt x="454660" y="584200"/>
                  </a:lnTo>
                  <a:lnTo>
                    <a:pt x="454660" y="565162"/>
                  </a:lnTo>
                  <a:close/>
                </a:path>
                <a:path w="454660" h="2044700">
                  <a:moveTo>
                    <a:pt x="454660" y="558812"/>
                  </a:moveTo>
                  <a:lnTo>
                    <a:pt x="0" y="558812"/>
                  </a:lnTo>
                  <a:lnTo>
                    <a:pt x="0" y="565150"/>
                  </a:lnTo>
                  <a:lnTo>
                    <a:pt x="454660" y="565150"/>
                  </a:lnTo>
                  <a:lnTo>
                    <a:pt x="454660" y="558812"/>
                  </a:lnTo>
                  <a:close/>
                </a:path>
                <a:path w="454660" h="2044700">
                  <a:moveTo>
                    <a:pt x="454660" y="552462"/>
                  </a:moveTo>
                  <a:lnTo>
                    <a:pt x="0" y="552462"/>
                  </a:lnTo>
                  <a:lnTo>
                    <a:pt x="0" y="558800"/>
                  </a:lnTo>
                  <a:lnTo>
                    <a:pt x="454660" y="558800"/>
                  </a:lnTo>
                  <a:lnTo>
                    <a:pt x="454660" y="552462"/>
                  </a:lnTo>
                  <a:close/>
                </a:path>
                <a:path w="454660" h="2044700">
                  <a:moveTo>
                    <a:pt x="454660" y="546112"/>
                  </a:moveTo>
                  <a:lnTo>
                    <a:pt x="0" y="546112"/>
                  </a:lnTo>
                  <a:lnTo>
                    <a:pt x="0" y="552450"/>
                  </a:lnTo>
                  <a:lnTo>
                    <a:pt x="454660" y="552450"/>
                  </a:lnTo>
                  <a:lnTo>
                    <a:pt x="454660" y="546112"/>
                  </a:lnTo>
                  <a:close/>
                </a:path>
                <a:path w="454660" h="2044700">
                  <a:moveTo>
                    <a:pt x="454660" y="539762"/>
                  </a:moveTo>
                  <a:lnTo>
                    <a:pt x="0" y="539762"/>
                  </a:lnTo>
                  <a:lnTo>
                    <a:pt x="0" y="546100"/>
                  </a:lnTo>
                  <a:lnTo>
                    <a:pt x="454660" y="546100"/>
                  </a:lnTo>
                  <a:lnTo>
                    <a:pt x="454660" y="539762"/>
                  </a:lnTo>
                  <a:close/>
                </a:path>
                <a:path w="454660" h="2044700">
                  <a:moveTo>
                    <a:pt x="454660" y="527062"/>
                  </a:moveTo>
                  <a:lnTo>
                    <a:pt x="0" y="527062"/>
                  </a:lnTo>
                  <a:lnTo>
                    <a:pt x="0" y="539750"/>
                  </a:lnTo>
                  <a:lnTo>
                    <a:pt x="454660" y="539750"/>
                  </a:lnTo>
                  <a:lnTo>
                    <a:pt x="454660" y="527062"/>
                  </a:lnTo>
                  <a:close/>
                </a:path>
                <a:path w="454660" h="2044700">
                  <a:moveTo>
                    <a:pt x="454660" y="520712"/>
                  </a:moveTo>
                  <a:lnTo>
                    <a:pt x="0" y="520712"/>
                  </a:lnTo>
                  <a:lnTo>
                    <a:pt x="0" y="527050"/>
                  </a:lnTo>
                  <a:lnTo>
                    <a:pt x="454660" y="527050"/>
                  </a:lnTo>
                  <a:lnTo>
                    <a:pt x="454660" y="520712"/>
                  </a:lnTo>
                  <a:close/>
                </a:path>
                <a:path w="454660" h="2044700">
                  <a:moveTo>
                    <a:pt x="454660" y="0"/>
                  </a:moveTo>
                  <a:lnTo>
                    <a:pt x="330200" y="0"/>
                  </a:lnTo>
                  <a:lnTo>
                    <a:pt x="330200" y="12700"/>
                  </a:lnTo>
                  <a:lnTo>
                    <a:pt x="278130" y="12700"/>
                  </a:lnTo>
                  <a:lnTo>
                    <a:pt x="278130" y="25400"/>
                  </a:lnTo>
                  <a:lnTo>
                    <a:pt x="226060" y="25400"/>
                  </a:lnTo>
                  <a:lnTo>
                    <a:pt x="226060" y="38100"/>
                  </a:lnTo>
                  <a:lnTo>
                    <a:pt x="173990" y="38100"/>
                  </a:lnTo>
                  <a:lnTo>
                    <a:pt x="173990" y="50800"/>
                  </a:lnTo>
                  <a:lnTo>
                    <a:pt x="120650" y="50800"/>
                  </a:lnTo>
                  <a:lnTo>
                    <a:pt x="120650" y="63500"/>
                  </a:lnTo>
                  <a:lnTo>
                    <a:pt x="68580" y="63500"/>
                  </a:lnTo>
                  <a:lnTo>
                    <a:pt x="68580" y="76200"/>
                  </a:lnTo>
                  <a:lnTo>
                    <a:pt x="16510" y="76200"/>
                  </a:lnTo>
                  <a:lnTo>
                    <a:pt x="16510" y="88900"/>
                  </a:lnTo>
                  <a:lnTo>
                    <a:pt x="0" y="88900"/>
                  </a:lnTo>
                  <a:lnTo>
                    <a:pt x="0" y="520700"/>
                  </a:lnTo>
                  <a:lnTo>
                    <a:pt x="454660" y="520700"/>
                  </a:lnTo>
                  <a:lnTo>
                    <a:pt x="454660" y="88900"/>
                  </a:lnTo>
                  <a:lnTo>
                    <a:pt x="454660" y="762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6600" y="5127002"/>
              <a:ext cx="454659" cy="345440"/>
            </a:xfrm>
            <a:custGeom>
              <a:avLst/>
              <a:gdLst/>
              <a:ahLst/>
              <a:cxnLst/>
              <a:rect l="l" t="t" r="r" b="b"/>
              <a:pathLst>
                <a:path w="454660" h="345439">
                  <a:moveTo>
                    <a:pt x="10160" y="344170"/>
                  </a:moveTo>
                  <a:lnTo>
                    <a:pt x="0" y="344170"/>
                  </a:lnTo>
                  <a:lnTo>
                    <a:pt x="0" y="345427"/>
                  </a:lnTo>
                  <a:lnTo>
                    <a:pt x="10160" y="345427"/>
                  </a:lnTo>
                  <a:lnTo>
                    <a:pt x="10160" y="344170"/>
                  </a:lnTo>
                  <a:close/>
                </a:path>
                <a:path w="454660" h="345439">
                  <a:moveTo>
                    <a:pt x="454660" y="265430"/>
                  </a:moveTo>
                  <a:lnTo>
                    <a:pt x="0" y="265430"/>
                  </a:lnTo>
                  <a:lnTo>
                    <a:pt x="0" y="284467"/>
                  </a:lnTo>
                  <a:lnTo>
                    <a:pt x="0" y="298437"/>
                  </a:lnTo>
                  <a:lnTo>
                    <a:pt x="0" y="344157"/>
                  </a:lnTo>
                  <a:lnTo>
                    <a:pt x="22860" y="344157"/>
                  </a:lnTo>
                  <a:lnTo>
                    <a:pt x="22860" y="342887"/>
                  </a:lnTo>
                  <a:lnTo>
                    <a:pt x="34290" y="342887"/>
                  </a:lnTo>
                  <a:lnTo>
                    <a:pt x="34290" y="341617"/>
                  </a:lnTo>
                  <a:lnTo>
                    <a:pt x="46990" y="341617"/>
                  </a:lnTo>
                  <a:lnTo>
                    <a:pt x="46990" y="340347"/>
                  </a:lnTo>
                  <a:lnTo>
                    <a:pt x="58420" y="340347"/>
                  </a:lnTo>
                  <a:lnTo>
                    <a:pt x="58420" y="339077"/>
                  </a:lnTo>
                  <a:lnTo>
                    <a:pt x="71120" y="339077"/>
                  </a:lnTo>
                  <a:lnTo>
                    <a:pt x="71120" y="337807"/>
                  </a:lnTo>
                  <a:lnTo>
                    <a:pt x="83820" y="337807"/>
                  </a:lnTo>
                  <a:lnTo>
                    <a:pt x="83820" y="336537"/>
                  </a:lnTo>
                  <a:lnTo>
                    <a:pt x="95250" y="336537"/>
                  </a:lnTo>
                  <a:lnTo>
                    <a:pt x="95250" y="335267"/>
                  </a:lnTo>
                  <a:lnTo>
                    <a:pt x="107950" y="335267"/>
                  </a:lnTo>
                  <a:lnTo>
                    <a:pt x="107950" y="333997"/>
                  </a:lnTo>
                  <a:lnTo>
                    <a:pt x="120650" y="333997"/>
                  </a:lnTo>
                  <a:lnTo>
                    <a:pt x="120650" y="332727"/>
                  </a:lnTo>
                  <a:lnTo>
                    <a:pt x="132080" y="332727"/>
                  </a:lnTo>
                  <a:lnTo>
                    <a:pt x="132080" y="331457"/>
                  </a:lnTo>
                  <a:lnTo>
                    <a:pt x="144780" y="331457"/>
                  </a:lnTo>
                  <a:lnTo>
                    <a:pt x="144780" y="330187"/>
                  </a:lnTo>
                  <a:lnTo>
                    <a:pt x="157480" y="330187"/>
                  </a:lnTo>
                  <a:lnTo>
                    <a:pt x="157480" y="328917"/>
                  </a:lnTo>
                  <a:lnTo>
                    <a:pt x="168910" y="328917"/>
                  </a:lnTo>
                  <a:lnTo>
                    <a:pt x="168910" y="327647"/>
                  </a:lnTo>
                  <a:lnTo>
                    <a:pt x="181610" y="327647"/>
                  </a:lnTo>
                  <a:lnTo>
                    <a:pt x="181610" y="326377"/>
                  </a:lnTo>
                  <a:lnTo>
                    <a:pt x="193040" y="326377"/>
                  </a:lnTo>
                  <a:lnTo>
                    <a:pt x="193040" y="325107"/>
                  </a:lnTo>
                  <a:lnTo>
                    <a:pt x="205740" y="325107"/>
                  </a:lnTo>
                  <a:lnTo>
                    <a:pt x="205740" y="323837"/>
                  </a:lnTo>
                  <a:lnTo>
                    <a:pt x="218440" y="323837"/>
                  </a:lnTo>
                  <a:lnTo>
                    <a:pt x="218440" y="322567"/>
                  </a:lnTo>
                  <a:lnTo>
                    <a:pt x="229870" y="322567"/>
                  </a:lnTo>
                  <a:lnTo>
                    <a:pt x="229870" y="321297"/>
                  </a:lnTo>
                  <a:lnTo>
                    <a:pt x="242570" y="321297"/>
                  </a:lnTo>
                  <a:lnTo>
                    <a:pt x="242570" y="320027"/>
                  </a:lnTo>
                  <a:lnTo>
                    <a:pt x="255270" y="320027"/>
                  </a:lnTo>
                  <a:lnTo>
                    <a:pt x="255270" y="318757"/>
                  </a:lnTo>
                  <a:lnTo>
                    <a:pt x="266700" y="318757"/>
                  </a:lnTo>
                  <a:lnTo>
                    <a:pt x="266700" y="317487"/>
                  </a:lnTo>
                  <a:lnTo>
                    <a:pt x="279387" y="317487"/>
                  </a:lnTo>
                  <a:lnTo>
                    <a:pt x="279387" y="316217"/>
                  </a:lnTo>
                  <a:lnTo>
                    <a:pt x="290830" y="316217"/>
                  </a:lnTo>
                  <a:lnTo>
                    <a:pt x="290830" y="314947"/>
                  </a:lnTo>
                  <a:lnTo>
                    <a:pt x="303530" y="314947"/>
                  </a:lnTo>
                  <a:lnTo>
                    <a:pt x="303530" y="313677"/>
                  </a:lnTo>
                  <a:lnTo>
                    <a:pt x="316230" y="313677"/>
                  </a:lnTo>
                  <a:lnTo>
                    <a:pt x="316230" y="312407"/>
                  </a:lnTo>
                  <a:lnTo>
                    <a:pt x="327660" y="312407"/>
                  </a:lnTo>
                  <a:lnTo>
                    <a:pt x="327660" y="311137"/>
                  </a:lnTo>
                  <a:lnTo>
                    <a:pt x="340360" y="311137"/>
                  </a:lnTo>
                  <a:lnTo>
                    <a:pt x="340360" y="309867"/>
                  </a:lnTo>
                  <a:lnTo>
                    <a:pt x="353060" y="309867"/>
                  </a:lnTo>
                  <a:lnTo>
                    <a:pt x="353060" y="308597"/>
                  </a:lnTo>
                  <a:lnTo>
                    <a:pt x="364490" y="308597"/>
                  </a:lnTo>
                  <a:lnTo>
                    <a:pt x="364490" y="307327"/>
                  </a:lnTo>
                  <a:lnTo>
                    <a:pt x="377190" y="307327"/>
                  </a:lnTo>
                  <a:lnTo>
                    <a:pt x="377190" y="306057"/>
                  </a:lnTo>
                  <a:lnTo>
                    <a:pt x="389890" y="306057"/>
                  </a:lnTo>
                  <a:lnTo>
                    <a:pt x="389890" y="304787"/>
                  </a:lnTo>
                  <a:lnTo>
                    <a:pt x="401320" y="304787"/>
                  </a:lnTo>
                  <a:lnTo>
                    <a:pt x="401320" y="303517"/>
                  </a:lnTo>
                  <a:lnTo>
                    <a:pt x="414020" y="303517"/>
                  </a:lnTo>
                  <a:lnTo>
                    <a:pt x="414020" y="302247"/>
                  </a:lnTo>
                  <a:lnTo>
                    <a:pt x="425450" y="302247"/>
                  </a:lnTo>
                  <a:lnTo>
                    <a:pt x="425450" y="300977"/>
                  </a:lnTo>
                  <a:lnTo>
                    <a:pt x="438150" y="300977"/>
                  </a:lnTo>
                  <a:lnTo>
                    <a:pt x="438150" y="299707"/>
                  </a:lnTo>
                  <a:lnTo>
                    <a:pt x="450850" y="299707"/>
                  </a:lnTo>
                  <a:lnTo>
                    <a:pt x="450850" y="298437"/>
                  </a:lnTo>
                  <a:lnTo>
                    <a:pt x="454660" y="298437"/>
                  </a:lnTo>
                  <a:lnTo>
                    <a:pt x="454660" y="284467"/>
                  </a:lnTo>
                  <a:lnTo>
                    <a:pt x="454660" y="265430"/>
                  </a:lnTo>
                  <a:close/>
                </a:path>
                <a:path w="454660" h="345439">
                  <a:moveTo>
                    <a:pt x="454660" y="252730"/>
                  </a:moveTo>
                  <a:lnTo>
                    <a:pt x="0" y="25273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2730"/>
                  </a:lnTo>
                  <a:close/>
                </a:path>
                <a:path w="454660" h="345439">
                  <a:moveTo>
                    <a:pt x="454660" y="246380"/>
                  </a:moveTo>
                  <a:lnTo>
                    <a:pt x="0" y="246380"/>
                  </a:lnTo>
                  <a:lnTo>
                    <a:pt x="0" y="252717"/>
                  </a:lnTo>
                  <a:lnTo>
                    <a:pt x="454660" y="252717"/>
                  </a:lnTo>
                  <a:lnTo>
                    <a:pt x="454660" y="246380"/>
                  </a:lnTo>
                  <a:close/>
                </a:path>
                <a:path w="454660" h="345439">
                  <a:moveTo>
                    <a:pt x="454660" y="233680"/>
                  </a:moveTo>
                  <a:lnTo>
                    <a:pt x="0" y="23368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33680"/>
                  </a:lnTo>
                  <a:close/>
                </a:path>
                <a:path w="454660" h="345439">
                  <a:moveTo>
                    <a:pt x="454660" y="227330"/>
                  </a:moveTo>
                  <a:lnTo>
                    <a:pt x="0" y="227330"/>
                  </a:lnTo>
                  <a:lnTo>
                    <a:pt x="0" y="233667"/>
                  </a:lnTo>
                  <a:lnTo>
                    <a:pt x="454660" y="233667"/>
                  </a:lnTo>
                  <a:lnTo>
                    <a:pt x="454660" y="227330"/>
                  </a:lnTo>
                  <a:close/>
                </a:path>
                <a:path w="454660" h="345439">
                  <a:moveTo>
                    <a:pt x="454660" y="214630"/>
                  </a:moveTo>
                  <a:lnTo>
                    <a:pt x="0" y="214630"/>
                  </a:lnTo>
                  <a:lnTo>
                    <a:pt x="0" y="227317"/>
                  </a:lnTo>
                  <a:lnTo>
                    <a:pt x="454660" y="227317"/>
                  </a:lnTo>
                  <a:lnTo>
                    <a:pt x="454660" y="214630"/>
                  </a:lnTo>
                  <a:close/>
                </a:path>
                <a:path w="454660" h="345439">
                  <a:moveTo>
                    <a:pt x="454660" y="195580"/>
                  </a:moveTo>
                  <a:lnTo>
                    <a:pt x="0" y="195580"/>
                  </a:lnTo>
                  <a:lnTo>
                    <a:pt x="0" y="214617"/>
                  </a:lnTo>
                  <a:lnTo>
                    <a:pt x="454660" y="214617"/>
                  </a:lnTo>
                  <a:lnTo>
                    <a:pt x="454660" y="195580"/>
                  </a:lnTo>
                  <a:close/>
                </a:path>
                <a:path w="454660" h="345439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345439">
                  <a:moveTo>
                    <a:pt x="454660" y="170180"/>
                  </a:moveTo>
                  <a:lnTo>
                    <a:pt x="0" y="17018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0180"/>
                  </a:lnTo>
                  <a:close/>
                </a:path>
                <a:path w="454660" h="345439">
                  <a:moveTo>
                    <a:pt x="454660" y="163830"/>
                  </a:moveTo>
                  <a:lnTo>
                    <a:pt x="0" y="163830"/>
                  </a:lnTo>
                  <a:lnTo>
                    <a:pt x="0" y="170167"/>
                  </a:lnTo>
                  <a:lnTo>
                    <a:pt x="454660" y="170167"/>
                  </a:lnTo>
                  <a:lnTo>
                    <a:pt x="454660" y="163830"/>
                  </a:lnTo>
                  <a:close/>
                </a:path>
                <a:path w="454660" h="345439">
                  <a:moveTo>
                    <a:pt x="454660" y="132080"/>
                  </a:moveTo>
                  <a:lnTo>
                    <a:pt x="0" y="1320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32080"/>
                  </a:lnTo>
                  <a:close/>
                </a:path>
                <a:path w="454660" h="345439">
                  <a:moveTo>
                    <a:pt x="454660" y="125730"/>
                  </a:moveTo>
                  <a:lnTo>
                    <a:pt x="0" y="125730"/>
                  </a:lnTo>
                  <a:lnTo>
                    <a:pt x="0" y="132067"/>
                  </a:lnTo>
                  <a:lnTo>
                    <a:pt x="454660" y="132067"/>
                  </a:lnTo>
                  <a:lnTo>
                    <a:pt x="454660" y="125730"/>
                  </a:lnTo>
                  <a:close/>
                </a:path>
                <a:path w="454660" h="345439">
                  <a:moveTo>
                    <a:pt x="454660" y="119380"/>
                  </a:moveTo>
                  <a:lnTo>
                    <a:pt x="0" y="119380"/>
                  </a:lnTo>
                  <a:lnTo>
                    <a:pt x="0" y="125717"/>
                  </a:lnTo>
                  <a:lnTo>
                    <a:pt x="454660" y="125717"/>
                  </a:lnTo>
                  <a:lnTo>
                    <a:pt x="454660" y="119380"/>
                  </a:lnTo>
                  <a:close/>
                </a:path>
                <a:path w="454660" h="345439">
                  <a:moveTo>
                    <a:pt x="454660" y="106680"/>
                  </a:moveTo>
                  <a:lnTo>
                    <a:pt x="0" y="106680"/>
                  </a:lnTo>
                  <a:lnTo>
                    <a:pt x="0" y="119367"/>
                  </a:lnTo>
                  <a:lnTo>
                    <a:pt x="454660" y="119367"/>
                  </a:lnTo>
                  <a:lnTo>
                    <a:pt x="454660" y="106680"/>
                  </a:lnTo>
                  <a:close/>
                </a:path>
                <a:path w="454660" h="345439">
                  <a:moveTo>
                    <a:pt x="454660" y="95250"/>
                  </a:moveTo>
                  <a:lnTo>
                    <a:pt x="0" y="95250"/>
                  </a:lnTo>
                  <a:lnTo>
                    <a:pt x="0" y="106667"/>
                  </a:lnTo>
                  <a:lnTo>
                    <a:pt x="454660" y="106667"/>
                  </a:lnTo>
                  <a:lnTo>
                    <a:pt x="454660" y="95250"/>
                  </a:lnTo>
                  <a:close/>
                </a:path>
                <a:path w="454660" h="34543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345439">
                  <a:moveTo>
                    <a:pt x="454660" y="76200"/>
                  </a:moveTo>
                  <a:lnTo>
                    <a:pt x="0" y="762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76200"/>
                  </a:lnTo>
                  <a:close/>
                </a:path>
                <a:path w="454660" h="345439">
                  <a:moveTo>
                    <a:pt x="454660" y="69850"/>
                  </a:moveTo>
                  <a:lnTo>
                    <a:pt x="0" y="69850"/>
                  </a:lnTo>
                  <a:lnTo>
                    <a:pt x="0" y="76187"/>
                  </a:lnTo>
                  <a:lnTo>
                    <a:pt x="454660" y="76187"/>
                  </a:lnTo>
                  <a:lnTo>
                    <a:pt x="454660" y="69850"/>
                  </a:lnTo>
                  <a:close/>
                </a:path>
                <a:path w="454660" h="345439">
                  <a:moveTo>
                    <a:pt x="454660" y="63500"/>
                  </a:moveTo>
                  <a:lnTo>
                    <a:pt x="0" y="63500"/>
                  </a:lnTo>
                  <a:lnTo>
                    <a:pt x="0" y="69837"/>
                  </a:lnTo>
                  <a:lnTo>
                    <a:pt x="454660" y="69837"/>
                  </a:lnTo>
                  <a:lnTo>
                    <a:pt x="454660" y="63500"/>
                  </a:lnTo>
                  <a:close/>
                </a:path>
                <a:path w="454660" h="345439">
                  <a:moveTo>
                    <a:pt x="454660" y="50800"/>
                  </a:moveTo>
                  <a:lnTo>
                    <a:pt x="0" y="50800"/>
                  </a:lnTo>
                  <a:lnTo>
                    <a:pt x="0" y="63487"/>
                  </a:lnTo>
                  <a:lnTo>
                    <a:pt x="454660" y="63487"/>
                  </a:lnTo>
                  <a:lnTo>
                    <a:pt x="454660" y="50800"/>
                  </a:lnTo>
                  <a:close/>
                </a:path>
                <a:path w="454660" h="345439">
                  <a:moveTo>
                    <a:pt x="454660" y="19050"/>
                  </a:moveTo>
                  <a:lnTo>
                    <a:pt x="0" y="1905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19050"/>
                  </a:lnTo>
                  <a:close/>
                </a:path>
                <a:path w="454660" h="345439">
                  <a:moveTo>
                    <a:pt x="454660" y="6350"/>
                  </a:moveTo>
                  <a:lnTo>
                    <a:pt x="0" y="635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6350"/>
                  </a:lnTo>
                  <a:close/>
                </a:path>
                <a:path w="454660" h="34543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91940" y="3253739"/>
              <a:ext cx="454659" cy="1949450"/>
            </a:xfrm>
            <a:custGeom>
              <a:avLst/>
              <a:gdLst/>
              <a:ahLst/>
              <a:cxnLst/>
              <a:rect l="l" t="t" r="r" b="b"/>
              <a:pathLst>
                <a:path w="454660" h="1949450">
                  <a:moveTo>
                    <a:pt x="454660" y="1943112"/>
                  </a:moveTo>
                  <a:lnTo>
                    <a:pt x="0" y="1943112"/>
                  </a:lnTo>
                  <a:lnTo>
                    <a:pt x="0" y="1949450"/>
                  </a:lnTo>
                  <a:lnTo>
                    <a:pt x="454660" y="1949450"/>
                  </a:lnTo>
                  <a:lnTo>
                    <a:pt x="454660" y="1943112"/>
                  </a:lnTo>
                  <a:close/>
                </a:path>
                <a:path w="454660" h="1949450">
                  <a:moveTo>
                    <a:pt x="454660" y="1936762"/>
                  </a:moveTo>
                  <a:lnTo>
                    <a:pt x="0" y="1936762"/>
                  </a:lnTo>
                  <a:lnTo>
                    <a:pt x="0" y="1943100"/>
                  </a:lnTo>
                  <a:lnTo>
                    <a:pt x="454660" y="1943100"/>
                  </a:lnTo>
                  <a:lnTo>
                    <a:pt x="454660" y="1936762"/>
                  </a:lnTo>
                  <a:close/>
                </a:path>
                <a:path w="454660" h="1949450">
                  <a:moveTo>
                    <a:pt x="454660" y="1924062"/>
                  </a:moveTo>
                  <a:lnTo>
                    <a:pt x="0" y="1924062"/>
                  </a:lnTo>
                  <a:lnTo>
                    <a:pt x="0" y="1936750"/>
                  </a:lnTo>
                  <a:lnTo>
                    <a:pt x="454660" y="1936750"/>
                  </a:lnTo>
                  <a:lnTo>
                    <a:pt x="454660" y="1924062"/>
                  </a:lnTo>
                  <a:close/>
                </a:path>
                <a:path w="454660" h="1949450">
                  <a:moveTo>
                    <a:pt x="454660" y="1892312"/>
                  </a:moveTo>
                  <a:lnTo>
                    <a:pt x="0" y="1892312"/>
                  </a:lnTo>
                  <a:lnTo>
                    <a:pt x="0" y="1924050"/>
                  </a:lnTo>
                  <a:lnTo>
                    <a:pt x="454660" y="1924050"/>
                  </a:lnTo>
                  <a:lnTo>
                    <a:pt x="454660" y="1892312"/>
                  </a:lnTo>
                  <a:close/>
                </a:path>
                <a:path w="454660" h="1949450">
                  <a:moveTo>
                    <a:pt x="454660" y="1879612"/>
                  </a:moveTo>
                  <a:lnTo>
                    <a:pt x="0" y="1879612"/>
                  </a:lnTo>
                  <a:lnTo>
                    <a:pt x="0" y="1892300"/>
                  </a:lnTo>
                  <a:lnTo>
                    <a:pt x="454660" y="1892300"/>
                  </a:lnTo>
                  <a:lnTo>
                    <a:pt x="454660" y="1879612"/>
                  </a:lnTo>
                  <a:close/>
                </a:path>
                <a:path w="454660" h="1949450">
                  <a:moveTo>
                    <a:pt x="454660" y="1873262"/>
                  </a:moveTo>
                  <a:lnTo>
                    <a:pt x="0" y="1873262"/>
                  </a:lnTo>
                  <a:lnTo>
                    <a:pt x="0" y="1879600"/>
                  </a:lnTo>
                  <a:lnTo>
                    <a:pt x="454660" y="1879600"/>
                  </a:lnTo>
                  <a:lnTo>
                    <a:pt x="454660" y="1873262"/>
                  </a:lnTo>
                  <a:close/>
                </a:path>
                <a:path w="454660" h="1949450">
                  <a:moveTo>
                    <a:pt x="454660" y="1866912"/>
                  </a:moveTo>
                  <a:lnTo>
                    <a:pt x="0" y="1866912"/>
                  </a:lnTo>
                  <a:lnTo>
                    <a:pt x="0" y="1873250"/>
                  </a:lnTo>
                  <a:lnTo>
                    <a:pt x="454660" y="1873250"/>
                  </a:lnTo>
                  <a:lnTo>
                    <a:pt x="454660" y="1866912"/>
                  </a:lnTo>
                  <a:close/>
                </a:path>
                <a:path w="454660" h="1949450">
                  <a:moveTo>
                    <a:pt x="454660" y="1860562"/>
                  </a:moveTo>
                  <a:lnTo>
                    <a:pt x="0" y="1860562"/>
                  </a:lnTo>
                  <a:lnTo>
                    <a:pt x="0" y="1866900"/>
                  </a:lnTo>
                  <a:lnTo>
                    <a:pt x="454660" y="1866900"/>
                  </a:lnTo>
                  <a:lnTo>
                    <a:pt x="454660" y="1860562"/>
                  </a:lnTo>
                  <a:close/>
                </a:path>
                <a:path w="454660" h="1949450">
                  <a:moveTo>
                    <a:pt x="454660" y="1854212"/>
                  </a:moveTo>
                  <a:lnTo>
                    <a:pt x="0" y="1854212"/>
                  </a:lnTo>
                  <a:lnTo>
                    <a:pt x="0" y="1860550"/>
                  </a:lnTo>
                  <a:lnTo>
                    <a:pt x="454660" y="1860550"/>
                  </a:lnTo>
                  <a:lnTo>
                    <a:pt x="454660" y="1854212"/>
                  </a:lnTo>
                  <a:close/>
                </a:path>
                <a:path w="454660" h="1949450">
                  <a:moveTo>
                    <a:pt x="454660" y="1847862"/>
                  </a:moveTo>
                  <a:lnTo>
                    <a:pt x="0" y="1847862"/>
                  </a:lnTo>
                  <a:lnTo>
                    <a:pt x="0" y="1854200"/>
                  </a:lnTo>
                  <a:lnTo>
                    <a:pt x="454660" y="1854200"/>
                  </a:lnTo>
                  <a:lnTo>
                    <a:pt x="454660" y="1847862"/>
                  </a:lnTo>
                  <a:close/>
                </a:path>
                <a:path w="454660" h="1949450">
                  <a:moveTo>
                    <a:pt x="454660" y="1841512"/>
                  </a:moveTo>
                  <a:lnTo>
                    <a:pt x="0" y="1841512"/>
                  </a:lnTo>
                  <a:lnTo>
                    <a:pt x="0" y="1847850"/>
                  </a:lnTo>
                  <a:lnTo>
                    <a:pt x="454660" y="1847850"/>
                  </a:lnTo>
                  <a:lnTo>
                    <a:pt x="454660" y="1841512"/>
                  </a:lnTo>
                  <a:close/>
                </a:path>
                <a:path w="454660" h="1949450">
                  <a:moveTo>
                    <a:pt x="454660" y="1016012"/>
                  </a:moveTo>
                  <a:lnTo>
                    <a:pt x="0" y="1016012"/>
                  </a:lnTo>
                  <a:lnTo>
                    <a:pt x="0" y="1841500"/>
                  </a:lnTo>
                  <a:lnTo>
                    <a:pt x="454660" y="1841500"/>
                  </a:lnTo>
                  <a:lnTo>
                    <a:pt x="454660" y="1016012"/>
                  </a:lnTo>
                  <a:close/>
                </a:path>
                <a:path w="454660" h="1949450">
                  <a:moveTo>
                    <a:pt x="454660" y="1009662"/>
                  </a:moveTo>
                  <a:lnTo>
                    <a:pt x="0" y="1009662"/>
                  </a:lnTo>
                  <a:lnTo>
                    <a:pt x="0" y="1016000"/>
                  </a:lnTo>
                  <a:lnTo>
                    <a:pt x="454660" y="1016000"/>
                  </a:lnTo>
                  <a:lnTo>
                    <a:pt x="454660" y="1009662"/>
                  </a:lnTo>
                  <a:close/>
                </a:path>
                <a:path w="454660" h="1949450">
                  <a:moveTo>
                    <a:pt x="454660" y="990612"/>
                  </a:moveTo>
                  <a:lnTo>
                    <a:pt x="0" y="990612"/>
                  </a:lnTo>
                  <a:lnTo>
                    <a:pt x="0" y="1009650"/>
                  </a:lnTo>
                  <a:lnTo>
                    <a:pt x="454660" y="1009650"/>
                  </a:lnTo>
                  <a:lnTo>
                    <a:pt x="454660" y="990612"/>
                  </a:lnTo>
                  <a:close/>
                </a:path>
                <a:path w="454660" h="1949450">
                  <a:moveTo>
                    <a:pt x="454660" y="977912"/>
                  </a:moveTo>
                  <a:lnTo>
                    <a:pt x="0" y="977912"/>
                  </a:lnTo>
                  <a:lnTo>
                    <a:pt x="0" y="990600"/>
                  </a:lnTo>
                  <a:lnTo>
                    <a:pt x="454660" y="990600"/>
                  </a:lnTo>
                  <a:lnTo>
                    <a:pt x="454660" y="977912"/>
                  </a:lnTo>
                  <a:close/>
                </a:path>
                <a:path w="454660" h="1949450">
                  <a:moveTo>
                    <a:pt x="454660" y="958862"/>
                  </a:moveTo>
                  <a:lnTo>
                    <a:pt x="0" y="958862"/>
                  </a:lnTo>
                  <a:lnTo>
                    <a:pt x="0" y="977900"/>
                  </a:lnTo>
                  <a:lnTo>
                    <a:pt x="454660" y="977900"/>
                  </a:lnTo>
                  <a:lnTo>
                    <a:pt x="454660" y="958862"/>
                  </a:lnTo>
                  <a:close/>
                </a:path>
                <a:path w="454660" h="1949450">
                  <a:moveTo>
                    <a:pt x="454660" y="952512"/>
                  </a:moveTo>
                  <a:lnTo>
                    <a:pt x="0" y="952512"/>
                  </a:lnTo>
                  <a:lnTo>
                    <a:pt x="0" y="958850"/>
                  </a:lnTo>
                  <a:lnTo>
                    <a:pt x="454660" y="958850"/>
                  </a:lnTo>
                  <a:lnTo>
                    <a:pt x="454660" y="952512"/>
                  </a:lnTo>
                  <a:close/>
                </a:path>
                <a:path w="454660" h="1949450">
                  <a:moveTo>
                    <a:pt x="454660" y="946162"/>
                  </a:moveTo>
                  <a:lnTo>
                    <a:pt x="0" y="946162"/>
                  </a:lnTo>
                  <a:lnTo>
                    <a:pt x="0" y="952500"/>
                  </a:lnTo>
                  <a:lnTo>
                    <a:pt x="454660" y="952500"/>
                  </a:lnTo>
                  <a:lnTo>
                    <a:pt x="454660" y="946162"/>
                  </a:lnTo>
                  <a:close/>
                </a:path>
                <a:path w="454660" h="1949450">
                  <a:moveTo>
                    <a:pt x="454660" y="927112"/>
                  </a:moveTo>
                  <a:lnTo>
                    <a:pt x="0" y="927112"/>
                  </a:lnTo>
                  <a:lnTo>
                    <a:pt x="0" y="946150"/>
                  </a:lnTo>
                  <a:lnTo>
                    <a:pt x="454660" y="946150"/>
                  </a:lnTo>
                  <a:lnTo>
                    <a:pt x="454660" y="927112"/>
                  </a:lnTo>
                  <a:close/>
                </a:path>
                <a:path w="454660" h="1949450">
                  <a:moveTo>
                    <a:pt x="454660" y="920762"/>
                  </a:moveTo>
                  <a:lnTo>
                    <a:pt x="0" y="920762"/>
                  </a:lnTo>
                  <a:lnTo>
                    <a:pt x="0" y="927100"/>
                  </a:lnTo>
                  <a:lnTo>
                    <a:pt x="454660" y="927100"/>
                  </a:lnTo>
                  <a:lnTo>
                    <a:pt x="454660" y="920762"/>
                  </a:lnTo>
                  <a:close/>
                </a:path>
                <a:path w="454660" h="1949450">
                  <a:moveTo>
                    <a:pt x="454660" y="901712"/>
                  </a:moveTo>
                  <a:lnTo>
                    <a:pt x="0" y="901712"/>
                  </a:lnTo>
                  <a:lnTo>
                    <a:pt x="0" y="920750"/>
                  </a:lnTo>
                  <a:lnTo>
                    <a:pt x="454660" y="920750"/>
                  </a:lnTo>
                  <a:lnTo>
                    <a:pt x="454660" y="901712"/>
                  </a:lnTo>
                  <a:close/>
                </a:path>
                <a:path w="454660" h="1949450">
                  <a:moveTo>
                    <a:pt x="454660" y="889012"/>
                  </a:moveTo>
                  <a:lnTo>
                    <a:pt x="0" y="889012"/>
                  </a:lnTo>
                  <a:lnTo>
                    <a:pt x="0" y="901700"/>
                  </a:lnTo>
                  <a:lnTo>
                    <a:pt x="454660" y="901700"/>
                  </a:lnTo>
                  <a:lnTo>
                    <a:pt x="454660" y="889012"/>
                  </a:lnTo>
                  <a:close/>
                </a:path>
                <a:path w="454660" h="1949450">
                  <a:moveTo>
                    <a:pt x="454660" y="882662"/>
                  </a:moveTo>
                  <a:lnTo>
                    <a:pt x="0" y="882662"/>
                  </a:lnTo>
                  <a:lnTo>
                    <a:pt x="0" y="889000"/>
                  </a:lnTo>
                  <a:lnTo>
                    <a:pt x="454660" y="889000"/>
                  </a:lnTo>
                  <a:lnTo>
                    <a:pt x="454660" y="882662"/>
                  </a:lnTo>
                  <a:close/>
                </a:path>
                <a:path w="454660" h="1949450">
                  <a:moveTo>
                    <a:pt x="454660" y="869962"/>
                  </a:moveTo>
                  <a:lnTo>
                    <a:pt x="0" y="869962"/>
                  </a:lnTo>
                  <a:lnTo>
                    <a:pt x="0" y="882650"/>
                  </a:lnTo>
                  <a:lnTo>
                    <a:pt x="454660" y="882650"/>
                  </a:lnTo>
                  <a:lnTo>
                    <a:pt x="454660" y="869962"/>
                  </a:lnTo>
                  <a:close/>
                </a:path>
                <a:path w="454660" h="1949450">
                  <a:moveTo>
                    <a:pt x="454660" y="863612"/>
                  </a:moveTo>
                  <a:lnTo>
                    <a:pt x="0" y="863612"/>
                  </a:lnTo>
                  <a:lnTo>
                    <a:pt x="0" y="869950"/>
                  </a:lnTo>
                  <a:lnTo>
                    <a:pt x="454660" y="869950"/>
                  </a:lnTo>
                  <a:lnTo>
                    <a:pt x="454660" y="863612"/>
                  </a:lnTo>
                  <a:close/>
                </a:path>
                <a:path w="454660" h="1949450">
                  <a:moveTo>
                    <a:pt x="454660" y="850912"/>
                  </a:moveTo>
                  <a:lnTo>
                    <a:pt x="0" y="850912"/>
                  </a:lnTo>
                  <a:lnTo>
                    <a:pt x="0" y="863600"/>
                  </a:lnTo>
                  <a:lnTo>
                    <a:pt x="454660" y="863600"/>
                  </a:lnTo>
                  <a:lnTo>
                    <a:pt x="454660" y="850912"/>
                  </a:lnTo>
                  <a:close/>
                </a:path>
                <a:path w="454660" h="1949450">
                  <a:moveTo>
                    <a:pt x="454660" y="819162"/>
                  </a:moveTo>
                  <a:lnTo>
                    <a:pt x="0" y="819162"/>
                  </a:lnTo>
                  <a:lnTo>
                    <a:pt x="0" y="850900"/>
                  </a:lnTo>
                  <a:lnTo>
                    <a:pt x="454660" y="850900"/>
                  </a:lnTo>
                  <a:lnTo>
                    <a:pt x="454660" y="819162"/>
                  </a:lnTo>
                  <a:close/>
                </a:path>
                <a:path w="454660" h="1949450">
                  <a:moveTo>
                    <a:pt x="454660" y="812812"/>
                  </a:moveTo>
                  <a:lnTo>
                    <a:pt x="0" y="812812"/>
                  </a:lnTo>
                  <a:lnTo>
                    <a:pt x="0" y="819150"/>
                  </a:lnTo>
                  <a:lnTo>
                    <a:pt x="454660" y="819150"/>
                  </a:lnTo>
                  <a:lnTo>
                    <a:pt x="454660" y="812812"/>
                  </a:lnTo>
                  <a:close/>
                </a:path>
                <a:path w="454660" h="1949450">
                  <a:moveTo>
                    <a:pt x="454660" y="806462"/>
                  </a:moveTo>
                  <a:lnTo>
                    <a:pt x="0" y="806462"/>
                  </a:lnTo>
                  <a:lnTo>
                    <a:pt x="0" y="812800"/>
                  </a:lnTo>
                  <a:lnTo>
                    <a:pt x="454660" y="812800"/>
                  </a:lnTo>
                  <a:lnTo>
                    <a:pt x="454660" y="806462"/>
                  </a:lnTo>
                  <a:close/>
                </a:path>
                <a:path w="454660" h="1949450">
                  <a:moveTo>
                    <a:pt x="454660" y="793762"/>
                  </a:moveTo>
                  <a:lnTo>
                    <a:pt x="0" y="793762"/>
                  </a:lnTo>
                  <a:lnTo>
                    <a:pt x="0" y="806450"/>
                  </a:lnTo>
                  <a:lnTo>
                    <a:pt x="454660" y="806450"/>
                  </a:lnTo>
                  <a:lnTo>
                    <a:pt x="454660" y="793762"/>
                  </a:lnTo>
                  <a:close/>
                </a:path>
                <a:path w="454660" h="1949450">
                  <a:moveTo>
                    <a:pt x="454660" y="787412"/>
                  </a:moveTo>
                  <a:lnTo>
                    <a:pt x="0" y="787412"/>
                  </a:lnTo>
                  <a:lnTo>
                    <a:pt x="0" y="793750"/>
                  </a:lnTo>
                  <a:lnTo>
                    <a:pt x="454660" y="793750"/>
                  </a:lnTo>
                  <a:lnTo>
                    <a:pt x="454660" y="787412"/>
                  </a:lnTo>
                  <a:close/>
                </a:path>
                <a:path w="454660" h="1949450">
                  <a:moveTo>
                    <a:pt x="454660" y="781062"/>
                  </a:moveTo>
                  <a:lnTo>
                    <a:pt x="0" y="781062"/>
                  </a:lnTo>
                  <a:lnTo>
                    <a:pt x="0" y="787400"/>
                  </a:lnTo>
                  <a:lnTo>
                    <a:pt x="454660" y="787400"/>
                  </a:lnTo>
                  <a:lnTo>
                    <a:pt x="454660" y="781062"/>
                  </a:lnTo>
                  <a:close/>
                </a:path>
                <a:path w="454660" h="1949450">
                  <a:moveTo>
                    <a:pt x="454660" y="774712"/>
                  </a:moveTo>
                  <a:lnTo>
                    <a:pt x="0" y="774712"/>
                  </a:lnTo>
                  <a:lnTo>
                    <a:pt x="0" y="781050"/>
                  </a:lnTo>
                  <a:lnTo>
                    <a:pt x="454660" y="781050"/>
                  </a:lnTo>
                  <a:lnTo>
                    <a:pt x="454660" y="774712"/>
                  </a:lnTo>
                  <a:close/>
                </a:path>
                <a:path w="454660" h="1949450">
                  <a:moveTo>
                    <a:pt x="454660" y="768362"/>
                  </a:moveTo>
                  <a:lnTo>
                    <a:pt x="0" y="768362"/>
                  </a:lnTo>
                  <a:lnTo>
                    <a:pt x="0" y="774700"/>
                  </a:lnTo>
                  <a:lnTo>
                    <a:pt x="454660" y="774700"/>
                  </a:lnTo>
                  <a:lnTo>
                    <a:pt x="454660" y="768362"/>
                  </a:lnTo>
                  <a:close/>
                </a:path>
                <a:path w="454660" h="1949450">
                  <a:moveTo>
                    <a:pt x="454660" y="762012"/>
                  </a:moveTo>
                  <a:lnTo>
                    <a:pt x="0" y="762012"/>
                  </a:lnTo>
                  <a:lnTo>
                    <a:pt x="0" y="768350"/>
                  </a:lnTo>
                  <a:lnTo>
                    <a:pt x="454660" y="768350"/>
                  </a:lnTo>
                  <a:lnTo>
                    <a:pt x="454660" y="762012"/>
                  </a:lnTo>
                  <a:close/>
                </a:path>
                <a:path w="454660" h="1949450">
                  <a:moveTo>
                    <a:pt x="454660" y="749312"/>
                  </a:moveTo>
                  <a:lnTo>
                    <a:pt x="0" y="749312"/>
                  </a:lnTo>
                  <a:lnTo>
                    <a:pt x="0" y="762000"/>
                  </a:lnTo>
                  <a:lnTo>
                    <a:pt x="454660" y="762000"/>
                  </a:lnTo>
                  <a:lnTo>
                    <a:pt x="454660" y="749312"/>
                  </a:lnTo>
                  <a:close/>
                </a:path>
                <a:path w="454660" h="1949450">
                  <a:moveTo>
                    <a:pt x="454660" y="742962"/>
                  </a:moveTo>
                  <a:lnTo>
                    <a:pt x="0" y="742962"/>
                  </a:lnTo>
                  <a:lnTo>
                    <a:pt x="0" y="749300"/>
                  </a:lnTo>
                  <a:lnTo>
                    <a:pt x="454660" y="749300"/>
                  </a:lnTo>
                  <a:lnTo>
                    <a:pt x="454660" y="742962"/>
                  </a:lnTo>
                  <a:close/>
                </a:path>
                <a:path w="454660" h="1949450">
                  <a:moveTo>
                    <a:pt x="454660" y="730262"/>
                  </a:moveTo>
                  <a:lnTo>
                    <a:pt x="0" y="730262"/>
                  </a:lnTo>
                  <a:lnTo>
                    <a:pt x="0" y="742950"/>
                  </a:lnTo>
                  <a:lnTo>
                    <a:pt x="454660" y="742950"/>
                  </a:lnTo>
                  <a:lnTo>
                    <a:pt x="454660" y="730262"/>
                  </a:lnTo>
                  <a:close/>
                </a:path>
                <a:path w="454660" h="1949450">
                  <a:moveTo>
                    <a:pt x="454660" y="723912"/>
                  </a:moveTo>
                  <a:lnTo>
                    <a:pt x="0" y="723912"/>
                  </a:lnTo>
                  <a:lnTo>
                    <a:pt x="0" y="730250"/>
                  </a:lnTo>
                  <a:lnTo>
                    <a:pt x="454660" y="730250"/>
                  </a:lnTo>
                  <a:lnTo>
                    <a:pt x="454660" y="723912"/>
                  </a:lnTo>
                  <a:close/>
                </a:path>
                <a:path w="454660" h="1949450">
                  <a:moveTo>
                    <a:pt x="454660" y="711212"/>
                  </a:moveTo>
                  <a:lnTo>
                    <a:pt x="0" y="711212"/>
                  </a:lnTo>
                  <a:lnTo>
                    <a:pt x="0" y="723900"/>
                  </a:lnTo>
                  <a:lnTo>
                    <a:pt x="454660" y="723900"/>
                  </a:lnTo>
                  <a:lnTo>
                    <a:pt x="454660" y="711212"/>
                  </a:lnTo>
                  <a:close/>
                </a:path>
                <a:path w="454660" h="1949450">
                  <a:moveTo>
                    <a:pt x="454660" y="704862"/>
                  </a:moveTo>
                  <a:lnTo>
                    <a:pt x="0" y="704862"/>
                  </a:lnTo>
                  <a:lnTo>
                    <a:pt x="0" y="711200"/>
                  </a:lnTo>
                  <a:lnTo>
                    <a:pt x="454660" y="711200"/>
                  </a:lnTo>
                  <a:lnTo>
                    <a:pt x="454660" y="704862"/>
                  </a:lnTo>
                  <a:close/>
                </a:path>
                <a:path w="454660" h="1949450">
                  <a:moveTo>
                    <a:pt x="454660" y="698512"/>
                  </a:moveTo>
                  <a:lnTo>
                    <a:pt x="0" y="698512"/>
                  </a:lnTo>
                  <a:lnTo>
                    <a:pt x="0" y="704850"/>
                  </a:lnTo>
                  <a:lnTo>
                    <a:pt x="454660" y="704850"/>
                  </a:lnTo>
                  <a:lnTo>
                    <a:pt x="454660" y="698512"/>
                  </a:lnTo>
                  <a:close/>
                </a:path>
                <a:path w="454660" h="1949450">
                  <a:moveTo>
                    <a:pt x="454660" y="679462"/>
                  </a:moveTo>
                  <a:lnTo>
                    <a:pt x="0" y="679462"/>
                  </a:lnTo>
                  <a:lnTo>
                    <a:pt x="0" y="698500"/>
                  </a:lnTo>
                  <a:lnTo>
                    <a:pt x="454660" y="698500"/>
                  </a:lnTo>
                  <a:lnTo>
                    <a:pt x="454660" y="679462"/>
                  </a:lnTo>
                  <a:close/>
                </a:path>
                <a:path w="454660" h="1949450">
                  <a:moveTo>
                    <a:pt x="454660" y="660412"/>
                  </a:moveTo>
                  <a:lnTo>
                    <a:pt x="0" y="660412"/>
                  </a:lnTo>
                  <a:lnTo>
                    <a:pt x="0" y="679450"/>
                  </a:lnTo>
                  <a:lnTo>
                    <a:pt x="454660" y="679450"/>
                  </a:lnTo>
                  <a:lnTo>
                    <a:pt x="454660" y="660412"/>
                  </a:lnTo>
                  <a:close/>
                </a:path>
                <a:path w="454660" h="1949450">
                  <a:moveTo>
                    <a:pt x="454660" y="654062"/>
                  </a:moveTo>
                  <a:lnTo>
                    <a:pt x="0" y="654062"/>
                  </a:lnTo>
                  <a:lnTo>
                    <a:pt x="0" y="660400"/>
                  </a:lnTo>
                  <a:lnTo>
                    <a:pt x="454660" y="660400"/>
                  </a:lnTo>
                  <a:lnTo>
                    <a:pt x="454660" y="654062"/>
                  </a:lnTo>
                  <a:close/>
                </a:path>
                <a:path w="454660" h="1949450">
                  <a:moveTo>
                    <a:pt x="454660" y="641362"/>
                  </a:moveTo>
                  <a:lnTo>
                    <a:pt x="0" y="641362"/>
                  </a:lnTo>
                  <a:lnTo>
                    <a:pt x="0" y="654050"/>
                  </a:lnTo>
                  <a:lnTo>
                    <a:pt x="454660" y="654050"/>
                  </a:lnTo>
                  <a:lnTo>
                    <a:pt x="454660" y="641362"/>
                  </a:lnTo>
                  <a:close/>
                </a:path>
                <a:path w="454660" h="1949450">
                  <a:moveTo>
                    <a:pt x="454660" y="635012"/>
                  </a:moveTo>
                  <a:lnTo>
                    <a:pt x="0" y="635012"/>
                  </a:lnTo>
                  <a:lnTo>
                    <a:pt x="0" y="641350"/>
                  </a:lnTo>
                  <a:lnTo>
                    <a:pt x="454660" y="641350"/>
                  </a:lnTo>
                  <a:lnTo>
                    <a:pt x="454660" y="635012"/>
                  </a:lnTo>
                  <a:close/>
                </a:path>
                <a:path w="454660" h="1949450">
                  <a:moveTo>
                    <a:pt x="454660" y="622312"/>
                  </a:moveTo>
                  <a:lnTo>
                    <a:pt x="0" y="622312"/>
                  </a:lnTo>
                  <a:lnTo>
                    <a:pt x="0" y="635000"/>
                  </a:lnTo>
                  <a:lnTo>
                    <a:pt x="454660" y="635000"/>
                  </a:lnTo>
                  <a:lnTo>
                    <a:pt x="454660" y="622312"/>
                  </a:lnTo>
                  <a:close/>
                </a:path>
                <a:path w="454660" h="1949450">
                  <a:moveTo>
                    <a:pt x="454660" y="615962"/>
                  </a:moveTo>
                  <a:lnTo>
                    <a:pt x="0" y="615962"/>
                  </a:lnTo>
                  <a:lnTo>
                    <a:pt x="0" y="622300"/>
                  </a:lnTo>
                  <a:lnTo>
                    <a:pt x="454660" y="622300"/>
                  </a:lnTo>
                  <a:lnTo>
                    <a:pt x="454660" y="615962"/>
                  </a:lnTo>
                  <a:close/>
                </a:path>
                <a:path w="454660" h="1949450">
                  <a:moveTo>
                    <a:pt x="454660" y="609612"/>
                  </a:moveTo>
                  <a:lnTo>
                    <a:pt x="0" y="609612"/>
                  </a:lnTo>
                  <a:lnTo>
                    <a:pt x="0" y="615950"/>
                  </a:lnTo>
                  <a:lnTo>
                    <a:pt x="454660" y="615950"/>
                  </a:lnTo>
                  <a:lnTo>
                    <a:pt x="454660" y="609612"/>
                  </a:lnTo>
                  <a:close/>
                </a:path>
                <a:path w="454660" h="1949450">
                  <a:moveTo>
                    <a:pt x="454660" y="596912"/>
                  </a:moveTo>
                  <a:lnTo>
                    <a:pt x="0" y="596912"/>
                  </a:lnTo>
                  <a:lnTo>
                    <a:pt x="0" y="609600"/>
                  </a:lnTo>
                  <a:lnTo>
                    <a:pt x="454660" y="609600"/>
                  </a:lnTo>
                  <a:lnTo>
                    <a:pt x="454660" y="596912"/>
                  </a:lnTo>
                  <a:close/>
                </a:path>
                <a:path w="454660" h="1949450">
                  <a:moveTo>
                    <a:pt x="454660" y="539762"/>
                  </a:moveTo>
                  <a:lnTo>
                    <a:pt x="0" y="539762"/>
                  </a:lnTo>
                  <a:lnTo>
                    <a:pt x="0" y="596900"/>
                  </a:lnTo>
                  <a:lnTo>
                    <a:pt x="454660" y="596900"/>
                  </a:lnTo>
                  <a:lnTo>
                    <a:pt x="454660" y="539762"/>
                  </a:lnTo>
                  <a:close/>
                </a:path>
                <a:path w="454660" h="1949450">
                  <a:moveTo>
                    <a:pt x="454660" y="533412"/>
                  </a:moveTo>
                  <a:lnTo>
                    <a:pt x="0" y="533412"/>
                  </a:lnTo>
                  <a:lnTo>
                    <a:pt x="0" y="539750"/>
                  </a:lnTo>
                  <a:lnTo>
                    <a:pt x="454660" y="539750"/>
                  </a:lnTo>
                  <a:lnTo>
                    <a:pt x="454660" y="533412"/>
                  </a:lnTo>
                  <a:close/>
                </a:path>
                <a:path w="454660" h="1949450">
                  <a:moveTo>
                    <a:pt x="454660" y="527062"/>
                  </a:moveTo>
                  <a:lnTo>
                    <a:pt x="0" y="527062"/>
                  </a:lnTo>
                  <a:lnTo>
                    <a:pt x="0" y="533400"/>
                  </a:lnTo>
                  <a:lnTo>
                    <a:pt x="454660" y="533400"/>
                  </a:lnTo>
                  <a:lnTo>
                    <a:pt x="454660" y="527062"/>
                  </a:lnTo>
                  <a:close/>
                </a:path>
                <a:path w="454660" h="1949450">
                  <a:moveTo>
                    <a:pt x="454660" y="520712"/>
                  </a:moveTo>
                  <a:lnTo>
                    <a:pt x="0" y="520712"/>
                  </a:lnTo>
                  <a:lnTo>
                    <a:pt x="0" y="527050"/>
                  </a:lnTo>
                  <a:lnTo>
                    <a:pt x="454660" y="527050"/>
                  </a:lnTo>
                  <a:lnTo>
                    <a:pt x="454660" y="520712"/>
                  </a:lnTo>
                  <a:close/>
                </a:path>
                <a:path w="454660" h="1949450">
                  <a:moveTo>
                    <a:pt x="454660" y="469912"/>
                  </a:moveTo>
                  <a:lnTo>
                    <a:pt x="0" y="469912"/>
                  </a:lnTo>
                  <a:lnTo>
                    <a:pt x="0" y="520700"/>
                  </a:lnTo>
                  <a:lnTo>
                    <a:pt x="454660" y="520700"/>
                  </a:lnTo>
                  <a:lnTo>
                    <a:pt x="454660" y="469912"/>
                  </a:lnTo>
                  <a:close/>
                </a:path>
                <a:path w="454660" h="1949450">
                  <a:moveTo>
                    <a:pt x="454660" y="463562"/>
                  </a:moveTo>
                  <a:lnTo>
                    <a:pt x="0" y="463562"/>
                  </a:lnTo>
                  <a:lnTo>
                    <a:pt x="0" y="469900"/>
                  </a:lnTo>
                  <a:lnTo>
                    <a:pt x="454660" y="469900"/>
                  </a:lnTo>
                  <a:lnTo>
                    <a:pt x="454660" y="463562"/>
                  </a:lnTo>
                  <a:close/>
                </a:path>
                <a:path w="454660" h="1949450">
                  <a:moveTo>
                    <a:pt x="454660" y="457212"/>
                  </a:moveTo>
                  <a:lnTo>
                    <a:pt x="0" y="457212"/>
                  </a:lnTo>
                  <a:lnTo>
                    <a:pt x="0" y="463550"/>
                  </a:lnTo>
                  <a:lnTo>
                    <a:pt x="454660" y="463550"/>
                  </a:lnTo>
                  <a:lnTo>
                    <a:pt x="454660" y="457212"/>
                  </a:lnTo>
                  <a:close/>
                </a:path>
                <a:path w="454660" h="1949450">
                  <a:moveTo>
                    <a:pt x="454660" y="450862"/>
                  </a:moveTo>
                  <a:lnTo>
                    <a:pt x="0" y="450862"/>
                  </a:lnTo>
                  <a:lnTo>
                    <a:pt x="0" y="457200"/>
                  </a:lnTo>
                  <a:lnTo>
                    <a:pt x="454660" y="457200"/>
                  </a:lnTo>
                  <a:lnTo>
                    <a:pt x="454660" y="450862"/>
                  </a:lnTo>
                  <a:close/>
                </a:path>
                <a:path w="454660" h="1949450">
                  <a:moveTo>
                    <a:pt x="454660" y="425462"/>
                  </a:moveTo>
                  <a:lnTo>
                    <a:pt x="0" y="425462"/>
                  </a:lnTo>
                  <a:lnTo>
                    <a:pt x="0" y="450850"/>
                  </a:lnTo>
                  <a:lnTo>
                    <a:pt x="454660" y="450850"/>
                  </a:lnTo>
                  <a:lnTo>
                    <a:pt x="454660" y="425462"/>
                  </a:lnTo>
                  <a:close/>
                </a:path>
                <a:path w="454660" h="1949450">
                  <a:moveTo>
                    <a:pt x="454660" y="419112"/>
                  </a:moveTo>
                  <a:lnTo>
                    <a:pt x="0" y="419112"/>
                  </a:lnTo>
                  <a:lnTo>
                    <a:pt x="0" y="425450"/>
                  </a:lnTo>
                  <a:lnTo>
                    <a:pt x="454660" y="425450"/>
                  </a:lnTo>
                  <a:lnTo>
                    <a:pt x="454660" y="419112"/>
                  </a:lnTo>
                  <a:close/>
                </a:path>
                <a:path w="454660" h="1949450">
                  <a:moveTo>
                    <a:pt x="454660" y="400062"/>
                  </a:moveTo>
                  <a:lnTo>
                    <a:pt x="0" y="400062"/>
                  </a:lnTo>
                  <a:lnTo>
                    <a:pt x="0" y="419100"/>
                  </a:lnTo>
                  <a:lnTo>
                    <a:pt x="454660" y="419100"/>
                  </a:lnTo>
                  <a:lnTo>
                    <a:pt x="454660" y="400062"/>
                  </a:lnTo>
                  <a:close/>
                </a:path>
                <a:path w="454660" h="1949450">
                  <a:moveTo>
                    <a:pt x="454660" y="393712"/>
                  </a:moveTo>
                  <a:lnTo>
                    <a:pt x="0" y="393712"/>
                  </a:lnTo>
                  <a:lnTo>
                    <a:pt x="0" y="400050"/>
                  </a:lnTo>
                  <a:lnTo>
                    <a:pt x="454660" y="400050"/>
                  </a:lnTo>
                  <a:lnTo>
                    <a:pt x="454660" y="393712"/>
                  </a:lnTo>
                  <a:close/>
                </a:path>
                <a:path w="454660" h="1949450">
                  <a:moveTo>
                    <a:pt x="454660" y="387362"/>
                  </a:moveTo>
                  <a:lnTo>
                    <a:pt x="0" y="387362"/>
                  </a:lnTo>
                  <a:lnTo>
                    <a:pt x="0" y="393700"/>
                  </a:lnTo>
                  <a:lnTo>
                    <a:pt x="454660" y="393700"/>
                  </a:lnTo>
                  <a:lnTo>
                    <a:pt x="454660" y="387362"/>
                  </a:lnTo>
                  <a:close/>
                </a:path>
                <a:path w="454660" h="1949450">
                  <a:moveTo>
                    <a:pt x="454660" y="381012"/>
                  </a:moveTo>
                  <a:lnTo>
                    <a:pt x="0" y="381012"/>
                  </a:lnTo>
                  <a:lnTo>
                    <a:pt x="0" y="387350"/>
                  </a:lnTo>
                  <a:lnTo>
                    <a:pt x="454660" y="387350"/>
                  </a:lnTo>
                  <a:lnTo>
                    <a:pt x="454660" y="381012"/>
                  </a:lnTo>
                  <a:close/>
                </a:path>
                <a:path w="454660" h="1949450">
                  <a:moveTo>
                    <a:pt x="454660" y="374662"/>
                  </a:moveTo>
                  <a:lnTo>
                    <a:pt x="0" y="374662"/>
                  </a:lnTo>
                  <a:lnTo>
                    <a:pt x="0" y="381000"/>
                  </a:lnTo>
                  <a:lnTo>
                    <a:pt x="454660" y="381000"/>
                  </a:lnTo>
                  <a:lnTo>
                    <a:pt x="454660" y="374662"/>
                  </a:lnTo>
                  <a:close/>
                </a:path>
                <a:path w="454660" h="1949450">
                  <a:moveTo>
                    <a:pt x="454660" y="361962"/>
                  </a:moveTo>
                  <a:lnTo>
                    <a:pt x="0" y="361962"/>
                  </a:lnTo>
                  <a:lnTo>
                    <a:pt x="0" y="374650"/>
                  </a:lnTo>
                  <a:lnTo>
                    <a:pt x="454660" y="374650"/>
                  </a:lnTo>
                  <a:lnTo>
                    <a:pt x="454660" y="361962"/>
                  </a:lnTo>
                  <a:close/>
                </a:path>
                <a:path w="454660" h="1949450">
                  <a:moveTo>
                    <a:pt x="454660" y="355612"/>
                  </a:moveTo>
                  <a:lnTo>
                    <a:pt x="0" y="355612"/>
                  </a:lnTo>
                  <a:lnTo>
                    <a:pt x="0" y="361950"/>
                  </a:lnTo>
                  <a:lnTo>
                    <a:pt x="454660" y="361950"/>
                  </a:lnTo>
                  <a:lnTo>
                    <a:pt x="454660" y="355612"/>
                  </a:lnTo>
                  <a:close/>
                </a:path>
                <a:path w="454660" h="1949450">
                  <a:moveTo>
                    <a:pt x="454660" y="0"/>
                  </a:moveTo>
                  <a:lnTo>
                    <a:pt x="105410" y="0"/>
                  </a:lnTo>
                  <a:lnTo>
                    <a:pt x="105410" y="12700"/>
                  </a:lnTo>
                  <a:lnTo>
                    <a:pt x="53340" y="12700"/>
                  </a:lnTo>
                  <a:lnTo>
                    <a:pt x="53340" y="25400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454660" y="355600"/>
                  </a:lnTo>
                  <a:lnTo>
                    <a:pt x="454660" y="25400"/>
                  </a:lnTo>
                  <a:lnTo>
                    <a:pt x="454660" y="1270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1940" y="5196852"/>
              <a:ext cx="454659" cy="322580"/>
            </a:xfrm>
            <a:custGeom>
              <a:avLst/>
              <a:gdLst/>
              <a:ahLst/>
              <a:cxnLst/>
              <a:rect l="l" t="t" r="r" b="b"/>
              <a:pathLst>
                <a:path w="454660" h="322579">
                  <a:moveTo>
                    <a:pt x="454660" y="267970"/>
                  </a:moveTo>
                  <a:lnTo>
                    <a:pt x="0" y="267970"/>
                  </a:lnTo>
                  <a:lnTo>
                    <a:pt x="0" y="271767"/>
                  </a:lnTo>
                  <a:lnTo>
                    <a:pt x="0" y="275577"/>
                  </a:lnTo>
                  <a:lnTo>
                    <a:pt x="0" y="322567"/>
                  </a:lnTo>
                  <a:lnTo>
                    <a:pt x="12700" y="322567"/>
                  </a:lnTo>
                  <a:lnTo>
                    <a:pt x="12700" y="321297"/>
                  </a:lnTo>
                  <a:lnTo>
                    <a:pt x="24130" y="321297"/>
                  </a:lnTo>
                  <a:lnTo>
                    <a:pt x="24130" y="320027"/>
                  </a:lnTo>
                  <a:lnTo>
                    <a:pt x="36830" y="320027"/>
                  </a:lnTo>
                  <a:lnTo>
                    <a:pt x="36830" y="318757"/>
                  </a:lnTo>
                  <a:lnTo>
                    <a:pt x="49530" y="318757"/>
                  </a:lnTo>
                  <a:lnTo>
                    <a:pt x="49530" y="317487"/>
                  </a:lnTo>
                  <a:lnTo>
                    <a:pt x="60960" y="317487"/>
                  </a:lnTo>
                  <a:lnTo>
                    <a:pt x="60960" y="316217"/>
                  </a:lnTo>
                  <a:lnTo>
                    <a:pt x="73660" y="316217"/>
                  </a:lnTo>
                  <a:lnTo>
                    <a:pt x="73660" y="314947"/>
                  </a:lnTo>
                  <a:lnTo>
                    <a:pt x="85090" y="314947"/>
                  </a:lnTo>
                  <a:lnTo>
                    <a:pt x="85090" y="313677"/>
                  </a:lnTo>
                  <a:lnTo>
                    <a:pt x="97790" y="313677"/>
                  </a:lnTo>
                  <a:lnTo>
                    <a:pt x="97790" y="312407"/>
                  </a:lnTo>
                  <a:lnTo>
                    <a:pt x="110490" y="312407"/>
                  </a:lnTo>
                  <a:lnTo>
                    <a:pt x="110490" y="311137"/>
                  </a:lnTo>
                  <a:lnTo>
                    <a:pt x="121920" y="311137"/>
                  </a:lnTo>
                  <a:lnTo>
                    <a:pt x="121920" y="309867"/>
                  </a:lnTo>
                  <a:lnTo>
                    <a:pt x="134620" y="309867"/>
                  </a:lnTo>
                  <a:lnTo>
                    <a:pt x="134620" y="308597"/>
                  </a:lnTo>
                  <a:lnTo>
                    <a:pt x="147320" y="308597"/>
                  </a:lnTo>
                  <a:lnTo>
                    <a:pt x="147320" y="307327"/>
                  </a:lnTo>
                  <a:lnTo>
                    <a:pt x="158750" y="307327"/>
                  </a:lnTo>
                  <a:lnTo>
                    <a:pt x="158750" y="306057"/>
                  </a:lnTo>
                  <a:lnTo>
                    <a:pt x="171450" y="306057"/>
                  </a:lnTo>
                  <a:lnTo>
                    <a:pt x="171450" y="304787"/>
                  </a:lnTo>
                  <a:lnTo>
                    <a:pt x="182880" y="304787"/>
                  </a:lnTo>
                  <a:lnTo>
                    <a:pt x="182880" y="303517"/>
                  </a:lnTo>
                  <a:lnTo>
                    <a:pt x="195580" y="303517"/>
                  </a:lnTo>
                  <a:lnTo>
                    <a:pt x="195580" y="302247"/>
                  </a:lnTo>
                  <a:lnTo>
                    <a:pt x="208280" y="302247"/>
                  </a:lnTo>
                  <a:lnTo>
                    <a:pt x="208280" y="300977"/>
                  </a:lnTo>
                  <a:lnTo>
                    <a:pt x="219710" y="300977"/>
                  </a:lnTo>
                  <a:lnTo>
                    <a:pt x="219710" y="299707"/>
                  </a:lnTo>
                  <a:lnTo>
                    <a:pt x="232410" y="299707"/>
                  </a:lnTo>
                  <a:lnTo>
                    <a:pt x="232410" y="298437"/>
                  </a:lnTo>
                  <a:lnTo>
                    <a:pt x="245110" y="298437"/>
                  </a:lnTo>
                  <a:lnTo>
                    <a:pt x="245110" y="297167"/>
                  </a:lnTo>
                  <a:lnTo>
                    <a:pt x="256540" y="297167"/>
                  </a:lnTo>
                  <a:lnTo>
                    <a:pt x="256540" y="295897"/>
                  </a:lnTo>
                  <a:lnTo>
                    <a:pt x="269240" y="295897"/>
                  </a:lnTo>
                  <a:lnTo>
                    <a:pt x="269240" y="294627"/>
                  </a:lnTo>
                  <a:lnTo>
                    <a:pt x="281940" y="294627"/>
                  </a:lnTo>
                  <a:lnTo>
                    <a:pt x="281940" y="293357"/>
                  </a:lnTo>
                  <a:lnTo>
                    <a:pt x="293370" y="293357"/>
                  </a:lnTo>
                  <a:lnTo>
                    <a:pt x="293370" y="292087"/>
                  </a:lnTo>
                  <a:lnTo>
                    <a:pt x="306070" y="292087"/>
                  </a:lnTo>
                  <a:lnTo>
                    <a:pt x="306070" y="290817"/>
                  </a:lnTo>
                  <a:lnTo>
                    <a:pt x="317500" y="290817"/>
                  </a:lnTo>
                  <a:lnTo>
                    <a:pt x="317500" y="289547"/>
                  </a:lnTo>
                  <a:lnTo>
                    <a:pt x="330200" y="289547"/>
                  </a:lnTo>
                  <a:lnTo>
                    <a:pt x="330200" y="288277"/>
                  </a:lnTo>
                  <a:lnTo>
                    <a:pt x="342900" y="288277"/>
                  </a:lnTo>
                  <a:lnTo>
                    <a:pt x="342900" y="287007"/>
                  </a:lnTo>
                  <a:lnTo>
                    <a:pt x="354330" y="287007"/>
                  </a:lnTo>
                  <a:lnTo>
                    <a:pt x="354330" y="285737"/>
                  </a:lnTo>
                  <a:lnTo>
                    <a:pt x="367030" y="285737"/>
                  </a:lnTo>
                  <a:lnTo>
                    <a:pt x="367030" y="284467"/>
                  </a:lnTo>
                  <a:lnTo>
                    <a:pt x="379730" y="284467"/>
                  </a:lnTo>
                  <a:lnTo>
                    <a:pt x="379730" y="283197"/>
                  </a:lnTo>
                  <a:lnTo>
                    <a:pt x="391160" y="283197"/>
                  </a:lnTo>
                  <a:lnTo>
                    <a:pt x="391160" y="281927"/>
                  </a:lnTo>
                  <a:lnTo>
                    <a:pt x="403860" y="281927"/>
                  </a:lnTo>
                  <a:lnTo>
                    <a:pt x="403860" y="280657"/>
                  </a:lnTo>
                  <a:lnTo>
                    <a:pt x="415290" y="280657"/>
                  </a:lnTo>
                  <a:lnTo>
                    <a:pt x="415290" y="279387"/>
                  </a:lnTo>
                  <a:lnTo>
                    <a:pt x="427990" y="279387"/>
                  </a:lnTo>
                  <a:lnTo>
                    <a:pt x="427990" y="278117"/>
                  </a:lnTo>
                  <a:lnTo>
                    <a:pt x="440690" y="278117"/>
                  </a:lnTo>
                  <a:lnTo>
                    <a:pt x="440690" y="276847"/>
                  </a:lnTo>
                  <a:lnTo>
                    <a:pt x="452120" y="276847"/>
                  </a:lnTo>
                  <a:lnTo>
                    <a:pt x="452120" y="275577"/>
                  </a:lnTo>
                  <a:lnTo>
                    <a:pt x="454660" y="275577"/>
                  </a:lnTo>
                  <a:lnTo>
                    <a:pt x="454660" y="271767"/>
                  </a:lnTo>
                  <a:lnTo>
                    <a:pt x="454660" y="267970"/>
                  </a:lnTo>
                  <a:close/>
                </a:path>
                <a:path w="454660" h="322579">
                  <a:moveTo>
                    <a:pt x="454660" y="265430"/>
                  </a:moveTo>
                  <a:lnTo>
                    <a:pt x="0" y="265430"/>
                  </a:lnTo>
                  <a:lnTo>
                    <a:pt x="0" y="267957"/>
                  </a:lnTo>
                  <a:lnTo>
                    <a:pt x="454660" y="267957"/>
                  </a:lnTo>
                  <a:lnTo>
                    <a:pt x="454660" y="265430"/>
                  </a:lnTo>
                  <a:close/>
                </a:path>
                <a:path w="454660" h="322579">
                  <a:moveTo>
                    <a:pt x="454660" y="255270"/>
                  </a:moveTo>
                  <a:lnTo>
                    <a:pt x="0" y="25527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5270"/>
                  </a:lnTo>
                  <a:close/>
                </a:path>
                <a:path w="454660" h="322579">
                  <a:moveTo>
                    <a:pt x="454660" y="252730"/>
                  </a:moveTo>
                  <a:lnTo>
                    <a:pt x="0" y="252730"/>
                  </a:lnTo>
                  <a:lnTo>
                    <a:pt x="0" y="255257"/>
                  </a:lnTo>
                  <a:lnTo>
                    <a:pt x="454660" y="255257"/>
                  </a:lnTo>
                  <a:lnTo>
                    <a:pt x="454660" y="252730"/>
                  </a:lnTo>
                  <a:close/>
                </a:path>
                <a:path w="454660" h="322579">
                  <a:moveTo>
                    <a:pt x="454660" y="248920"/>
                  </a:moveTo>
                  <a:lnTo>
                    <a:pt x="0" y="248920"/>
                  </a:lnTo>
                  <a:lnTo>
                    <a:pt x="0" y="252717"/>
                  </a:lnTo>
                  <a:lnTo>
                    <a:pt x="454660" y="252717"/>
                  </a:lnTo>
                  <a:lnTo>
                    <a:pt x="454660" y="248920"/>
                  </a:lnTo>
                  <a:close/>
                </a:path>
                <a:path w="454660" h="322579">
                  <a:moveTo>
                    <a:pt x="454660" y="233680"/>
                  </a:moveTo>
                  <a:lnTo>
                    <a:pt x="0" y="233680"/>
                  </a:lnTo>
                  <a:lnTo>
                    <a:pt x="0" y="248907"/>
                  </a:lnTo>
                  <a:lnTo>
                    <a:pt x="454660" y="248907"/>
                  </a:lnTo>
                  <a:lnTo>
                    <a:pt x="454660" y="233680"/>
                  </a:lnTo>
                  <a:close/>
                </a:path>
                <a:path w="454660" h="322579">
                  <a:moveTo>
                    <a:pt x="454660" y="214630"/>
                  </a:moveTo>
                  <a:lnTo>
                    <a:pt x="0" y="214630"/>
                  </a:lnTo>
                  <a:lnTo>
                    <a:pt x="0" y="233667"/>
                  </a:lnTo>
                  <a:lnTo>
                    <a:pt x="454660" y="233667"/>
                  </a:lnTo>
                  <a:lnTo>
                    <a:pt x="454660" y="214630"/>
                  </a:lnTo>
                  <a:close/>
                </a:path>
                <a:path w="454660" h="322579">
                  <a:moveTo>
                    <a:pt x="454660" y="195580"/>
                  </a:moveTo>
                  <a:lnTo>
                    <a:pt x="0" y="195580"/>
                  </a:lnTo>
                  <a:lnTo>
                    <a:pt x="0" y="214617"/>
                  </a:lnTo>
                  <a:lnTo>
                    <a:pt x="454660" y="214617"/>
                  </a:lnTo>
                  <a:lnTo>
                    <a:pt x="454660" y="195580"/>
                  </a:lnTo>
                  <a:close/>
                </a:path>
                <a:path w="454660" h="322579">
                  <a:moveTo>
                    <a:pt x="454660" y="182880"/>
                  </a:moveTo>
                  <a:lnTo>
                    <a:pt x="0" y="182880"/>
                  </a:lnTo>
                  <a:lnTo>
                    <a:pt x="0" y="195567"/>
                  </a:lnTo>
                  <a:lnTo>
                    <a:pt x="454660" y="195567"/>
                  </a:lnTo>
                  <a:lnTo>
                    <a:pt x="454660" y="182880"/>
                  </a:lnTo>
                  <a:close/>
                </a:path>
                <a:path w="454660" h="322579">
                  <a:moveTo>
                    <a:pt x="454660" y="176530"/>
                  </a:moveTo>
                  <a:lnTo>
                    <a:pt x="0" y="176530"/>
                  </a:lnTo>
                  <a:lnTo>
                    <a:pt x="0" y="182867"/>
                  </a:lnTo>
                  <a:lnTo>
                    <a:pt x="454660" y="182867"/>
                  </a:lnTo>
                  <a:lnTo>
                    <a:pt x="454660" y="176530"/>
                  </a:lnTo>
                  <a:close/>
                </a:path>
                <a:path w="454660" h="322579">
                  <a:moveTo>
                    <a:pt x="454660" y="163830"/>
                  </a:moveTo>
                  <a:lnTo>
                    <a:pt x="0" y="163830"/>
                  </a:lnTo>
                  <a:lnTo>
                    <a:pt x="0" y="176517"/>
                  </a:lnTo>
                  <a:lnTo>
                    <a:pt x="454660" y="176517"/>
                  </a:lnTo>
                  <a:lnTo>
                    <a:pt x="454660" y="163830"/>
                  </a:lnTo>
                  <a:close/>
                </a:path>
                <a:path w="454660" h="322579">
                  <a:moveTo>
                    <a:pt x="454660" y="157480"/>
                  </a:moveTo>
                  <a:lnTo>
                    <a:pt x="0" y="157480"/>
                  </a:lnTo>
                  <a:lnTo>
                    <a:pt x="0" y="163817"/>
                  </a:lnTo>
                  <a:lnTo>
                    <a:pt x="454660" y="163817"/>
                  </a:lnTo>
                  <a:lnTo>
                    <a:pt x="454660" y="157480"/>
                  </a:lnTo>
                  <a:close/>
                </a:path>
                <a:path w="454660" h="322579">
                  <a:moveTo>
                    <a:pt x="454660" y="144780"/>
                  </a:moveTo>
                  <a:lnTo>
                    <a:pt x="0" y="144780"/>
                  </a:lnTo>
                  <a:lnTo>
                    <a:pt x="0" y="157467"/>
                  </a:lnTo>
                  <a:lnTo>
                    <a:pt x="454660" y="157467"/>
                  </a:lnTo>
                  <a:lnTo>
                    <a:pt x="454660" y="144780"/>
                  </a:lnTo>
                  <a:close/>
                </a:path>
                <a:path w="454660" h="322579">
                  <a:moveTo>
                    <a:pt x="454660" y="125730"/>
                  </a:moveTo>
                  <a:lnTo>
                    <a:pt x="0" y="125730"/>
                  </a:lnTo>
                  <a:lnTo>
                    <a:pt x="0" y="144767"/>
                  </a:lnTo>
                  <a:lnTo>
                    <a:pt x="454660" y="144767"/>
                  </a:lnTo>
                  <a:lnTo>
                    <a:pt x="454660" y="125730"/>
                  </a:lnTo>
                  <a:close/>
                </a:path>
                <a:path w="454660" h="322579">
                  <a:moveTo>
                    <a:pt x="454660" y="113030"/>
                  </a:moveTo>
                  <a:lnTo>
                    <a:pt x="0" y="113030"/>
                  </a:lnTo>
                  <a:lnTo>
                    <a:pt x="0" y="125717"/>
                  </a:lnTo>
                  <a:lnTo>
                    <a:pt x="454660" y="125717"/>
                  </a:lnTo>
                  <a:lnTo>
                    <a:pt x="454660" y="113030"/>
                  </a:lnTo>
                  <a:close/>
                </a:path>
                <a:path w="454660" h="322579">
                  <a:moveTo>
                    <a:pt x="454660" y="100330"/>
                  </a:moveTo>
                  <a:lnTo>
                    <a:pt x="0" y="100330"/>
                  </a:lnTo>
                  <a:lnTo>
                    <a:pt x="0" y="113017"/>
                  </a:lnTo>
                  <a:lnTo>
                    <a:pt x="454660" y="113017"/>
                  </a:lnTo>
                  <a:lnTo>
                    <a:pt x="454660" y="100330"/>
                  </a:lnTo>
                  <a:close/>
                </a:path>
                <a:path w="454660" h="322579">
                  <a:moveTo>
                    <a:pt x="454660" y="93980"/>
                  </a:moveTo>
                  <a:lnTo>
                    <a:pt x="0" y="93980"/>
                  </a:lnTo>
                  <a:lnTo>
                    <a:pt x="0" y="100317"/>
                  </a:lnTo>
                  <a:lnTo>
                    <a:pt x="454660" y="100317"/>
                  </a:lnTo>
                  <a:lnTo>
                    <a:pt x="454660" y="93980"/>
                  </a:lnTo>
                  <a:close/>
                </a:path>
                <a:path w="454660" h="322579">
                  <a:moveTo>
                    <a:pt x="454660" y="62230"/>
                  </a:moveTo>
                  <a:lnTo>
                    <a:pt x="0" y="62230"/>
                  </a:lnTo>
                  <a:lnTo>
                    <a:pt x="0" y="93967"/>
                  </a:lnTo>
                  <a:lnTo>
                    <a:pt x="454660" y="93967"/>
                  </a:lnTo>
                  <a:lnTo>
                    <a:pt x="454660" y="62230"/>
                  </a:lnTo>
                  <a:close/>
                </a:path>
                <a:path w="454660" h="322579">
                  <a:moveTo>
                    <a:pt x="454660" y="55880"/>
                  </a:moveTo>
                  <a:lnTo>
                    <a:pt x="0" y="55880"/>
                  </a:lnTo>
                  <a:lnTo>
                    <a:pt x="0" y="62217"/>
                  </a:lnTo>
                  <a:lnTo>
                    <a:pt x="454660" y="62217"/>
                  </a:lnTo>
                  <a:lnTo>
                    <a:pt x="454660" y="55880"/>
                  </a:lnTo>
                  <a:close/>
                </a:path>
                <a:path w="454660" h="322579">
                  <a:moveTo>
                    <a:pt x="454660" y="49530"/>
                  </a:moveTo>
                  <a:lnTo>
                    <a:pt x="0" y="49530"/>
                  </a:lnTo>
                  <a:lnTo>
                    <a:pt x="0" y="55867"/>
                  </a:lnTo>
                  <a:lnTo>
                    <a:pt x="454660" y="55867"/>
                  </a:lnTo>
                  <a:lnTo>
                    <a:pt x="454660" y="49530"/>
                  </a:lnTo>
                  <a:close/>
                </a:path>
                <a:path w="454660" h="322579">
                  <a:moveTo>
                    <a:pt x="454660" y="36830"/>
                  </a:moveTo>
                  <a:lnTo>
                    <a:pt x="0" y="36830"/>
                  </a:lnTo>
                  <a:lnTo>
                    <a:pt x="0" y="49517"/>
                  </a:lnTo>
                  <a:lnTo>
                    <a:pt x="454660" y="49517"/>
                  </a:lnTo>
                  <a:lnTo>
                    <a:pt x="454660" y="36830"/>
                  </a:lnTo>
                  <a:close/>
                </a:path>
                <a:path w="454660" h="322579">
                  <a:moveTo>
                    <a:pt x="454660" y="25400"/>
                  </a:moveTo>
                  <a:lnTo>
                    <a:pt x="0" y="25400"/>
                  </a:lnTo>
                  <a:lnTo>
                    <a:pt x="0" y="36817"/>
                  </a:lnTo>
                  <a:lnTo>
                    <a:pt x="454660" y="36817"/>
                  </a:lnTo>
                  <a:lnTo>
                    <a:pt x="454660" y="25400"/>
                  </a:lnTo>
                  <a:close/>
                </a:path>
                <a:path w="454660" h="322579">
                  <a:moveTo>
                    <a:pt x="454660" y="12700"/>
                  </a:moveTo>
                  <a:lnTo>
                    <a:pt x="0" y="1270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2700"/>
                  </a:lnTo>
                  <a:close/>
                </a:path>
                <a:path w="454660" h="32257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32257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37280" y="5095252"/>
              <a:ext cx="454659" cy="472440"/>
            </a:xfrm>
            <a:custGeom>
              <a:avLst/>
              <a:gdLst/>
              <a:ahLst/>
              <a:cxnLst/>
              <a:rect l="l" t="t" r="r" b="b"/>
              <a:pathLst>
                <a:path w="454660" h="472439">
                  <a:moveTo>
                    <a:pt x="2540" y="471170"/>
                  </a:moveTo>
                  <a:lnTo>
                    <a:pt x="0" y="471170"/>
                  </a:lnTo>
                  <a:lnTo>
                    <a:pt x="0" y="472427"/>
                  </a:lnTo>
                  <a:lnTo>
                    <a:pt x="2540" y="472427"/>
                  </a:lnTo>
                  <a:lnTo>
                    <a:pt x="2540" y="471170"/>
                  </a:lnTo>
                  <a:close/>
                </a:path>
                <a:path w="454660" h="47243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0" y="425437"/>
                  </a:lnTo>
                  <a:lnTo>
                    <a:pt x="0" y="471157"/>
                  </a:lnTo>
                  <a:lnTo>
                    <a:pt x="13970" y="471157"/>
                  </a:lnTo>
                  <a:lnTo>
                    <a:pt x="13970" y="469887"/>
                  </a:lnTo>
                  <a:lnTo>
                    <a:pt x="26670" y="469887"/>
                  </a:lnTo>
                  <a:lnTo>
                    <a:pt x="26670" y="468617"/>
                  </a:lnTo>
                  <a:lnTo>
                    <a:pt x="39370" y="468617"/>
                  </a:lnTo>
                  <a:lnTo>
                    <a:pt x="39370" y="467347"/>
                  </a:lnTo>
                  <a:lnTo>
                    <a:pt x="50800" y="467347"/>
                  </a:lnTo>
                  <a:lnTo>
                    <a:pt x="50800" y="466077"/>
                  </a:lnTo>
                  <a:lnTo>
                    <a:pt x="63500" y="466077"/>
                  </a:lnTo>
                  <a:lnTo>
                    <a:pt x="63500" y="464807"/>
                  </a:lnTo>
                  <a:lnTo>
                    <a:pt x="74930" y="464807"/>
                  </a:lnTo>
                  <a:lnTo>
                    <a:pt x="74930" y="463537"/>
                  </a:lnTo>
                  <a:lnTo>
                    <a:pt x="87630" y="463537"/>
                  </a:lnTo>
                  <a:lnTo>
                    <a:pt x="87630" y="462267"/>
                  </a:lnTo>
                  <a:lnTo>
                    <a:pt x="100330" y="462267"/>
                  </a:lnTo>
                  <a:lnTo>
                    <a:pt x="100330" y="460997"/>
                  </a:lnTo>
                  <a:lnTo>
                    <a:pt x="111760" y="460997"/>
                  </a:lnTo>
                  <a:lnTo>
                    <a:pt x="111760" y="459727"/>
                  </a:lnTo>
                  <a:lnTo>
                    <a:pt x="124460" y="459727"/>
                  </a:lnTo>
                  <a:lnTo>
                    <a:pt x="124460" y="458457"/>
                  </a:lnTo>
                  <a:lnTo>
                    <a:pt x="137160" y="458457"/>
                  </a:lnTo>
                  <a:lnTo>
                    <a:pt x="137160" y="457187"/>
                  </a:lnTo>
                  <a:lnTo>
                    <a:pt x="148590" y="457187"/>
                  </a:lnTo>
                  <a:lnTo>
                    <a:pt x="148590" y="455917"/>
                  </a:lnTo>
                  <a:lnTo>
                    <a:pt x="161290" y="455917"/>
                  </a:lnTo>
                  <a:lnTo>
                    <a:pt x="161290" y="454647"/>
                  </a:lnTo>
                  <a:lnTo>
                    <a:pt x="172720" y="454647"/>
                  </a:lnTo>
                  <a:lnTo>
                    <a:pt x="172720" y="453377"/>
                  </a:lnTo>
                  <a:lnTo>
                    <a:pt x="185420" y="453377"/>
                  </a:lnTo>
                  <a:lnTo>
                    <a:pt x="185420" y="452107"/>
                  </a:lnTo>
                  <a:lnTo>
                    <a:pt x="198120" y="452107"/>
                  </a:lnTo>
                  <a:lnTo>
                    <a:pt x="198120" y="450837"/>
                  </a:lnTo>
                  <a:lnTo>
                    <a:pt x="209550" y="450837"/>
                  </a:lnTo>
                  <a:lnTo>
                    <a:pt x="209550" y="449567"/>
                  </a:lnTo>
                  <a:lnTo>
                    <a:pt x="222250" y="449567"/>
                  </a:lnTo>
                  <a:lnTo>
                    <a:pt x="222250" y="448297"/>
                  </a:lnTo>
                  <a:lnTo>
                    <a:pt x="234950" y="448297"/>
                  </a:lnTo>
                  <a:lnTo>
                    <a:pt x="234950" y="447027"/>
                  </a:lnTo>
                  <a:lnTo>
                    <a:pt x="246380" y="447027"/>
                  </a:lnTo>
                  <a:lnTo>
                    <a:pt x="246380" y="445757"/>
                  </a:lnTo>
                  <a:lnTo>
                    <a:pt x="259080" y="445757"/>
                  </a:lnTo>
                  <a:lnTo>
                    <a:pt x="259080" y="444487"/>
                  </a:lnTo>
                  <a:lnTo>
                    <a:pt x="271780" y="444487"/>
                  </a:lnTo>
                  <a:lnTo>
                    <a:pt x="271780" y="443217"/>
                  </a:lnTo>
                  <a:lnTo>
                    <a:pt x="283210" y="443217"/>
                  </a:lnTo>
                  <a:lnTo>
                    <a:pt x="283210" y="441947"/>
                  </a:lnTo>
                  <a:lnTo>
                    <a:pt x="295910" y="441947"/>
                  </a:lnTo>
                  <a:lnTo>
                    <a:pt x="295910" y="440677"/>
                  </a:lnTo>
                  <a:lnTo>
                    <a:pt x="307340" y="440677"/>
                  </a:lnTo>
                  <a:lnTo>
                    <a:pt x="307340" y="439407"/>
                  </a:lnTo>
                  <a:lnTo>
                    <a:pt x="320040" y="439407"/>
                  </a:lnTo>
                  <a:lnTo>
                    <a:pt x="320040" y="438137"/>
                  </a:lnTo>
                  <a:lnTo>
                    <a:pt x="332740" y="438137"/>
                  </a:lnTo>
                  <a:lnTo>
                    <a:pt x="332740" y="436867"/>
                  </a:lnTo>
                  <a:lnTo>
                    <a:pt x="344170" y="436867"/>
                  </a:lnTo>
                  <a:lnTo>
                    <a:pt x="344170" y="435597"/>
                  </a:lnTo>
                  <a:lnTo>
                    <a:pt x="356870" y="435597"/>
                  </a:lnTo>
                  <a:lnTo>
                    <a:pt x="356870" y="434327"/>
                  </a:lnTo>
                  <a:lnTo>
                    <a:pt x="369570" y="434327"/>
                  </a:lnTo>
                  <a:lnTo>
                    <a:pt x="369570" y="433057"/>
                  </a:lnTo>
                  <a:lnTo>
                    <a:pt x="381000" y="433057"/>
                  </a:lnTo>
                  <a:lnTo>
                    <a:pt x="381000" y="431787"/>
                  </a:lnTo>
                  <a:lnTo>
                    <a:pt x="393700" y="431787"/>
                  </a:lnTo>
                  <a:lnTo>
                    <a:pt x="393700" y="430517"/>
                  </a:lnTo>
                  <a:lnTo>
                    <a:pt x="405130" y="430517"/>
                  </a:lnTo>
                  <a:lnTo>
                    <a:pt x="405130" y="429247"/>
                  </a:lnTo>
                  <a:lnTo>
                    <a:pt x="417830" y="429247"/>
                  </a:lnTo>
                  <a:lnTo>
                    <a:pt x="417830" y="427977"/>
                  </a:lnTo>
                  <a:lnTo>
                    <a:pt x="430530" y="427977"/>
                  </a:lnTo>
                  <a:lnTo>
                    <a:pt x="430530" y="426707"/>
                  </a:lnTo>
                  <a:lnTo>
                    <a:pt x="441960" y="426707"/>
                  </a:lnTo>
                  <a:lnTo>
                    <a:pt x="441960" y="425437"/>
                  </a:lnTo>
                  <a:lnTo>
                    <a:pt x="454660" y="42543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47243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47243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47243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472439">
                  <a:moveTo>
                    <a:pt x="454660" y="373380"/>
                  </a:moveTo>
                  <a:lnTo>
                    <a:pt x="266700" y="373380"/>
                  </a:lnTo>
                  <a:lnTo>
                    <a:pt x="266700" y="379717"/>
                  </a:lnTo>
                  <a:lnTo>
                    <a:pt x="0" y="37971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9717"/>
                  </a:lnTo>
                  <a:lnTo>
                    <a:pt x="454660" y="373380"/>
                  </a:lnTo>
                  <a:close/>
                </a:path>
                <a:path w="454660" h="472439">
                  <a:moveTo>
                    <a:pt x="454660" y="316230"/>
                  </a:moveTo>
                  <a:lnTo>
                    <a:pt x="0" y="316230"/>
                  </a:lnTo>
                  <a:lnTo>
                    <a:pt x="0" y="325107"/>
                  </a:lnTo>
                  <a:lnTo>
                    <a:pt x="266700" y="325107"/>
                  </a:lnTo>
                  <a:lnTo>
                    <a:pt x="266700" y="335267"/>
                  </a:lnTo>
                  <a:lnTo>
                    <a:pt x="454660" y="335267"/>
                  </a:lnTo>
                  <a:lnTo>
                    <a:pt x="454660" y="325107"/>
                  </a:lnTo>
                  <a:lnTo>
                    <a:pt x="454660" y="316230"/>
                  </a:lnTo>
                  <a:close/>
                </a:path>
                <a:path w="454660" h="47243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47243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47243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47243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47243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47243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47243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47243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266700" y="133350"/>
                  </a:lnTo>
                  <a:lnTo>
                    <a:pt x="26670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47243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47243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47243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47243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47243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47243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47243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47243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47243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47243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47243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47243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47243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82620" y="5095252"/>
              <a:ext cx="454659" cy="519430"/>
            </a:xfrm>
            <a:custGeom>
              <a:avLst/>
              <a:gdLst/>
              <a:ahLst/>
              <a:cxnLst/>
              <a:rect l="l" t="t" r="r" b="b"/>
              <a:pathLst>
                <a:path w="454660" h="51942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0" y="472427"/>
                  </a:lnTo>
                  <a:lnTo>
                    <a:pt x="0" y="519417"/>
                  </a:lnTo>
                  <a:lnTo>
                    <a:pt x="3810" y="519417"/>
                  </a:lnTo>
                  <a:lnTo>
                    <a:pt x="3810" y="518147"/>
                  </a:lnTo>
                  <a:lnTo>
                    <a:pt x="16510" y="518147"/>
                  </a:lnTo>
                  <a:lnTo>
                    <a:pt x="16510" y="516877"/>
                  </a:lnTo>
                  <a:lnTo>
                    <a:pt x="29210" y="516877"/>
                  </a:lnTo>
                  <a:lnTo>
                    <a:pt x="29210" y="515607"/>
                  </a:lnTo>
                  <a:lnTo>
                    <a:pt x="40640" y="515607"/>
                  </a:lnTo>
                  <a:lnTo>
                    <a:pt x="40640" y="514337"/>
                  </a:lnTo>
                  <a:lnTo>
                    <a:pt x="53340" y="514337"/>
                  </a:lnTo>
                  <a:lnTo>
                    <a:pt x="53340" y="513067"/>
                  </a:lnTo>
                  <a:lnTo>
                    <a:pt x="64770" y="513067"/>
                  </a:lnTo>
                  <a:lnTo>
                    <a:pt x="64770" y="511797"/>
                  </a:lnTo>
                  <a:lnTo>
                    <a:pt x="77470" y="511797"/>
                  </a:lnTo>
                  <a:lnTo>
                    <a:pt x="77470" y="510527"/>
                  </a:lnTo>
                  <a:lnTo>
                    <a:pt x="90170" y="510527"/>
                  </a:lnTo>
                  <a:lnTo>
                    <a:pt x="90170" y="509257"/>
                  </a:lnTo>
                  <a:lnTo>
                    <a:pt x="101600" y="509257"/>
                  </a:lnTo>
                  <a:lnTo>
                    <a:pt x="101600" y="507987"/>
                  </a:lnTo>
                  <a:lnTo>
                    <a:pt x="114300" y="507987"/>
                  </a:lnTo>
                  <a:lnTo>
                    <a:pt x="114300" y="506717"/>
                  </a:lnTo>
                  <a:lnTo>
                    <a:pt x="127000" y="506717"/>
                  </a:lnTo>
                  <a:lnTo>
                    <a:pt x="127000" y="505447"/>
                  </a:lnTo>
                  <a:lnTo>
                    <a:pt x="138430" y="505447"/>
                  </a:lnTo>
                  <a:lnTo>
                    <a:pt x="138430" y="504177"/>
                  </a:lnTo>
                  <a:lnTo>
                    <a:pt x="151130" y="504177"/>
                  </a:lnTo>
                  <a:lnTo>
                    <a:pt x="151130" y="502907"/>
                  </a:lnTo>
                  <a:lnTo>
                    <a:pt x="163830" y="502907"/>
                  </a:lnTo>
                  <a:lnTo>
                    <a:pt x="163830" y="501637"/>
                  </a:lnTo>
                  <a:lnTo>
                    <a:pt x="175260" y="501637"/>
                  </a:lnTo>
                  <a:lnTo>
                    <a:pt x="175260" y="500367"/>
                  </a:lnTo>
                  <a:lnTo>
                    <a:pt x="187960" y="500367"/>
                  </a:lnTo>
                  <a:lnTo>
                    <a:pt x="187960" y="499097"/>
                  </a:lnTo>
                  <a:lnTo>
                    <a:pt x="199390" y="499097"/>
                  </a:lnTo>
                  <a:lnTo>
                    <a:pt x="199390" y="497827"/>
                  </a:lnTo>
                  <a:lnTo>
                    <a:pt x="212090" y="497827"/>
                  </a:lnTo>
                  <a:lnTo>
                    <a:pt x="212090" y="496557"/>
                  </a:lnTo>
                  <a:lnTo>
                    <a:pt x="224790" y="496557"/>
                  </a:lnTo>
                  <a:lnTo>
                    <a:pt x="224790" y="495287"/>
                  </a:lnTo>
                  <a:lnTo>
                    <a:pt x="236220" y="495287"/>
                  </a:lnTo>
                  <a:lnTo>
                    <a:pt x="236220" y="494017"/>
                  </a:lnTo>
                  <a:lnTo>
                    <a:pt x="248920" y="494017"/>
                  </a:lnTo>
                  <a:lnTo>
                    <a:pt x="248920" y="492747"/>
                  </a:lnTo>
                  <a:lnTo>
                    <a:pt x="261620" y="492747"/>
                  </a:lnTo>
                  <a:lnTo>
                    <a:pt x="261620" y="491477"/>
                  </a:lnTo>
                  <a:lnTo>
                    <a:pt x="273050" y="491477"/>
                  </a:lnTo>
                  <a:lnTo>
                    <a:pt x="273050" y="490207"/>
                  </a:lnTo>
                  <a:lnTo>
                    <a:pt x="285750" y="490207"/>
                  </a:lnTo>
                  <a:lnTo>
                    <a:pt x="285750" y="488937"/>
                  </a:lnTo>
                  <a:lnTo>
                    <a:pt x="297180" y="488937"/>
                  </a:lnTo>
                  <a:lnTo>
                    <a:pt x="297180" y="487667"/>
                  </a:lnTo>
                  <a:lnTo>
                    <a:pt x="309880" y="487667"/>
                  </a:lnTo>
                  <a:lnTo>
                    <a:pt x="309880" y="486397"/>
                  </a:lnTo>
                  <a:lnTo>
                    <a:pt x="322580" y="486397"/>
                  </a:lnTo>
                  <a:lnTo>
                    <a:pt x="322580" y="485127"/>
                  </a:lnTo>
                  <a:lnTo>
                    <a:pt x="334010" y="485127"/>
                  </a:lnTo>
                  <a:lnTo>
                    <a:pt x="334010" y="483857"/>
                  </a:lnTo>
                  <a:lnTo>
                    <a:pt x="346710" y="483857"/>
                  </a:lnTo>
                  <a:lnTo>
                    <a:pt x="346710" y="482587"/>
                  </a:lnTo>
                  <a:lnTo>
                    <a:pt x="359410" y="482587"/>
                  </a:lnTo>
                  <a:lnTo>
                    <a:pt x="359410" y="481317"/>
                  </a:lnTo>
                  <a:lnTo>
                    <a:pt x="370840" y="481317"/>
                  </a:lnTo>
                  <a:lnTo>
                    <a:pt x="370840" y="480047"/>
                  </a:lnTo>
                  <a:lnTo>
                    <a:pt x="383540" y="480047"/>
                  </a:lnTo>
                  <a:lnTo>
                    <a:pt x="383540" y="478777"/>
                  </a:lnTo>
                  <a:lnTo>
                    <a:pt x="396240" y="478777"/>
                  </a:lnTo>
                  <a:lnTo>
                    <a:pt x="396240" y="477507"/>
                  </a:lnTo>
                  <a:lnTo>
                    <a:pt x="407670" y="477507"/>
                  </a:lnTo>
                  <a:lnTo>
                    <a:pt x="407670" y="476237"/>
                  </a:lnTo>
                  <a:lnTo>
                    <a:pt x="420370" y="476237"/>
                  </a:lnTo>
                  <a:lnTo>
                    <a:pt x="420370" y="474967"/>
                  </a:lnTo>
                  <a:lnTo>
                    <a:pt x="431800" y="474967"/>
                  </a:lnTo>
                  <a:lnTo>
                    <a:pt x="431800" y="473697"/>
                  </a:lnTo>
                  <a:lnTo>
                    <a:pt x="444500" y="473697"/>
                  </a:lnTo>
                  <a:lnTo>
                    <a:pt x="444500" y="472427"/>
                  </a:lnTo>
                  <a:lnTo>
                    <a:pt x="454660" y="47242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51942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51942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51942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51942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51942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51942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519429">
                  <a:moveTo>
                    <a:pt x="454660" y="373380"/>
                  </a:moveTo>
                  <a:lnTo>
                    <a:pt x="394970" y="373380"/>
                  </a:lnTo>
                  <a:lnTo>
                    <a:pt x="39497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51942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94970" y="325120"/>
                  </a:lnTo>
                  <a:lnTo>
                    <a:pt x="39497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51942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51942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51942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51942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51942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51942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51942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51942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94970" y="133350"/>
                  </a:lnTo>
                  <a:lnTo>
                    <a:pt x="39497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51942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51942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51942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51942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51942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51942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51942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5194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5194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5194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51942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51942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5194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82620" y="5610860"/>
              <a:ext cx="29209" cy="1270"/>
            </a:xfrm>
            <a:custGeom>
              <a:avLst/>
              <a:gdLst/>
              <a:ahLst/>
              <a:cxnLst/>
              <a:rect l="l" t="t" r="r" b="b"/>
              <a:pathLst>
                <a:path w="29210" h="1270">
                  <a:moveTo>
                    <a:pt x="0" y="1269"/>
                  </a:moveTo>
                  <a:lnTo>
                    <a:pt x="29210" y="1269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27960" y="5095252"/>
              <a:ext cx="454659" cy="566420"/>
            </a:xfrm>
            <a:custGeom>
              <a:avLst/>
              <a:gdLst/>
              <a:ahLst/>
              <a:cxnLst/>
              <a:rect l="l" t="t" r="r" b="b"/>
              <a:pathLst>
                <a:path w="454660" h="56642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0" y="520687"/>
                  </a:lnTo>
                  <a:lnTo>
                    <a:pt x="0" y="566407"/>
                  </a:lnTo>
                  <a:lnTo>
                    <a:pt x="6350" y="566407"/>
                  </a:lnTo>
                  <a:lnTo>
                    <a:pt x="6350" y="565137"/>
                  </a:lnTo>
                  <a:lnTo>
                    <a:pt x="19050" y="565137"/>
                  </a:lnTo>
                  <a:lnTo>
                    <a:pt x="19050" y="563867"/>
                  </a:lnTo>
                  <a:lnTo>
                    <a:pt x="30480" y="563867"/>
                  </a:lnTo>
                  <a:lnTo>
                    <a:pt x="30480" y="562597"/>
                  </a:lnTo>
                  <a:lnTo>
                    <a:pt x="43180" y="562597"/>
                  </a:lnTo>
                  <a:lnTo>
                    <a:pt x="43180" y="561327"/>
                  </a:lnTo>
                  <a:lnTo>
                    <a:pt x="55880" y="561327"/>
                  </a:lnTo>
                  <a:lnTo>
                    <a:pt x="55880" y="560057"/>
                  </a:lnTo>
                  <a:lnTo>
                    <a:pt x="67310" y="560057"/>
                  </a:lnTo>
                  <a:lnTo>
                    <a:pt x="67310" y="558787"/>
                  </a:lnTo>
                  <a:lnTo>
                    <a:pt x="80010" y="558787"/>
                  </a:lnTo>
                  <a:lnTo>
                    <a:pt x="80010" y="557517"/>
                  </a:lnTo>
                  <a:lnTo>
                    <a:pt x="91440" y="557517"/>
                  </a:lnTo>
                  <a:lnTo>
                    <a:pt x="91440" y="556247"/>
                  </a:lnTo>
                  <a:lnTo>
                    <a:pt x="104140" y="556247"/>
                  </a:lnTo>
                  <a:lnTo>
                    <a:pt x="104140" y="554977"/>
                  </a:lnTo>
                  <a:lnTo>
                    <a:pt x="116840" y="554977"/>
                  </a:lnTo>
                  <a:lnTo>
                    <a:pt x="116840" y="553707"/>
                  </a:lnTo>
                  <a:lnTo>
                    <a:pt x="128270" y="553707"/>
                  </a:lnTo>
                  <a:lnTo>
                    <a:pt x="128270" y="552437"/>
                  </a:lnTo>
                  <a:lnTo>
                    <a:pt x="140970" y="552437"/>
                  </a:lnTo>
                  <a:lnTo>
                    <a:pt x="140970" y="551167"/>
                  </a:lnTo>
                  <a:lnTo>
                    <a:pt x="153670" y="551167"/>
                  </a:lnTo>
                  <a:lnTo>
                    <a:pt x="153670" y="549897"/>
                  </a:lnTo>
                  <a:lnTo>
                    <a:pt x="165100" y="549897"/>
                  </a:lnTo>
                  <a:lnTo>
                    <a:pt x="165100" y="548627"/>
                  </a:lnTo>
                  <a:lnTo>
                    <a:pt x="177800" y="548627"/>
                  </a:lnTo>
                  <a:lnTo>
                    <a:pt x="177800" y="547357"/>
                  </a:lnTo>
                  <a:lnTo>
                    <a:pt x="189230" y="547357"/>
                  </a:lnTo>
                  <a:lnTo>
                    <a:pt x="189230" y="546087"/>
                  </a:lnTo>
                  <a:lnTo>
                    <a:pt x="201930" y="546087"/>
                  </a:lnTo>
                  <a:lnTo>
                    <a:pt x="201930" y="544817"/>
                  </a:lnTo>
                  <a:lnTo>
                    <a:pt x="214630" y="544817"/>
                  </a:lnTo>
                  <a:lnTo>
                    <a:pt x="214630" y="543547"/>
                  </a:lnTo>
                  <a:lnTo>
                    <a:pt x="226060" y="543547"/>
                  </a:lnTo>
                  <a:lnTo>
                    <a:pt x="226060" y="542277"/>
                  </a:lnTo>
                  <a:lnTo>
                    <a:pt x="238760" y="542277"/>
                  </a:lnTo>
                  <a:lnTo>
                    <a:pt x="238760" y="541007"/>
                  </a:lnTo>
                  <a:lnTo>
                    <a:pt x="251460" y="541007"/>
                  </a:lnTo>
                  <a:lnTo>
                    <a:pt x="251460" y="539737"/>
                  </a:lnTo>
                  <a:lnTo>
                    <a:pt x="262890" y="539737"/>
                  </a:lnTo>
                  <a:lnTo>
                    <a:pt x="262890" y="538467"/>
                  </a:lnTo>
                  <a:lnTo>
                    <a:pt x="275590" y="538467"/>
                  </a:lnTo>
                  <a:lnTo>
                    <a:pt x="275590" y="537197"/>
                  </a:lnTo>
                  <a:lnTo>
                    <a:pt x="287020" y="537197"/>
                  </a:lnTo>
                  <a:lnTo>
                    <a:pt x="287020" y="535927"/>
                  </a:lnTo>
                  <a:lnTo>
                    <a:pt x="299720" y="535927"/>
                  </a:lnTo>
                  <a:lnTo>
                    <a:pt x="299720" y="534657"/>
                  </a:lnTo>
                  <a:lnTo>
                    <a:pt x="312420" y="534657"/>
                  </a:lnTo>
                  <a:lnTo>
                    <a:pt x="312420" y="533387"/>
                  </a:lnTo>
                  <a:lnTo>
                    <a:pt x="323850" y="533387"/>
                  </a:lnTo>
                  <a:lnTo>
                    <a:pt x="323850" y="532117"/>
                  </a:lnTo>
                  <a:lnTo>
                    <a:pt x="336550" y="532117"/>
                  </a:lnTo>
                  <a:lnTo>
                    <a:pt x="336550" y="530847"/>
                  </a:lnTo>
                  <a:lnTo>
                    <a:pt x="349250" y="530847"/>
                  </a:lnTo>
                  <a:lnTo>
                    <a:pt x="349250" y="529577"/>
                  </a:lnTo>
                  <a:lnTo>
                    <a:pt x="360680" y="529577"/>
                  </a:lnTo>
                  <a:lnTo>
                    <a:pt x="360680" y="528307"/>
                  </a:lnTo>
                  <a:lnTo>
                    <a:pt x="373380" y="528307"/>
                  </a:lnTo>
                  <a:lnTo>
                    <a:pt x="373380" y="527037"/>
                  </a:lnTo>
                  <a:lnTo>
                    <a:pt x="386080" y="527037"/>
                  </a:lnTo>
                  <a:lnTo>
                    <a:pt x="386080" y="525767"/>
                  </a:lnTo>
                  <a:lnTo>
                    <a:pt x="397510" y="525767"/>
                  </a:lnTo>
                  <a:lnTo>
                    <a:pt x="397510" y="524497"/>
                  </a:lnTo>
                  <a:lnTo>
                    <a:pt x="410210" y="524497"/>
                  </a:lnTo>
                  <a:lnTo>
                    <a:pt x="410210" y="523227"/>
                  </a:lnTo>
                  <a:lnTo>
                    <a:pt x="421640" y="523227"/>
                  </a:lnTo>
                  <a:lnTo>
                    <a:pt x="421640" y="521957"/>
                  </a:lnTo>
                  <a:lnTo>
                    <a:pt x="434340" y="521957"/>
                  </a:lnTo>
                  <a:lnTo>
                    <a:pt x="434340" y="520687"/>
                  </a:lnTo>
                  <a:lnTo>
                    <a:pt x="447040" y="520687"/>
                  </a:lnTo>
                  <a:lnTo>
                    <a:pt x="44704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56642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56642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56642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56642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56642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56642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56642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566420">
                  <a:moveTo>
                    <a:pt x="454660" y="373380"/>
                  </a:moveTo>
                  <a:lnTo>
                    <a:pt x="199390" y="373380"/>
                  </a:lnTo>
                  <a:lnTo>
                    <a:pt x="19939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56642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99390" y="325120"/>
                  </a:lnTo>
                  <a:lnTo>
                    <a:pt x="19939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56642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56642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56642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56642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56642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56642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56642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56642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99390" y="133350"/>
                  </a:lnTo>
                  <a:lnTo>
                    <a:pt x="19939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56642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56642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56642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56642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56642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56642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56642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56642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56642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56642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56642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56642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56642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27960" y="5659119"/>
              <a:ext cx="19050" cy="1270"/>
            </a:xfrm>
            <a:custGeom>
              <a:avLst/>
              <a:gdLst/>
              <a:ahLst/>
              <a:cxnLst/>
              <a:rect l="l" t="t" r="r" b="b"/>
              <a:pathLst>
                <a:path w="19050" h="1270">
                  <a:moveTo>
                    <a:pt x="0" y="1269"/>
                  </a:moveTo>
                  <a:lnTo>
                    <a:pt x="19050" y="126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73300" y="5095252"/>
              <a:ext cx="454659" cy="610870"/>
            </a:xfrm>
            <a:custGeom>
              <a:avLst/>
              <a:gdLst/>
              <a:ahLst/>
              <a:cxnLst/>
              <a:rect l="l" t="t" r="r" b="b"/>
              <a:pathLst>
                <a:path w="454660" h="610870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0" y="566407"/>
                  </a:lnTo>
                  <a:lnTo>
                    <a:pt x="0" y="610857"/>
                  </a:lnTo>
                  <a:lnTo>
                    <a:pt x="33020" y="610857"/>
                  </a:lnTo>
                  <a:lnTo>
                    <a:pt x="33020" y="609587"/>
                  </a:lnTo>
                  <a:lnTo>
                    <a:pt x="45720" y="609587"/>
                  </a:lnTo>
                  <a:lnTo>
                    <a:pt x="45720" y="608317"/>
                  </a:lnTo>
                  <a:lnTo>
                    <a:pt x="57150" y="608317"/>
                  </a:lnTo>
                  <a:lnTo>
                    <a:pt x="57150" y="607047"/>
                  </a:lnTo>
                  <a:lnTo>
                    <a:pt x="69850" y="607047"/>
                  </a:lnTo>
                  <a:lnTo>
                    <a:pt x="69850" y="605777"/>
                  </a:lnTo>
                  <a:lnTo>
                    <a:pt x="81280" y="605777"/>
                  </a:lnTo>
                  <a:lnTo>
                    <a:pt x="81280" y="604507"/>
                  </a:lnTo>
                  <a:lnTo>
                    <a:pt x="93980" y="604507"/>
                  </a:lnTo>
                  <a:lnTo>
                    <a:pt x="93980" y="603237"/>
                  </a:lnTo>
                  <a:lnTo>
                    <a:pt x="106680" y="603237"/>
                  </a:lnTo>
                  <a:lnTo>
                    <a:pt x="106680" y="601967"/>
                  </a:lnTo>
                  <a:lnTo>
                    <a:pt x="118110" y="601967"/>
                  </a:lnTo>
                  <a:lnTo>
                    <a:pt x="118110" y="600697"/>
                  </a:lnTo>
                  <a:lnTo>
                    <a:pt x="130810" y="600697"/>
                  </a:lnTo>
                  <a:lnTo>
                    <a:pt x="130810" y="599427"/>
                  </a:lnTo>
                  <a:lnTo>
                    <a:pt x="143510" y="599427"/>
                  </a:lnTo>
                  <a:lnTo>
                    <a:pt x="143510" y="598157"/>
                  </a:lnTo>
                  <a:lnTo>
                    <a:pt x="154940" y="598157"/>
                  </a:lnTo>
                  <a:lnTo>
                    <a:pt x="154940" y="596887"/>
                  </a:lnTo>
                  <a:lnTo>
                    <a:pt x="167640" y="596887"/>
                  </a:lnTo>
                  <a:lnTo>
                    <a:pt x="167640" y="595617"/>
                  </a:lnTo>
                  <a:lnTo>
                    <a:pt x="179070" y="595617"/>
                  </a:lnTo>
                  <a:lnTo>
                    <a:pt x="179070" y="594347"/>
                  </a:lnTo>
                  <a:lnTo>
                    <a:pt x="191770" y="594347"/>
                  </a:lnTo>
                  <a:lnTo>
                    <a:pt x="191770" y="593077"/>
                  </a:lnTo>
                  <a:lnTo>
                    <a:pt x="204470" y="593077"/>
                  </a:lnTo>
                  <a:lnTo>
                    <a:pt x="204470" y="591807"/>
                  </a:lnTo>
                  <a:lnTo>
                    <a:pt x="215900" y="591807"/>
                  </a:lnTo>
                  <a:lnTo>
                    <a:pt x="215900" y="590537"/>
                  </a:lnTo>
                  <a:lnTo>
                    <a:pt x="228600" y="590537"/>
                  </a:lnTo>
                  <a:lnTo>
                    <a:pt x="228600" y="589267"/>
                  </a:lnTo>
                  <a:lnTo>
                    <a:pt x="241300" y="589267"/>
                  </a:lnTo>
                  <a:lnTo>
                    <a:pt x="241300" y="587997"/>
                  </a:lnTo>
                  <a:lnTo>
                    <a:pt x="252730" y="587997"/>
                  </a:lnTo>
                  <a:lnTo>
                    <a:pt x="252730" y="586727"/>
                  </a:lnTo>
                  <a:lnTo>
                    <a:pt x="265430" y="586727"/>
                  </a:lnTo>
                  <a:lnTo>
                    <a:pt x="265430" y="585457"/>
                  </a:lnTo>
                  <a:lnTo>
                    <a:pt x="278130" y="585457"/>
                  </a:lnTo>
                  <a:lnTo>
                    <a:pt x="278130" y="584187"/>
                  </a:lnTo>
                  <a:lnTo>
                    <a:pt x="289560" y="584187"/>
                  </a:lnTo>
                  <a:lnTo>
                    <a:pt x="289560" y="582917"/>
                  </a:lnTo>
                  <a:lnTo>
                    <a:pt x="302260" y="582917"/>
                  </a:lnTo>
                  <a:lnTo>
                    <a:pt x="302260" y="581647"/>
                  </a:lnTo>
                  <a:lnTo>
                    <a:pt x="313690" y="581647"/>
                  </a:lnTo>
                  <a:lnTo>
                    <a:pt x="313690" y="580377"/>
                  </a:lnTo>
                  <a:lnTo>
                    <a:pt x="326390" y="580377"/>
                  </a:lnTo>
                  <a:lnTo>
                    <a:pt x="326390" y="579107"/>
                  </a:lnTo>
                  <a:lnTo>
                    <a:pt x="339090" y="579107"/>
                  </a:lnTo>
                  <a:lnTo>
                    <a:pt x="339090" y="577837"/>
                  </a:lnTo>
                  <a:lnTo>
                    <a:pt x="350520" y="577837"/>
                  </a:lnTo>
                  <a:lnTo>
                    <a:pt x="350520" y="576567"/>
                  </a:lnTo>
                  <a:lnTo>
                    <a:pt x="363220" y="576567"/>
                  </a:lnTo>
                  <a:lnTo>
                    <a:pt x="363220" y="575297"/>
                  </a:lnTo>
                  <a:lnTo>
                    <a:pt x="375920" y="575297"/>
                  </a:lnTo>
                  <a:lnTo>
                    <a:pt x="375920" y="574027"/>
                  </a:lnTo>
                  <a:lnTo>
                    <a:pt x="387350" y="574027"/>
                  </a:lnTo>
                  <a:lnTo>
                    <a:pt x="387350" y="572757"/>
                  </a:lnTo>
                  <a:lnTo>
                    <a:pt x="400050" y="572757"/>
                  </a:lnTo>
                  <a:lnTo>
                    <a:pt x="400050" y="571487"/>
                  </a:lnTo>
                  <a:lnTo>
                    <a:pt x="411480" y="571487"/>
                  </a:lnTo>
                  <a:lnTo>
                    <a:pt x="411480" y="570217"/>
                  </a:lnTo>
                  <a:lnTo>
                    <a:pt x="424180" y="570217"/>
                  </a:lnTo>
                  <a:lnTo>
                    <a:pt x="424180" y="568947"/>
                  </a:lnTo>
                  <a:lnTo>
                    <a:pt x="436880" y="568947"/>
                  </a:lnTo>
                  <a:lnTo>
                    <a:pt x="436880" y="567677"/>
                  </a:lnTo>
                  <a:lnTo>
                    <a:pt x="448310" y="567677"/>
                  </a:lnTo>
                  <a:lnTo>
                    <a:pt x="448310" y="566407"/>
                  </a:lnTo>
                  <a:lnTo>
                    <a:pt x="454660" y="56640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60" h="61087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61087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61087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61087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61087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61087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61087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61087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610870">
                  <a:moveTo>
                    <a:pt x="454660" y="373380"/>
                  </a:moveTo>
                  <a:lnTo>
                    <a:pt x="328930" y="373380"/>
                  </a:lnTo>
                  <a:lnTo>
                    <a:pt x="32893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61087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28930" y="325120"/>
                  </a:lnTo>
                  <a:lnTo>
                    <a:pt x="32893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61087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61087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61087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61087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61087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61087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61087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61087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28930" y="133350"/>
                  </a:lnTo>
                  <a:lnTo>
                    <a:pt x="32893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61087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61087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61087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61087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61087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61087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61087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61087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61087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61087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61087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61087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61087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7370" y="5095252"/>
              <a:ext cx="501650" cy="655320"/>
            </a:xfrm>
            <a:custGeom>
              <a:avLst/>
              <a:gdLst/>
              <a:ahLst/>
              <a:cxnLst/>
              <a:rect l="l" t="t" r="r" b="b"/>
              <a:pathLst>
                <a:path w="501650" h="655320">
                  <a:moveTo>
                    <a:pt x="60960" y="654037"/>
                  </a:moveTo>
                  <a:lnTo>
                    <a:pt x="0" y="654037"/>
                  </a:lnTo>
                  <a:lnTo>
                    <a:pt x="0" y="655307"/>
                  </a:lnTo>
                  <a:lnTo>
                    <a:pt x="60960" y="655307"/>
                  </a:lnTo>
                  <a:lnTo>
                    <a:pt x="60960" y="654037"/>
                  </a:lnTo>
                  <a:close/>
                </a:path>
                <a:path w="501650" h="655320">
                  <a:moveTo>
                    <a:pt x="45593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5930" y="519417"/>
                  </a:lnTo>
                  <a:lnTo>
                    <a:pt x="455930" y="449580"/>
                  </a:lnTo>
                  <a:close/>
                </a:path>
                <a:path w="501650" h="655320">
                  <a:moveTo>
                    <a:pt x="45593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5930" y="449567"/>
                  </a:lnTo>
                  <a:lnTo>
                    <a:pt x="455930" y="430530"/>
                  </a:lnTo>
                  <a:close/>
                </a:path>
                <a:path w="501650" h="655320">
                  <a:moveTo>
                    <a:pt x="45593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5930" y="430517"/>
                  </a:lnTo>
                  <a:lnTo>
                    <a:pt x="455930" y="426720"/>
                  </a:lnTo>
                  <a:close/>
                </a:path>
                <a:path w="501650" h="655320">
                  <a:moveTo>
                    <a:pt x="45593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5930" y="426707"/>
                  </a:lnTo>
                  <a:lnTo>
                    <a:pt x="455930" y="417830"/>
                  </a:lnTo>
                  <a:close/>
                </a:path>
                <a:path w="501650" h="655320">
                  <a:moveTo>
                    <a:pt x="45593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5930" y="417817"/>
                  </a:lnTo>
                  <a:lnTo>
                    <a:pt x="455930" y="405130"/>
                  </a:lnTo>
                  <a:close/>
                </a:path>
                <a:path w="501650" h="655320">
                  <a:moveTo>
                    <a:pt x="45593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5930" y="405117"/>
                  </a:lnTo>
                  <a:lnTo>
                    <a:pt x="455930" y="401320"/>
                  </a:lnTo>
                  <a:close/>
                </a:path>
                <a:path w="501650" h="655320">
                  <a:moveTo>
                    <a:pt x="45593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5930" y="401307"/>
                  </a:lnTo>
                  <a:lnTo>
                    <a:pt x="455930" y="398780"/>
                  </a:lnTo>
                  <a:close/>
                </a:path>
                <a:path w="501650" h="655320">
                  <a:moveTo>
                    <a:pt x="45593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5930" y="398767"/>
                  </a:lnTo>
                  <a:lnTo>
                    <a:pt x="455930" y="392430"/>
                  </a:lnTo>
                  <a:close/>
                </a:path>
                <a:path w="501650" h="655320">
                  <a:moveTo>
                    <a:pt x="455930" y="373380"/>
                  </a:moveTo>
                  <a:lnTo>
                    <a:pt x="133350" y="373380"/>
                  </a:lnTo>
                  <a:lnTo>
                    <a:pt x="13335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5930" y="392417"/>
                  </a:lnTo>
                  <a:lnTo>
                    <a:pt x="455930" y="382257"/>
                  </a:lnTo>
                  <a:lnTo>
                    <a:pt x="455930" y="373380"/>
                  </a:lnTo>
                  <a:close/>
                </a:path>
                <a:path w="501650" h="655320">
                  <a:moveTo>
                    <a:pt x="45593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33350" y="325120"/>
                  </a:lnTo>
                  <a:lnTo>
                    <a:pt x="133350" y="335267"/>
                  </a:lnTo>
                  <a:lnTo>
                    <a:pt x="455930" y="335267"/>
                  </a:lnTo>
                  <a:lnTo>
                    <a:pt x="455930" y="325120"/>
                  </a:lnTo>
                  <a:lnTo>
                    <a:pt x="455930" y="316230"/>
                  </a:lnTo>
                  <a:close/>
                </a:path>
                <a:path w="501650" h="655320">
                  <a:moveTo>
                    <a:pt x="45593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5930" y="316217"/>
                  </a:lnTo>
                  <a:lnTo>
                    <a:pt x="455930" y="297180"/>
                  </a:lnTo>
                  <a:close/>
                </a:path>
                <a:path w="501650" h="655320">
                  <a:moveTo>
                    <a:pt x="45593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5930" y="297167"/>
                  </a:lnTo>
                  <a:lnTo>
                    <a:pt x="455930" y="284480"/>
                  </a:lnTo>
                  <a:close/>
                </a:path>
                <a:path w="501650" h="655320">
                  <a:moveTo>
                    <a:pt x="45593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5930" y="284467"/>
                  </a:lnTo>
                  <a:lnTo>
                    <a:pt x="455930" y="278130"/>
                  </a:lnTo>
                  <a:close/>
                </a:path>
                <a:path w="501650" h="655320">
                  <a:moveTo>
                    <a:pt x="45593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5930" y="278117"/>
                  </a:lnTo>
                  <a:lnTo>
                    <a:pt x="455930" y="265430"/>
                  </a:lnTo>
                  <a:close/>
                </a:path>
                <a:path w="501650" h="655320">
                  <a:moveTo>
                    <a:pt x="45593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5930" y="265417"/>
                  </a:lnTo>
                  <a:lnTo>
                    <a:pt x="455930" y="259080"/>
                  </a:lnTo>
                  <a:close/>
                </a:path>
                <a:path w="501650" h="655320">
                  <a:moveTo>
                    <a:pt x="45593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5930" y="259067"/>
                  </a:lnTo>
                  <a:lnTo>
                    <a:pt x="455930" y="246380"/>
                  </a:lnTo>
                  <a:close/>
                </a:path>
                <a:path w="501650" h="655320">
                  <a:moveTo>
                    <a:pt x="45593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5930" y="246367"/>
                  </a:lnTo>
                  <a:lnTo>
                    <a:pt x="455930" y="227330"/>
                  </a:lnTo>
                  <a:close/>
                </a:path>
                <a:path w="501650" h="655320">
                  <a:moveTo>
                    <a:pt x="45593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33350" y="133350"/>
                  </a:lnTo>
                  <a:lnTo>
                    <a:pt x="133350" y="138417"/>
                  </a:lnTo>
                  <a:lnTo>
                    <a:pt x="455930" y="138417"/>
                  </a:lnTo>
                  <a:lnTo>
                    <a:pt x="455930" y="133350"/>
                  </a:lnTo>
                  <a:lnTo>
                    <a:pt x="455930" y="127000"/>
                  </a:lnTo>
                  <a:close/>
                </a:path>
                <a:path w="501650" h="655320">
                  <a:moveTo>
                    <a:pt x="45593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5930" y="126987"/>
                  </a:lnTo>
                  <a:lnTo>
                    <a:pt x="455930" y="114300"/>
                  </a:lnTo>
                  <a:close/>
                </a:path>
                <a:path w="501650" h="655320">
                  <a:moveTo>
                    <a:pt x="45593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5930" y="114287"/>
                  </a:lnTo>
                  <a:lnTo>
                    <a:pt x="455930" y="107950"/>
                  </a:lnTo>
                  <a:close/>
                </a:path>
                <a:path w="501650" h="655320">
                  <a:moveTo>
                    <a:pt x="45593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5930" y="107937"/>
                  </a:lnTo>
                  <a:lnTo>
                    <a:pt x="455930" y="101600"/>
                  </a:lnTo>
                  <a:close/>
                </a:path>
                <a:path w="501650" h="655320">
                  <a:moveTo>
                    <a:pt x="45593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5930" y="101587"/>
                  </a:lnTo>
                  <a:lnTo>
                    <a:pt x="455930" y="95250"/>
                  </a:lnTo>
                  <a:close/>
                </a:path>
                <a:path w="501650" h="655320">
                  <a:moveTo>
                    <a:pt x="45593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5930" y="95237"/>
                  </a:lnTo>
                  <a:lnTo>
                    <a:pt x="455930" y="82550"/>
                  </a:lnTo>
                  <a:close/>
                </a:path>
                <a:path w="501650" h="655320">
                  <a:moveTo>
                    <a:pt x="45593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5930" y="82537"/>
                  </a:lnTo>
                  <a:lnTo>
                    <a:pt x="455930" y="50800"/>
                  </a:lnTo>
                  <a:close/>
                </a:path>
                <a:path w="501650" h="655320">
                  <a:moveTo>
                    <a:pt x="45593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5930" y="50787"/>
                  </a:lnTo>
                  <a:lnTo>
                    <a:pt x="455930" y="38100"/>
                  </a:lnTo>
                  <a:close/>
                </a:path>
                <a:path w="501650" h="655320">
                  <a:moveTo>
                    <a:pt x="45593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5930" y="38087"/>
                  </a:lnTo>
                  <a:lnTo>
                    <a:pt x="455930" y="31750"/>
                  </a:lnTo>
                  <a:close/>
                </a:path>
                <a:path w="501650" h="655320">
                  <a:moveTo>
                    <a:pt x="45593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5930" y="31737"/>
                  </a:lnTo>
                  <a:lnTo>
                    <a:pt x="455930" y="25400"/>
                  </a:lnTo>
                  <a:close/>
                </a:path>
                <a:path w="501650" h="655320">
                  <a:moveTo>
                    <a:pt x="45593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5930" y="25387"/>
                  </a:lnTo>
                  <a:lnTo>
                    <a:pt x="455930" y="19050"/>
                  </a:lnTo>
                  <a:close/>
                </a:path>
                <a:path w="501650" h="655320">
                  <a:moveTo>
                    <a:pt x="45593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5930" y="19037"/>
                  </a:lnTo>
                  <a:lnTo>
                    <a:pt x="455930" y="12700"/>
                  </a:lnTo>
                  <a:close/>
                </a:path>
                <a:path w="501650" h="655320">
                  <a:moveTo>
                    <a:pt x="45593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5930" y="12687"/>
                  </a:lnTo>
                  <a:lnTo>
                    <a:pt x="455930" y="6350"/>
                  </a:lnTo>
                  <a:close/>
                </a:path>
                <a:path w="501650" h="655320">
                  <a:moveTo>
                    <a:pt x="45593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5930" y="6337"/>
                  </a:lnTo>
                  <a:lnTo>
                    <a:pt x="455930" y="0"/>
                  </a:lnTo>
                  <a:close/>
                </a:path>
                <a:path w="501650" h="655320">
                  <a:moveTo>
                    <a:pt x="501650" y="608317"/>
                  </a:moveTo>
                  <a:lnTo>
                    <a:pt x="455930" y="608317"/>
                  </a:lnTo>
                  <a:lnTo>
                    <a:pt x="455930" y="534657"/>
                  </a:lnTo>
                  <a:lnTo>
                    <a:pt x="455930" y="519430"/>
                  </a:lnTo>
                  <a:lnTo>
                    <a:pt x="0" y="519430"/>
                  </a:lnTo>
                  <a:lnTo>
                    <a:pt x="0" y="534657"/>
                  </a:lnTo>
                  <a:lnTo>
                    <a:pt x="0" y="613397"/>
                  </a:lnTo>
                  <a:lnTo>
                    <a:pt x="0" y="652767"/>
                  </a:lnTo>
                  <a:lnTo>
                    <a:pt x="85090" y="652767"/>
                  </a:lnTo>
                  <a:lnTo>
                    <a:pt x="85090" y="651497"/>
                  </a:lnTo>
                  <a:lnTo>
                    <a:pt x="97790" y="651497"/>
                  </a:lnTo>
                  <a:lnTo>
                    <a:pt x="97790" y="650227"/>
                  </a:lnTo>
                  <a:lnTo>
                    <a:pt x="109220" y="650227"/>
                  </a:lnTo>
                  <a:lnTo>
                    <a:pt x="109220" y="648957"/>
                  </a:lnTo>
                  <a:lnTo>
                    <a:pt x="121920" y="648957"/>
                  </a:lnTo>
                  <a:lnTo>
                    <a:pt x="121920" y="647687"/>
                  </a:lnTo>
                  <a:lnTo>
                    <a:pt x="134620" y="647687"/>
                  </a:lnTo>
                  <a:lnTo>
                    <a:pt x="134620" y="646417"/>
                  </a:lnTo>
                  <a:lnTo>
                    <a:pt x="146050" y="646417"/>
                  </a:lnTo>
                  <a:lnTo>
                    <a:pt x="146050" y="645147"/>
                  </a:lnTo>
                  <a:lnTo>
                    <a:pt x="158750" y="645147"/>
                  </a:lnTo>
                  <a:lnTo>
                    <a:pt x="158750" y="643877"/>
                  </a:lnTo>
                  <a:lnTo>
                    <a:pt x="171450" y="643877"/>
                  </a:lnTo>
                  <a:lnTo>
                    <a:pt x="171450" y="642607"/>
                  </a:lnTo>
                  <a:lnTo>
                    <a:pt x="182880" y="642607"/>
                  </a:lnTo>
                  <a:lnTo>
                    <a:pt x="182880" y="641337"/>
                  </a:lnTo>
                  <a:lnTo>
                    <a:pt x="195580" y="641337"/>
                  </a:lnTo>
                  <a:lnTo>
                    <a:pt x="195580" y="640067"/>
                  </a:lnTo>
                  <a:lnTo>
                    <a:pt x="207010" y="640067"/>
                  </a:lnTo>
                  <a:lnTo>
                    <a:pt x="207010" y="638797"/>
                  </a:lnTo>
                  <a:lnTo>
                    <a:pt x="219710" y="638797"/>
                  </a:lnTo>
                  <a:lnTo>
                    <a:pt x="219710" y="637527"/>
                  </a:lnTo>
                  <a:lnTo>
                    <a:pt x="232410" y="637527"/>
                  </a:lnTo>
                  <a:lnTo>
                    <a:pt x="232410" y="636257"/>
                  </a:lnTo>
                  <a:lnTo>
                    <a:pt x="243840" y="636257"/>
                  </a:lnTo>
                  <a:lnTo>
                    <a:pt x="243840" y="634987"/>
                  </a:lnTo>
                  <a:lnTo>
                    <a:pt x="256540" y="634987"/>
                  </a:lnTo>
                  <a:lnTo>
                    <a:pt x="256540" y="633717"/>
                  </a:lnTo>
                  <a:lnTo>
                    <a:pt x="269240" y="633717"/>
                  </a:lnTo>
                  <a:lnTo>
                    <a:pt x="269240" y="632447"/>
                  </a:lnTo>
                  <a:lnTo>
                    <a:pt x="280670" y="632447"/>
                  </a:lnTo>
                  <a:lnTo>
                    <a:pt x="280670" y="631177"/>
                  </a:lnTo>
                  <a:lnTo>
                    <a:pt x="293370" y="631177"/>
                  </a:lnTo>
                  <a:lnTo>
                    <a:pt x="293370" y="629907"/>
                  </a:lnTo>
                  <a:lnTo>
                    <a:pt x="304800" y="629907"/>
                  </a:lnTo>
                  <a:lnTo>
                    <a:pt x="304800" y="628637"/>
                  </a:lnTo>
                  <a:lnTo>
                    <a:pt x="317500" y="628637"/>
                  </a:lnTo>
                  <a:lnTo>
                    <a:pt x="317500" y="627367"/>
                  </a:lnTo>
                  <a:lnTo>
                    <a:pt x="330200" y="627367"/>
                  </a:lnTo>
                  <a:lnTo>
                    <a:pt x="330200" y="626097"/>
                  </a:lnTo>
                  <a:lnTo>
                    <a:pt x="341630" y="626097"/>
                  </a:lnTo>
                  <a:lnTo>
                    <a:pt x="341630" y="624827"/>
                  </a:lnTo>
                  <a:lnTo>
                    <a:pt x="354330" y="624827"/>
                  </a:lnTo>
                  <a:lnTo>
                    <a:pt x="354330" y="623557"/>
                  </a:lnTo>
                  <a:lnTo>
                    <a:pt x="367030" y="623557"/>
                  </a:lnTo>
                  <a:lnTo>
                    <a:pt x="367030" y="622287"/>
                  </a:lnTo>
                  <a:lnTo>
                    <a:pt x="378460" y="622287"/>
                  </a:lnTo>
                  <a:lnTo>
                    <a:pt x="378460" y="621017"/>
                  </a:lnTo>
                  <a:lnTo>
                    <a:pt x="391160" y="621017"/>
                  </a:lnTo>
                  <a:lnTo>
                    <a:pt x="391160" y="619747"/>
                  </a:lnTo>
                  <a:lnTo>
                    <a:pt x="402590" y="619747"/>
                  </a:lnTo>
                  <a:lnTo>
                    <a:pt x="402590" y="618477"/>
                  </a:lnTo>
                  <a:lnTo>
                    <a:pt x="415290" y="618477"/>
                  </a:lnTo>
                  <a:lnTo>
                    <a:pt x="415290" y="617207"/>
                  </a:lnTo>
                  <a:lnTo>
                    <a:pt x="427990" y="617207"/>
                  </a:lnTo>
                  <a:lnTo>
                    <a:pt x="427990" y="615937"/>
                  </a:lnTo>
                  <a:lnTo>
                    <a:pt x="439420" y="615937"/>
                  </a:lnTo>
                  <a:lnTo>
                    <a:pt x="439420" y="614667"/>
                  </a:lnTo>
                  <a:lnTo>
                    <a:pt x="452120" y="614667"/>
                  </a:lnTo>
                  <a:lnTo>
                    <a:pt x="452120" y="613397"/>
                  </a:lnTo>
                  <a:lnTo>
                    <a:pt x="455930" y="613397"/>
                  </a:lnTo>
                  <a:lnTo>
                    <a:pt x="464820" y="613397"/>
                  </a:lnTo>
                  <a:lnTo>
                    <a:pt x="464820" y="612127"/>
                  </a:lnTo>
                  <a:lnTo>
                    <a:pt x="476250" y="612127"/>
                  </a:lnTo>
                  <a:lnTo>
                    <a:pt x="476250" y="610857"/>
                  </a:lnTo>
                  <a:lnTo>
                    <a:pt x="455930" y="610857"/>
                  </a:lnTo>
                  <a:lnTo>
                    <a:pt x="455930" y="609587"/>
                  </a:lnTo>
                  <a:lnTo>
                    <a:pt x="501650" y="609587"/>
                  </a:lnTo>
                  <a:lnTo>
                    <a:pt x="501650" y="60831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7370" y="5748019"/>
              <a:ext cx="72390" cy="7620"/>
            </a:xfrm>
            <a:custGeom>
              <a:avLst/>
              <a:gdLst/>
              <a:ahLst/>
              <a:cxnLst/>
              <a:rect l="l" t="t" r="r" b="b"/>
              <a:pathLst>
                <a:path w="72389" h="7620">
                  <a:moveTo>
                    <a:pt x="1143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11430" y="7620"/>
                  </a:lnTo>
                  <a:lnTo>
                    <a:pt x="11430" y="6362"/>
                  </a:lnTo>
                  <a:close/>
                </a:path>
                <a:path w="72389" h="7620">
                  <a:moveTo>
                    <a:pt x="723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4130" y="6350"/>
                  </a:lnTo>
                  <a:lnTo>
                    <a:pt x="24130" y="5080"/>
                  </a:lnTo>
                  <a:lnTo>
                    <a:pt x="36830" y="5080"/>
                  </a:lnTo>
                  <a:lnTo>
                    <a:pt x="36830" y="3810"/>
                  </a:lnTo>
                  <a:lnTo>
                    <a:pt x="48260" y="3810"/>
                  </a:lnTo>
                  <a:lnTo>
                    <a:pt x="48260" y="2540"/>
                  </a:lnTo>
                  <a:lnTo>
                    <a:pt x="60960" y="2540"/>
                  </a:lnTo>
                  <a:lnTo>
                    <a:pt x="6096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2710" y="5095252"/>
              <a:ext cx="454659" cy="703580"/>
            </a:xfrm>
            <a:custGeom>
              <a:avLst/>
              <a:gdLst/>
              <a:ahLst/>
              <a:cxnLst/>
              <a:rect l="l" t="t" r="r" b="b"/>
              <a:pathLst>
                <a:path w="454660" h="703579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0" y="661657"/>
                  </a:lnTo>
                  <a:lnTo>
                    <a:pt x="0" y="703567"/>
                  </a:lnTo>
                  <a:lnTo>
                    <a:pt x="50800" y="703567"/>
                  </a:lnTo>
                  <a:lnTo>
                    <a:pt x="50800" y="702297"/>
                  </a:lnTo>
                  <a:lnTo>
                    <a:pt x="62230" y="702297"/>
                  </a:lnTo>
                  <a:lnTo>
                    <a:pt x="62230" y="701027"/>
                  </a:lnTo>
                  <a:lnTo>
                    <a:pt x="74930" y="701027"/>
                  </a:lnTo>
                  <a:lnTo>
                    <a:pt x="74930" y="699757"/>
                  </a:lnTo>
                  <a:lnTo>
                    <a:pt x="87630" y="699757"/>
                  </a:lnTo>
                  <a:lnTo>
                    <a:pt x="87630" y="698487"/>
                  </a:lnTo>
                  <a:lnTo>
                    <a:pt x="99060" y="698487"/>
                  </a:lnTo>
                  <a:lnTo>
                    <a:pt x="99060" y="697217"/>
                  </a:lnTo>
                  <a:lnTo>
                    <a:pt x="111760" y="697217"/>
                  </a:lnTo>
                  <a:lnTo>
                    <a:pt x="111760" y="695947"/>
                  </a:lnTo>
                  <a:lnTo>
                    <a:pt x="124460" y="695947"/>
                  </a:lnTo>
                  <a:lnTo>
                    <a:pt x="124460" y="694677"/>
                  </a:lnTo>
                  <a:lnTo>
                    <a:pt x="135890" y="694677"/>
                  </a:lnTo>
                  <a:lnTo>
                    <a:pt x="135890" y="693407"/>
                  </a:lnTo>
                  <a:lnTo>
                    <a:pt x="148590" y="693407"/>
                  </a:lnTo>
                  <a:lnTo>
                    <a:pt x="148590" y="692137"/>
                  </a:lnTo>
                  <a:lnTo>
                    <a:pt x="161290" y="692137"/>
                  </a:lnTo>
                  <a:lnTo>
                    <a:pt x="161290" y="690867"/>
                  </a:lnTo>
                  <a:lnTo>
                    <a:pt x="172720" y="690867"/>
                  </a:lnTo>
                  <a:lnTo>
                    <a:pt x="172720" y="689597"/>
                  </a:lnTo>
                  <a:lnTo>
                    <a:pt x="185420" y="689597"/>
                  </a:lnTo>
                  <a:lnTo>
                    <a:pt x="185420" y="688327"/>
                  </a:lnTo>
                  <a:lnTo>
                    <a:pt x="196850" y="688327"/>
                  </a:lnTo>
                  <a:lnTo>
                    <a:pt x="196850" y="687057"/>
                  </a:lnTo>
                  <a:lnTo>
                    <a:pt x="209550" y="687057"/>
                  </a:lnTo>
                  <a:lnTo>
                    <a:pt x="209550" y="685787"/>
                  </a:lnTo>
                  <a:lnTo>
                    <a:pt x="222250" y="685787"/>
                  </a:lnTo>
                  <a:lnTo>
                    <a:pt x="222250" y="684517"/>
                  </a:lnTo>
                  <a:lnTo>
                    <a:pt x="233680" y="684517"/>
                  </a:lnTo>
                  <a:lnTo>
                    <a:pt x="233680" y="683247"/>
                  </a:lnTo>
                  <a:lnTo>
                    <a:pt x="246380" y="683247"/>
                  </a:lnTo>
                  <a:lnTo>
                    <a:pt x="246380" y="681977"/>
                  </a:lnTo>
                  <a:lnTo>
                    <a:pt x="259080" y="681977"/>
                  </a:lnTo>
                  <a:lnTo>
                    <a:pt x="259080" y="680707"/>
                  </a:lnTo>
                  <a:lnTo>
                    <a:pt x="270510" y="680707"/>
                  </a:lnTo>
                  <a:lnTo>
                    <a:pt x="270510" y="679437"/>
                  </a:lnTo>
                  <a:lnTo>
                    <a:pt x="283210" y="679437"/>
                  </a:lnTo>
                  <a:lnTo>
                    <a:pt x="283210" y="678167"/>
                  </a:lnTo>
                  <a:lnTo>
                    <a:pt x="294640" y="678167"/>
                  </a:lnTo>
                  <a:lnTo>
                    <a:pt x="294640" y="676897"/>
                  </a:lnTo>
                  <a:lnTo>
                    <a:pt x="307340" y="676897"/>
                  </a:lnTo>
                  <a:lnTo>
                    <a:pt x="307340" y="675627"/>
                  </a:lnTo>
                  <a:lnTo>
                    <a:pt x="320040" y="675627"/>
                  </a:lnTo>
                  <a:lnTo>
                    <a:pt x="320040" y="674357"/>
                  </a:lnTo>
                  <a:lnTo>
                    <a:pt x="331470" y="674357"/>
                  </a:lnTo>
                  <a:lnTo>
                    <a:pt x="331470" y="673087"/>
                  </a:lnTo>
                  <a:lnTo>
                    <a:pt x="344170" y="673087"/>
                  </a:lnTo>
                  <a:lnTo>
                    <a:pt x="344170" y="671817"/>
                  </a:lnTo>
                  <a:lnTo>
                    <a:pt x="356870" y="671817"/>
                  </a:lnTo>
                  <a:lnTo>
                    <a:pt x="356870" y="670547"/>
                  </a:lnTo>
                  <a:lnTo>
                    <a:pt x="368300" y="670547"/>
                  </a:lnTo>
                  <a:lnTo>
                    <a:pt x="368300" y="669277"/>
                  </a:lnTo>
                  <a:lnTo>
                    <a:pt x="381000" y="669277"/>
                  </a:lnTo>
                  <a:lnTo>
                    <a:pt x="381000" y="668007"/>
                  </a:lnTo>
                  <a:lnTo>
                    <a:pt x="393700" y="668007"/>
                  </a:lnTo>
                  <a:lnTo>
                    <a:pt x="393700" y="666737"/>
                  </a:lnTo>
                  <a:lnTo>
                    <a:pt x="405130" y="666737"/>
                  </a:lnTo>
                  <a:lnTo>
                    <a:pt x="405130" y="665467"/>
                  </a:lnTo>
                  <a:lnTo>
                    <a:pt x="417830" y="665467"/>
                  </a:lnTo>
                  <a:lnTo>
                    <a:pt x="417830" y="664197"/>
                  </a:lnTo>
                  <a:lnTo>
                    <a:pt x="429260" y="664197"/>
                  </a:lnTo>
                  <a:lnTo>
                    <a:pt x="429260" y="662927"/>
                  </a:lnTo>
                  <a:lnTo>
                    <a:pt x="441960" y="662927"/>
                  </a:lnTo>
                  <a:lnTo>
                    <a:pt x="441960" y="661657"/>
                  </a:lnTo>
                  <a:lnTo>
                    <a:pt x="454660" y="66165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60" h="703579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60" h="703579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60" h="703579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60" h="70357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60" h="70357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60" h="70357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60" h="70357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60" h="70357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60" h="70357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60" h="70357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60" h="703579">
                  <a:moveTo>
                    <a:pt x="454660" y="373380"/>
                  </a:moveTo>
                  <a:lnTo>
                    <a:pt x="262890" y="373380"/>
                  </a:lnTo>
                  <a:lnTo>
                    <a:pt x="26289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60" h="70357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262890" y="325120"/>
                  </a:lnTo>
                  <a:lnTo>
                    <a:pt x="26289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60" h="70357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60" h="70357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60" h="70357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60" h="70357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60" h="70357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60" h="70357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60" h="70357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60" h="70357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262890" y="133350"/>
                  </a:lnTo>
                  <a:lnTo>
                    <a:pt x="26289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60" h="70357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60" h="70357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60" h="70357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60" h="70357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60" h="70357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60" h="70357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60" h="70357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60" h="70357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60" h="70357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60" h="70357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60" h="70357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60" h="70357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60" h="70357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2710" y="5795010"/>
              <a:ext cx="74930" cy="8890"/>
            </a:xfrm>
            <a:custGeom>
              <a:avLst/>
              <a:gdLst/>
              <a:ahLst/>
              <a:cxnLst/>
              <a:rect l="l" t="t" r="r" b="b"/>
              <a:pathLst>
                <a:path w="74930" h="8889">
                  <a:moveTo>
                    <a:pt x="3810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lnTo>
                    <a:pt x="13970" y="7620"/>
                  </a:lnTo>
                  <a:lnTo>
                    <a:pt x="13970" y="6350"/>
                  </a:lnTo>
                  <a:lnTo>
                    <a:pt x="26670" y="6350"/>
                  </a:lnTo>
                  <a:lnTo>
                    <a:pt x="26670" y="5080"/>
                  </a:lnTo>
                  <a:lnTo>
                    <a:pt x="38100" y="5080"/>
                  </a:lnTo>
                  <a:lnTo>
                    <a:pt x="38100" y="3810"/>
                  </a:lnTo>
                  <a:close/>
                </a:path>
                <a:path w="74930" h="8889">
                  <a:moveTo>
                    <a:pt x="74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4930" y="127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8050" y="5095252"/>
              <a:ext cx="454659" cy="750570"/>
            </a:xfrm>
            <a:custGeom>
              <a:avLst/>
              <a:gdLst/>
              <a:ahLst/>
              <a:cxnLst/>
              <a:rect l="l" t="t" r="r" b="b"/>
              <a:pathLst>
                <a:path w="454659" h="750570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0" y="708647"/>
                  </a:lnTo>
                  <a:lnTo>
                    <a:pt x="0" y="750557"/>
                  </a:lnTo>
                  <a:lnTo>
                    <a:pt x="53340" y="750557"/>
                  </a:lnTo>
                  <a:lnTo>
                    <a:pt x="53340" y="749287"/>
                  </a:lnTo>
                  <a:lnTo>
                    <a:pt x="64770" y="749287"/>
                  </a:lnTo>
                  <a:lnTo>
                    <a:pt x="64770" y="748017"/>
                  </a:lnTo>
                  <a:lnTo>
                    <a:pt x="77470" y="748017"/>
                  </a:lnTo>
                  <a:lnTo>
                    <a:pt x="77470" y="746747"/>
                  </a:lnTo>
                  <a:lnTo>
                    <a:pt x="88900" y="746747"/>
                  </a:lnTo>
                  <a:lnTo>
                    <a:pt x="88900" y="745477"/>
                  </a:lnTo>
                  <a:lnTo>
                    <a:pt x="101600" y="745477"/>
                  </a:lnTo>
                  <a:lnTo>
                    <a:pt x="101600" y="744207"/>
                  </a:lnTo>
                  <a:lnTo>
                    <a:pt x="114300" y="744207"/>
                  </a:lnTo>
                  <a:lnTo>
                    <a:pt x="114300" y="742937"/>
                  </a:lnTo>
                  <a:lnTo>
                    <a:pt x="125730" y="742937"/>
                  </a:lnTo>
                  <a:lnTo>
                    <a:pt x="125730" y="741667"/>
                  </a:lnTo>
                  <a:lnTo>
                    <a:pt x="138430" y="741667"/>
                  </a:lnTo>
                  <a:lnTo>
                    <a:pt x="138430" y="740397"/>
                  </a:lnTo>
                  <a:lnTo>
                    <a:pt x="151130" y="740397"/>
                  </a:lnTo>
                  <a:lnTo>
                    <a:pt x="151130" y="739127"/>
                  </a:lnTo>
                  <a:lnTo>
                    <a:pt x="162560" y="739127"/>
                  </a:lnTo>
                  <a:lnTo>
                    <a:pt x="162560" y="737857"/>
                  </a:lnTo>
                  <a:lnTo>
                    <a:pt x="175260" y="737857"/>
                  </a:lnTo>
                  <a:lnTo>
                    <a:pt x="175260" y="736587"/>
                  </a:lnTo>
                  <a:lnTo>
                    <a:pt x="186690" y="736587"/>
                  </a:lnTo>
                  <a:lnTo>
                    <a:pt x="186690" y="735317"/>
                  </a:lnTo>
                  <a:lnTo>
                    <a:pt x="199390" y="735317"/>
                  </a:lnTo>
                  <a:lnTo>
                    <a:pt x="199390" y="734047"/>
                  </a:lnTo>
                  <a:lnTo>
                    <a:pt x="212090" y="734047"/>
                  </a:lnTo>
                  <a:lnTo>
                    <a:pt x="212090" y="732777"/>
                  </a:lnTo>
                  <a:lnTo>
                    <a:pt x="223520" y="732777"/>
                  </a:lnTo>
                  <a:lnTo>
                    <a:pt x="223520" y="731507"/>
                  </a:lnTo>
                  <a:lnTo>
                    <a:pt x="236220" y="731507"/>
                  </a:lnTo>
                  <a:lnTo>
                    <a:pt x="236220" y="730237"/>
                  </a:lnTo>
                  <a:lnTo>
                    <a:pt x="248920" y="730237"/>
                  </a:lnTo>
                  <a:lnTo>
                    <a:pt x="248920" y="728967"/>
                  </a:lnTo>
                  <a:lnTo>
                    <a:pt x="260350" y="728967"/>
                  </a:lnTo>
                  <a:lnTo>
                    <a:pt x="260350" y="727697"/>
                  </a:lnTo>
                  <a:lnTo>
                    <a:pt x="273050" y="727697"/>
                  </a:lnTo>
                  <a:lnTo>
                    <a:pt x="273050" y="726427"/>
                  </a:lnTo>
                  <a:lnTo>
                    <a:pt x="285750" y="726427"/>
                  </a:lnTo>
                  <a:lnTo>
                    <a:pt x="285750" y="725157"/>
                  </a:lnTo>
                  <a:lnTo>
                    <a:pt x="297180" y="725157"/>
                  </a:lnTo>
                  <a:lnTo>
                    <a:pt x="297180" y="723887"/>
                  </a:lnTo>
                  <a:lnTo>
                    <a:pt x="309880" y="723887"/>
                  </a:lnTo>
                  <a:lnTo>
                    <a:pt x="309880" y="722617"/>
                  </a:lnTo>
                  <a:lnTo>
                    <a:pt x="321310" y="722617"/>
                  </a:lnTo>
                  <a:lnTo>
                    <a:pt x="321310" y="721347"/>
                  </a:lnTo>
                  <a:lnTo>
                    <a:pt x="334010" y="721347"/>
                  </a:lnTo>
                  <a:lnTo>
                    <a:pt x="334010" y="720077"/>
                  </a:lnTo>
                  <a:lnTo>
                    <a:pt x="346710" y="720077"/>
                  </a:lnTo>
                  <a:lnTo>
                    <a:pt x="346710" y="718807"/>
                  </a:lnTo>
                  <a:lnTo>
                    <a:pt x="358140" y="718807"/>
                  </a:lnTo>
                  <a:lnTo>
                    <a:pt x="358140" y="717537"/>
                  </a:lnTo>
                  <a:lnTo>
                    <a:pt x="370840" y="717537"/>
                  </a:lnTo>
                  <a:lnTo>
                    <a:pt x="370840" y="716267"/>
                  </a:lnTo>
                  <a:lnTo>
                    <a:pt x="383540" y="716267"/>
                  </a:lnTo>
                  <a:lnTo>
                    <a:pt x="383540" y="714997"/>
                  </a:lnTo>
                  <a:lnTo>
                    <a:pt x="394970" y="714997"/>
                  </a:lnTo>
                  <a:lnTo>
                    <a:pt x="394970" y="713727"/>
                  </a:lnTo>
                  <a:lnTo>
                    <a:pt x="407670" y="713727"/>
                  </a:lnTo>
                  <a:lnTo>
                    <a:pt x="407670" y="712457"/>
                  </a:lnTo>
                  <a:lnTo>
                    <a:pt x="419100" y="712457"/>
                  </a:lnTo>
                  <a:lnTo>
                    <a:pt x="419100" y="711187"/>
                  </a:lnTo>
                  <a:lnTo>
                    <a:pt x="431800" y="711187"/>
                  </a:lnTo>
                  <a:lnTo>
                    <a:pt x="431800" y="709917"/>
                  </a:lnTo>
                  <a:lnTo>
                    <a:pt x="444500" y="709917"/>
                  </a:lnTo>
                  <a:lnTo>
                    <a:pt x="444500" y="708647"/>
                  </a:lnTo>
                  <a:lnTo>
                    <a:pt x="454660" y="70864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59" h="750570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59" h="750570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59" h="750570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59" h="750570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59" h="750570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59" h="750570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59" h="750570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59" h="750570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59" h="750570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59" h="750570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59" h="750570">
                  <a:moveTo>
                    <a:pt x="454660" y="373380"/>
                  </a:moveTo>
                  <a:lnTo>
                    <a:pt x="392430" y="373380"/>
                  </a:lnTo>
                  <a:lnTo>
                    <a:pt x="39243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59" h="750570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392430" y="325120"/>
                  </a:lnTo>
                  <a:lnTo>
                    <a:pt x="39243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59" h="750570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59" h="750570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59" h="750570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59" h="750570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59" h="750570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59" h="750570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59" h="750570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59" h="750570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392430" y="133350"/>
                  </a:lnTo>
                  <a:lnTo>
                    <a:pt x="39243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59" h="750570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59" h="750570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59" h="750570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59" h="750570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59" h="750570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59" h="750570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59" h="750570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59" h="750570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750570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750570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750570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750570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750570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8050" y="584326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69" h="7620">
                  <a:moveTo>
                    <a:pt x="381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3810" y="7620"/>
                  </a:lnTo>
                  <a:lnTo>
                    <a:pt x="3810" y="6362"/>
                  </a:lnTo>
                  <a:close/>
                </a:path>
                <a:path w="64769" h="7620">
                  <a:moveTo>
                    <a:pt x="406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6510" y="6350"/>
                  </a:lnTo>
                  <a:lnTo>
                    <a:pt x="16510" y="5080"/>
                  </a:lnTo>
                  <a:lnTo>
                    <a:pt x="27940" y="5080"/>
                  </a:lnTo>
                  <a:lnTo>
                    <a:pt x="27940" y="3810"/>
                  </a:lnTo>
                  <a:lnTo>
                    <a:pt x="40640" y="3810"/>
                  </a:lnTo>
                  <a:lnTo>
                    <a:pt x="40640" y="2540"/>
                  </a:lnTo>
                  <a:close/>
                </a:path>
                <a:path w="64769" h="7620">
                  <a:moveTo>
                    <a:pt x="64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3390" y="5095252"/>
              <a:ext cx="454659" cy="798830"/>
            </a:xfrm>
            <a:custGeom>
              <a:avLst/>
              <a:gdLst/>
              <a:ahLst/>
              <a:cxnLst/>
              <a:rect l="l" t="t" r="r" b="b"/>
              <a:pathLst>
                <a:path w="454659" h="798829">
                  <a:moveTo>
                    <a:pt x="43180" y="797547"/>
                  </a:moveTo>
                  <a:lnTo>
                    <a:pt x="0" y="797547"/>
                  </a:lnTo>
                  <a:lnTo>
                    <a:pt x="0" y="798817"/>
                  </a:lnTo>
                  <a:lnTo>
                    <a:pt x="43180" y="798817"/>
                  </a:lnTo>
                  <a:lnTo>
                    <a:pt x="43180" y="797547"/>
                  </a:lnTo>
                  <a:close/>
                </a:path>
                <a:path w="454659" h="798829">
                  <a:moveTo>
                    <a:pt x="454660" y="646430"/>
                  </a:moveTo>
                  <a:lnTo>
                    <a:pt x="0" y="646430"/>
                  </a:lnTo>
                  <a:lnTo>
                    <a:pt x="0" y="748017"/>
                  </a:lnTo>
                  <a:lnTo>
                    <a:pt x="0" y="755637"/>
                  </a:lnTo>
                  <a:lnTo>
                    <a:pt x="0" y="795007"/>
                  </a:lnTo>
                  <a:lnTo>
                    <a:pt x="78740" y="795007"/>
                  </a:lnTo>
                  <a:lnTo>
                    <a:pt x="78740" y="793737"/>
                  </a:lnTo>
                  <a:lnTo>
                    <a:pt x="91440" y="793737"/>
                  </a:lnTo>
                  <a:lnTo>
                    <a:pt x="91440" y="792467"/>
                  </a:lnTo>
                  <a:lnTo>
                    <a:pt x="104140" y="792467"/>
                  </a:lnTo>
                  <a:lnTo>
                    <a:pt x="104140" y="791197"/>
                  </a:lnTo>
                  <a:lnTo>
                    <a:pt x="115570" y="791197"/>
                  </a:lnTo>
                  <a:lnTo>
                    <a:pt x="115570" y="789927"/>
                  </a:lnTo>
                  <a:lnTo>
                    <a:pt x="128270" y="789927"/>
                  </a:lnTo>
                  <a:lnTo>
                    <a:pt x="128270" y="788657"/>
                  </a:lnTo>
                  <a:lnTo>
                    <a:pt x="140970" y="788657"/>
                  </a:lnTo>
                  <a:lnTo>
                    <a:pt x="140970" y="787387"/>
                  </a:lnTo>
                  <a:lnTo>
                    <a:pt x="152400" y="787387"/>
                  </a:lnTo>
                  <a:lnTo>
                    <a:pt x="152400" y="786117"/>
                  </a:lnTo>
                  <a:lnTo>
                    <a:pt x="165100" y="786117"/>
                  </a:lnTo>
                  <a:lnTo>
                    <a:pt x="165100" y="784847"/>
                  </a:lnTo>
                  <a:lnTo>
                    <a:pt x="176530" y="784847"/>
                  </a:lnTo>
                  <a:lnTo>
                    <a:pt x="176530" y="783577"/>
                  </a:lnTo>
                  <a:lnTo>
                    <a:pt x="189230" y="783577"/>
                  </a:lnTo>
                  <a:lnTo>
                    <a:pt x="189230" y="782307"/>
                  </a:lnTo>
                  <a:lnTo>
                    <a:pt x="201930" y="782307"/>
                  </a:lnTo>
                  <a:lnTo>
                    <a:pt x="201930" y="781037"/>
                  </a:lnTo>
                  <a:lnTo>
                    <a:pt x="213360" y="781037"/>
                  </a:lnTo>
                  <a:lnTo>
                    <a:pt x="213360" y="779767"/>
                  </a:lnTo>
                  <a:lnTo>
                    <a:pt x="226060" y="779767"/>
                  </a:lnTo>
                  <a:lnTo>
                    <a:pt x="226060" y="778497"/>
                  </a:lnTo>
                  <a:lnTo>
                    <a:pt x="238760" y="778497"/>
                  </a:lnTo>
                  <a:lnTo>
                    <a:pt x="238760" y="777227"/>
                  </a:lnTo>
                  <a:lnTo>
                    <a:pt x="250190" y="777227"/>
                  </a:lnTo>
                  <a:lnTo>
                    <a:pt x="250190" y="775957"/>
                  </a:lnTo>
                  <a:lnTo>
                    <a:pt x="262890" y="775957"/>
                  </a:lnTo>
                  <a:lnTo>
                    <a:pt x="262890" y="774687"/>
                  </a:lnTo>
                  <a:lnTo>
                    <a:pt x="275590" y="774687"/>
                  </a:lnTo>
                  <a:lnTo>
                    <a:pt x="275590" y="773417"/>
                  </a:lnTo>
                  <a:lnTo>
                    <a:pt x="287020" y="773417"/>
                  </a:lnTo>
                  <a:lnTo>
                    <a:pt x="287020" y="772147"/>
                  </a:lnTo>
                  <a:lnTo>
                    <a:pt x="299720" y="772147"/>
                  </a:lnTo>
                  <a:lnTo>
                    <a:pt x="299720" y="770877"/>
                  </a:lnTo>
                  <a:lnTo>
                    <a:pt x="311150" y="770877"/>
                  </a:lnTo>
                  <a:lnTo>
                    <a:pt x="311150" y="769607"/>
                  </a:lnTo>
                  <a:lnTo>
                    <a:pt x="323850" y="769607"/>
                  </a:lnTo>
                  <a:lnTo>
                    <a:pt x="323850" y="768337"/>
                  </a:lnTo>
                  <a:lnTo>
                    <a:pt x="336550" y="768337"/>
                  </a:lnTo>
                  <a:lnTo>
                    <a:pt x="336550" y="767067"/>
                  </a:lnTo>
                  <a:lnTo>
                    <a:pt x="347980" y="767067"/>
                  </a:lnTo>
                  <a:lnTo>
                    <a:pt x="347980" y="765797"/>
                  </a:lnTo>
                  <a:lnTo>
                    <a:pt x="360667" y="765797"/>
                  </a:lnTo>
                  <a:lnTo>
                    <a:pt x="360667" y="764527"/>
                  </a:lnTo>
                  <a:lnTo>
                    <a:pt x="373367" y="764527"/>
                  </a:lnTo>
                  <a:lnTo>
                    <a:pt x="373367" y="763257"/>
                  </a:lnTo>
                  <a:lnTo>
                    <a:pt x="384810" y="763257"/>
                  </a:lnTo>
                  <a:lnTo>
                    <a:pt x="384810" y="761987"/>
                  </a:lnTo>
                  <a:lnTo>
                    <a:pt x="397510" y="761987"/>
                  </a:lnTo>
                  <a:lnTo>
                    <a:pt x="397510" y="760717"/>
                  </a:lnTo>
                  <a:lnTo>
                    <a:pt x="408940" y="760717"/>
                  </a:lnTo>
                  <a:lnTo>
                    <a:pt x="408940" y="759447"/>
                  </a:lnTo>
                  <a:lnTo>
                    <a:pt x="421640" y="759447"/>
                  </a:lnTo>
                  <a:lnTo>
                    <a:pt x="421640" y="758177"/>
                  </a:lnTo>
                  <a:lnTo>
                    <a:pt x="434340" y="758177"/>
                  </a:lnTo>
                  <a:lnTo>
                    <a:pt x="434340" y="756907"/>
                  </a:lnTo>
                  <a:lnTo>
                    <a:pt x="445770" y="756907"/>
                  </a:lnTo>
                  <a:lnTo>
                    <a:pt x="445770" y="755637"/>
                  </a:lnTo>
                  <a:lnTo>
                    <a:pt x="454660" y="755637"/>
                  </a:lnTo>
                  <a:lnTo>
                    <a:pt x="454660" y="748017"/>
                  </a:lnTo>
                  <a:lnTo>
                    <a:pt x="454660" y="646430"/>
                  </a:lnTo>
                  <a:close/>
                </a:path>
                <a:path w="454659" h="798829">
                  <a:moveTo>
                    <a:pt x="45466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454660" y="646417"/>
                  </a:lnTo>
                  <a:lnTo>
                    <a:pt x="454660" y="621030"/>
                  </a:lnTo>
                  <a:close/>
                </a:path>
                <a:path w="454659" h="798829">
                  <a:moveTo>
                    <a:pt x="45466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4660" y="621017"/>
                  </a:lnTo>
                  <a:lnTo>
                    <a:pt x="454660" y="534670"/>
                  </a:lnTo>
                  <a:close/>
                </a:path>
                <a:path w="454659" h="798829">
                  <a:moveTo>
                    <a:pt x="45466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4660" y="534657"/>
                  </a:lnTo>
                  <a:lnTo>
                    <a:pt x="454660" y="519430"/>
                  </a:lnTo>
                  <a:close/>
                </a:path>
                <a:path w="454659" h="798829">
                  <a:moveTo>
                    <a:pt x="45466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4660" y="519417"/>
                  </a:lnTo>
                  <a:lnTo>
                    <a:pt x="454660" y="449580"/>
                  </a:lnTo>
                  <a:close/>
                </a:path>
                <a:path w="454659" h="798829">
                  <a:moveTo>
                    <a:pt x="45466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4660" y="449567"/>
                  </a:lnTo>
                  <a:lnTo>
                    <a:pt x="454660" y="430530"/>
                  </a:lnTo>
                  <a:close/>
                </a:path>
                <a:path w="454659" h="798829">
                  <a:moveTo>
                    <a:pt x="45466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4660" y="430517"/>
                  </a:lnTo>
                  <a:lnTo>
                    <a:pt x="454660" y="426720"/>
                  </a:lnTo>
                  <a:close/>
                </a:path>
                <a:path w="454659" h="798829">
                  <a:moveTo>
                    <a:pt x="45466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4660" y="426707"/>
                  </a:lnTo>
                  <a:lnTo>
                    <a:pt x="454660" y="417830"/>
                  </a:lnTo>
                  <a:close/>
                </a:path>
                <a:path w="454659" h="798829">
                  <a:moveTo>
                    <a:pt x="45466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4660" y="417817"/>
                  </a:lnTo>
                  <a:lnTo>
                    <a:pt x="454660" y="405130"/>
                  </a:lnTo>
                  <a:close/>
                </a:path>
                <a:path w="454659" h="798829">
                  <a:moveTo>
                    <a:pt x="45466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4660" y="405117"/>
                  </a:lnTo>
                  <a:lnTo>
                    <a:pt x="454660" y="401320"/>
                  </a:lnTo>
                  <a:close/>
                </a:path>
                <a:path w="454659" h="798829">
                  <a:moveTo>
                    <a:pt x="45466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4660" y="401307"/>
                  </a:lnTo>
                  <a:lnTo>
                    <a:pt x="454660" y="398780"/>
                  </a:lnTo>
                  <a:close/>
                </a:path>
                <a:path w="454659" h="798829">
                  <a:moveTo>
                    <a:pt x="45466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4660" y="398767"/>
                  </a:lnTo>
                  <a:lnTo>
                    <a:pt x="454660" y="392430"/>
                  </a:lnTo>
                  <a:close/>
                </a:path>
                <a:path w="454659" h="798829">
                  <a:moveTo>
                    <a:pt x="454660" y="373380"/>
                  </a:moveTo>
                  <a:lnTo>
                    <a:pt x="195580" y="373380"/>
                  </a:lnTo>
                  <a:lnTo>
                    <a:pt x="195580" y="382257"/>
                  </a:lnTo>
                  <a:lnTo>
                    <a:pt x="0" y="382257"/>
                  </a:lnTo>
                  <a:lnTo>
                    <a:pt x="0" y="392417"/>
                  </a:lnTo>
                  <a:lnTo>
                    <a:pt x="454660" y="392417"/>
                  </a:lnTo>
                  <a:lnTo>
                    <a:pt x="454660" y="382257"/>
                  </a:lnTo>
                  <a:lnTo>
                    <a:pt x="454660" y="373380"/>
                  </a:lnTo>
                  <a:close/>
                </a:path>
                <a:path w="454659" h="798829">
                  <a:moveTo>
                    <a:pt x="454660" y="316230"/>
                  </a:moveTo>
                  <a:lnTo>
                    <a:pt x="0" y="316230"/>
                  </a:lnTo>
                  <a:lnTo>
                    <a:pt x="0" y="325120"/>
                  </a:lnTo>
                  <a:lnTo>
                    <a:pt x="195580" y="325120"/>
                  </a:lnTo>
                  <a:lnTo>
                    <a:pt x="195580" y="335267"/>
                  </a:lnTo>
                  <a:lnTo>
                    <a:pt x="454660" y="335267"/>
                  </a:lnTo>
                  <a:lnTo>
                    <a:pt x="454660" y="325120"/>
                  </a:lnTo>
                  <a:lnTo>
                    <a:pt x="454660" y="316230"/>
                  </a:lnTo>
                  <a:close/>
                </a:path>
                <a:path w="454659" h="798829">
                  <a:moveTo>
                    <a:pt x="454660" y="297180"/>
                  </a:moveTo>
                  <a:lnTo>
                    <a:pt x="0" y="297180"/>
                  </a:lnTo>
                  <a:lnTo>
                    <a:pt x="0" y="316217"/>
                  </a:lnTo>
                  <a:lnTo>
                    <a:pt x="454660" y="316217"/>
                  </a:lnTo>
                  <a:lnTo>
                    <a:pt x="454660" y="297180"/>
                  </a:lnTo>
                  <a:close/>
                </a:path>
                <a:path w="454659" h="798829">
                  <a:moveTo>
                    <a:pt x="45466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4660" y="297167"/>
                  </a:lnTo>
                  <a:lnTo>
                    <a:pt x="454660" y="284480"/>
                  </a:lnTo>
                  <a:close/>
                </a:path>
                <a:path w="454659" h="798829">
                  <a:moveTo>
                    <a:pt x="45466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4660" y="284467"/>
                  </a:lnTo>
                  <a:lnTo>
                    <a:pt x="454660" y="278130"/>
                  </a:lnTo>
                  <a:close/>
                </a:path>
                <a:path w="454659" h="798829">
                  <a:moveTo>
                    <a:pt x="45466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4660" y="278117"/>
                  </a:lnTo>
                  <a:lnTo>
                    <a:pt x="454660" y="265430"/>
                  </a:lnTo>
                  <a:close/>
                </a:path>
                <a:path w="454659" h="798829">
                  <a:moveTo>
                    <a:pt x="45466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4660" y="265417"/>
                  </a:lnTo>
                  <a:lnTo>
                    <a:pt x="454660" y="259080"/>
                  </a:lnTo>
                  <a:close/>
                </a:path>
                <a:path w="454659" h="798829">
                  <a:moveTo>
                    <a:pt x="45466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4660" y="259067"/>
                  </a:lnTo>
                  <a:lnTo>
                    <a:pt x="454660" y="246380"/>
                  </a:lnTo>
                  <a:close/>
                </a:path>
                <a:path w="454659" h="798829">
                  <a:moveTo>
                    <a:pt x="45466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4660" y="246367"/>
                  </a:lnTo>
                  <a:lnTo>
                    <a:pt x="454660" y="227330"/>
                  </a:lnTo>
                  <a:close/>
                </a:path>
                <a:path w="454659" h="798829">
                  <a:moveTo>
                    <a:pt x="45466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95580" y="133350"/>
                  </a:lnTo>
                  <a:lnTo>
                    <a:pt x="195580" y="138417"/>
                  </a:lnTo>
                  <a:lnTo>
                    <a:pt x="454660" y="138417"/>
                  </a:lnTo>
                  <a:lnTo>
                    <a:pt x="454660" y="133350"/>
                  </a:lnTo>
                  <a:lnTo>
                    <a:pt x="454660" y="127000"/>
                  </a:lnTo>
                  <a:close/>
                </a:path>
                <a:path w="454659" h="798829">
                  <a:moveTo>
                    <a:pt x="45466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4660" y="126987"/>
                  </a:lnTo>
                  <a:lnTo>
                    <a:pt x="454660" y="114300"/>
                  </a:lnTo>
                  <a:close/>
                </a:path>
                <a:path w="454659" h="798829">
                  <a:moveTo>
                    <a:pt x="45466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4660" y="114287"/>
                  </a:lnTo>
                  <a:lnTo>
                    <a:pt x="454660" y="107950"/>
                  </a:lnTo>
                  <a:close/>
                </a:path>
                <a:path w="454659" h="798829">
                  <a:moveTo>
                    <a:pt x="45466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4660" y="107937"/>
                  </a:lnTo>
                  <a:lnTo>
                    <a:pt x="454660" y="101600"/>
                  </a:lnTo>
                  <a:close/>
                </a:path>
                <a:path w="454659" h="798829">
                  <a:moveTo>
                    <a:pt x="45466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4660" y="101587"/>
                  </a:lnTo>
                  <a:lnTo>
                    <a:pt x="454660" y="95250"/>
                  </a:lnTo>
                  <a:close/>
                </a:path>
                <a:path w="454659" h="798829">
                  <a:moveTo>
                    <a:pt x="45466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4660" y="95237"/>
                  </a:lnTo>
                  <a:lnTo>
                    <a:pt x="454660" y="82550"/>
                  </a:lnTo>
                  <a:close/>
                </a:path>
                <a:path w="454659" h="798829">
                  <a:moveTo>
                    <a:pt x="45466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4660" y="82537"/>
                  </a:lnTo>
                  <a:lnTo>
                    <a:pt x="454660" y="50800"/>
                  </a:lnTo>
                  <a:close/>
                </a:path>
                <a:path w="454659" h="798829">
                  <a:moveTo>
                    <a:pt x="45466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4660" y="50787"/>
                  </a:lnTo>
                  <a:lnTo>
                    <a:pt x="454660" y="38100"/>
                  </a:lnTo>
                  <a:close/>
                </a:path>
                <a:path w="454659" h="798829">
                  <a:moveTo>
                    <a:pt x="45466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4660" y="38087"/>
                  </a:lnTo>
                  <a:lnTo>
                    <a:pt x="454660" y="31750"/>
                  </a:lnTo>
                  <a:close/>
                </a:path>
                <a:path w="454659" h="798829">
                  <a:moveTo>
                    <a:pt x="45466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4660" y="31737"/>
                  </a:lnTo>
                  <a:lnTo>
                    <a:pt x="454660" y="25400"/>
                  </a:lnTo>
                  <a:close/>
                </a:path>
                <a:path w="454659" h="798829">
                  <a:moveTo>
                    <a:pt x="45466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4660" y="25387"/>
                  </a:lnTo>
                  <a:lnTo>
                    <a:pt x="454660" y="19050"/>
                  </a:lnTo>
                  <a:close/>
                </a:path>
                <a:path w="454659" h="798829">
                  <a:moveTo>
                    <a:pt x="45466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4660" y="19037"/>
                  </a:lnTo>
                  <a:lnTo>
                    <a:pt x="454660" y="12700"/>
                  </a:lnTo>
                  <a:close/>
                </a:path>
                <a:path w="454659" h="798829">
                  <a:moveTo>
                    <a:pt x="45466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4660" y="12687"/>
                  </a:lnTo>
                  <a:lnTo>
                    <a:pt x="454660" y="6350"/>
                  </a:lnTo>
                  <a:close/>
                </a:path>
                <a:path w="454659" h="798829">
                  <a:moveTo>
                    <a:pt x="45466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4660" y="6337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3390" y="5890260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09" h="7620">
                  <a:moveTo>
                    <a:pt x="635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6350" y="7620"/>
                  </a:lnTo>
                  <a:lnTo>
                    <a:pt x="6350" y="6362"/>
                  </a:lnTo>
                  <a:close/>
                </a:path>
                <a:path w="67309" h="7620">
                  <a:moveTo>
                    <a:pt x="673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7780" y="6350"/>
                  </a:lnTo>
                  <a:lnTo>
                    <a:pt x="17780" y="5080"/>
                  </a:lnTo>
                  <a:lnTo>
                    <a:pt x="30480" y="5080"/>
                  </a:lnTo>
                  <a:lnTo>
                    <a:pt x="30480" y="3810"/>
                  </a:lnTo>
                  <a:lnTo>
                    <a:pt x="43180" y="3810"/>
                  </a:lnTo>
                  <a:lnTo>
                    <a:pt x="43180" y="2540"/>
                  </a:lnTo>
                  <a:lnTo>
                    <a:pt x="54610" y="2540"/>
                  </a:lnTo>
                  <a:lnTo>
                    <a:pt x="54610" y="1270"/>
                  </a:lnTo>
                  <a:lnTo>
                    <a:pt x="67310" y="127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095252"/>
              <a:ext cx="453390" cy="839469"/>
            </a:xfrm>
            <a:custGeom>
              <a:avLst/>
              <a:gdLst/>
              <a:ahLst/>
              <a:cxnLst/>
              <a:rect l="l" t="t" r="r" b="b"/>
              <a:pathLst>
                <a:path w="453390" h="839470">
                  <a:moveTo>
                    <a:pt x="104140" y="838187"/>
                  </a:moveTo>
                  <a:lnTo>
                    <a:pt x="0" y="838187"/>
                  </a:lnTo>
                  <a:lnTo>
                    <a:pt x="0" y="839457"/>
                  </a:lnTo>
                  <a:lnTo>
                    <a:pt x="104140" y="839457"/>
                  </a:lnTo>
                  <a:lnTo>
                    <a:pt x="104140" y="838187"/>
                  </a:lnTo>
                  <a:close/>
                </a:path>
                <a:path w="453390" h="839470">
                  <a:moveTo>
                    <a:pt x="323850" y="147320"/>
                  </a:moveTo>
                  <a:lnTo>
                    <a:pt x="0" y="147320"/>
                  </a:lnTo>
                  <a:lnTo>
                    <a:pt x="0" y="151117"/>
                  </a:lnTo>
                  <a:lnTo>
                    <a:pt x="323850" y="151117"/>
                  </a:lnTo>
                  <a:lnTo>
                    <a:pt x="323850" y="147320"/>
                  </a:lnTo>
                  <a:close/>
                </a:path>
                <a:path w="453390" h="839470">
                  <a:moveTo>
                    <a:pt x="323850" y="140970"/>
                  </a:moveTo>
                  <a:lnTo>
                    <a:pt x="0" y="140970"/>
                  </a:lnTo>
                  <a:lnTo>
                    <a:pt x="0" y="147307"/>
                  </a:lnTo>
                  <a:lnTo>
                    <a:pt x="323850" y="147307"/>
                  </a:lnTo>
                  <a:lnTo>
                    <a:pt x="323850" y="140970"/>
                  </a:lnTo>
                  <a:close/>
                </a:path>
                <a:path w="453390" h="839470">
                  <a:moveTo>
                    <a:pt x="323850" y="138430"/>
                  </a:moveTo>
                  <a:lnTo>
                    <a:pt x="0" y="138430"/>
                  </a:lnTo>
                  <a:lnTo>
                    <a:pt x="0" y="140957"/>
                  </a:lnTo>
                  <a:lnTo>
                    <a:pt x="323850" y="140957"/>
                  </a:lnTo>
                  <a:lnTo>
                    <a:pt x="323850" y="138430"/>
                  </a:lnTo>
                  <a:close/>
                </a:path>
                <a:path w="453390" h="839470">
                  <a:moveTo>
                    <a:pt x="453390" y="760730"/>
                  </a:moveTo>
                  <a:lnTo>
                    <a:pt x="0" y="760730"/>
                  </a:lnTo>
                  <a:lnTo>
                    <a:pt x="0" y="763257"/>
                  </a:lnTo>
                  <a:lnTo>
                    <a:pt x="0" y="802627"/>
                  </a:lnTo>
                  <a:lnTo>
                    <a:pt x="0" y="836917"/>
                  </a:lnTo>
                  <a:lnTo>
                    <a:pt x="129540" y="836917"/>
                  </a:lnTo>
                  <a:lnTo>
                    <a:pt x="129540" y="835647"/>
                  </a:lnTo>
                  <a:lnTo>
                    <a:pt x="140970" y="835647"/>
                  </a:lnTo>
                  <a:lnTo>
                    <a:pt x="140970" y="834377"/>
                  </a:lnTo>
                  <a:lnTo>
                    <a:pt x="153670" y="834377"/>
                  </a:lnTo>
                  <a:lnTo>
                    <a:pt x="153670" y="833107"/>
                  </a:lnTo>
                  <a:lnTo>
                    <a:pt x="166370" y="833107"/>
                  </a:lnTo>
                  <a:lnTo>
                    <a:pt x="166370" y="831837"/>
                  </a:lnTo>
                  <a:lnTo>
                    <a:pt x="177800" y="831837"/>
                  </a:lnTo>
                  <a:lnTo>
                    <a:pt x="177800" y="830567"/>
                  </a:lnTo>
                  <a:lnTo>
                    <a:pt x="190500" y="830567"/>
                  </a:lnTo>
                  <a:lnTo>
                    <a:pt x="190500" y="829297"/>
                  </a:lnTo>
                  <a:lnTo>
                    <a:pt x="201930" y="829297"/>
                  </a:lnTo>
                  <a:lnTo>
                    <a:pt x="201930" y="828027"/>
                  </a:lnTo>
                  <a:lnTo>
                    <a:pt x="214630" y="828027"/>
                  </a:lnTo>
                  <a:lnTo>
                    <a:pt x="214630" y="826757"/>
                  </a:lnTo>
                  <a:lnTo>
                    <a:pt x="227330" y="826757"/>
                  </a:lnTo>
                  <a:lnTo>
                    <a:pt x="227330" y="825487"/>
                  </a:lnTo>
                  <a:lnTo>
                    <a:pt x="238760" y="825487"/>
                  </a:lnTo>
                  <a:lnTo>
                    <a:pt x="238760" y="824217"/>
                  </a:lnTo>
                  <a:lnTo>
                    <a:pt x="251460" y="824217"/>
                  </a:lnTo>
                  <a:lnTo>
                    <a:pt x="251460" y="822947"/>
                  </a:lnTo>
                  <a:lnTo>
                    <a:pt x="264160" y="822947"/>
                  </a:lnTo>
                  <a:lnTo>
                    <a:pt x="264160" y="821677"/>
                  </a:lnTo>
                  <a:lnTo>
                    <a:pt x="275590" y="821677"/>
                  </a:lnTo>
                  <a:lnTo>
                    <a:pt x="275590" y="820407"/>
                  </a:lnTo>
                  <a:lnTo>
                    <a:pt x="288290" y="820407"/>
                  </a:lnTo>
                  <a:lnTo>
                    <a:pt x="288290" y="819137"/>
                  </a:lnTo>
                  <a:lnTo>
                    <a:pt x="299720" y="819137"/>
                  </a:lnTo>
                  <a:lnTo>
                    <a:pt x="299720" y="817867"/>
                  </a:lnTo>
                  <a:lnTo>
                    <a:pt x="312420" y="817867"/>
                  </a:lnTo>
                  <a:lnTo>
                    <a:pt x="312420" y="816597"/>
                  </a:lnTo>
                  <a:lnTo>
                    <a:pt x="325120" y="816597"/>
                  </a:lnTo>
                  <a:lnTo>
                    <a:pt x="325120" y="815327"/>
                  </a:lnTo>
                  <a:lnTo>
                    <a:pt x="336550" y="815327"/>
                  </a:lnTo>
                  <a:lnTo>
                    <a:pt x="336550" y="814057"/>
                  </a:lnTo>
                  <a:lnTo>
                    <a:pt x="349250" y="814057"/>
                  </a:lnTo>
                  <a:lnTo>
                    <a:pt x="349250" y="812787"/>
                  </a:lnTo>
                  <a:lnTo>
                    <a:pt x="361950" y="812787"/>
                  </a:lnTo>
                  <a:lnTo>
                    <a:pt x="361950" y="811517"/>
                  </a:lnTo>
                  <a:lnTo>
                    <a:pt x="373380" y="811517"/>
                  </a:lnTo>
                  <a:lnTo>
                    <a:pt x="373380" y="810247"/>
                  </a:lnTo>
                  <a:lnTo>
                    <a:pt x="386080" y="810247"/>
                  </a:lnTo>
                  <a:lnTo>
                    <a:pt x="386080" y="808977"/>
                  </a:lnTo>
                  <a:lnTo>
                    <a:pt x="398780" y="808977"/>
                  </a:lnTo>
                  <a:lnTo>
                    <a:pt x="398780" y="807707"/>
                  </a:lnTo>
                  <a:lnTo>
                    <a:pt x="410197" y="807707"/>
                  </a:lnTo>
                  <a:lnTo>
                    <a:pt x="410197" y="806437"/>
                  </a:lnTo>
                  <a:lnTo>
                    <a:pt x="422910" y="806437"/>
                  </a:lnTo>
                  <a:lnTo>
                    <a:pt x="422910" y="805167"/>
                  </a:lnTo>
                  <a:lnTo>
                    <a:pt x="434340" y="805167"/>
                  </a:lnTo>
                  <a:lnTo>
                    <a:pt x="434340" y="803897"/>
                  </a:lnTo>
                  <a:lnTo>
                    <a:pt x="447040" y="803897"/>
                  </a:lnTo>
                  <a:lnTo>
                    <a:pt x="447040" y="802627"/>
                  </a:lnTo>
                  <a:lnTo>
                    <a:pt x="453390" y="802627"/>
                  </a:lnTo>
                  <a:lnTo>
                    <a:pt x="453390" y="763257"/>
                  </a:lnTo>
                  <a:lnTo>
                    <a:pt x="453390" y="760730"/>
                  </a:lnTo>
                  <a:close/>
                </a:path>
                <a:path w="453390" h="839470">
                  <a:moveTo>
                    <a:pt x="453390" y="748030"/>
                  </a:moveTo>
                  <a:lnTo>
                    <a:pt x="0" y="748030"/>
                  </a:lnTo>
                  <a:lnTo>
                    <a:pt x="0" y="760717"/>
                  </a:lnTo>
                  <a:lnTo>
                    <a:pt x="453390" y="760717"/>
                  </a:lnTo>
                  <a:lnTo>
                    <a:pt x="453390" y="748030"/>
                  </a:lnTo>
                  <a:close/>
                </a:path>
                <a:path w="453390" h="839470">
                  <a:moveTo>
                    <a:pt x="453390" y="646430"/>
                  </a:moveTo>
                  <a:lnTo>
                    <a:pt x="0" y="646430"/>
                  </a:lnTo>
                  <a:lnTo>
                    <a:pt x="0" y="748017"/>
                  </a:lnTo>
                  <a:lnTo>
                    <a:pt x="453390" y="748017"/>
                  </a:lnTo>
                  <a:lnTo>
                    <a:pt x="453390" y="646430"/>
                  </a:lnTo>
                  <a:close/>
                </a:path>
                <a:path w="453390" h="839470">
                  <a:moveTo>
                    <a:pt x="453390" y="621030"/>
                  </a:moveTo>
                  <a:lnTo>
                    <a:pt x="0" y="621030"/>
                  </a:lnTo>
                  <a:lnTo>
                    <a:pt x="0" y="646417"/>
                  </a:lnTo>
                  <a:lnTo>
                    <a:pt x="453390" y="646417"/>
                  </a:lnTo>
                  <a:lnTo>
                    <a:pt x="453390" y="621030"/>
                  </a:lnTo>
                  <a:close/>
                </a:path>
                <a:path w="453390" h="839470">
                  <a:moveTo>
                    <a:pt x="453390" y="534670"/>
                  </a:moveTo>
                  <a:lnTo>
                    <a:pt x="0" y="534670"/>
                  </a:lnTo>
                  <a:lnTo>
                    <a:pt x="0" y="621017"/>
                  </a:lnTo>
                  <a:lnTo>
                    <a:pt x="453390" y="621017"/>
                  </a:lnTo>
                  <a:lnTo>
                    <a:pt x="453390" y="534670"/>
                  </a:lnTo>
                  <a:close/>
                </a:path>
                <a:path w="453390" h="839470">
                  <a:moveTo>
                    <a:pt x="453390" y="519430"/>
                  </a:moveTo>
                  <a:lnTo>
                    <a:pt x="0" y="519430"/>
                  </a:lnTo>
                  <a:lnTo>
                    <a:pt x="0" y="534657"/>
                  </a:lnTo>
                  <a:lnTo>
                    <a:pt x="453390" y="534657"/>
                  </a:lnTo>
                  <a:lnTo>
                    <a:pt x="453390" y="519430"/>
                  </a:lnTo>
                  <a:close/>
                </a:path>
                <a:path w="453390" h="839470">
                  <a:moveTo>
                    <a:pt x="453390" y="449580"/>
                  </a:moveTo>
                  <a:lnTo>
                    <a:pt x="0" y="449580"/>
                  </a:lnTo>
                  <a:lnTo>
                    <a:pt x="0" y="519417"/>
                  </a:lnTo>
                  <a:lnTo>
                    <a:pt x="453390" y="519417"/>
                  </a:lnTo>
                  <a:lnTo>
                    <a:pt x="453390" y="449580"/>
                  </a:lnTo>
                  <a:close/>
                </a:path>
                <a:path w="453390" h="839470">
                  <a:moveTo>
                    <a:pt x="453390" y="430530"/>
                  </a:moveTo>
                  <a:lnTo>
                    <a:pt x="0" y="430530"/>
                  </a:lnTo>
                  <a:lnTo>
                    <a:pt x="0" y="449567"/>
                  </a:lnTo>
                  <a:lnTo>
                    <a:pt x="453390" y="449567"/>
                  </a:lnTo>
                  <a:lnTo>
                    <a:pt x="453390" y="430530"/>
                  </a:lnTo>
                  <a:close/>
                </a:path>
                <a:path w="453390" h="839470">
                  <a:moveTo>
                    <a:pt x="453390" y="426720"/>
                  </a:moveTo>
                  <a:lnTo>
                    <a:pt x="0" y="426720"/>
                  </a:lnTo>
                  <a:lnTo>
                    <a:pt x="0" y="430517"/>
                  </a:lnTo>
                  <a:lnTo>
                    <a:pt x="453390" y="430517"/>
                  </a:lnTo>
                  <a:lnTo>
                    <a:pt x="453390" y="426720"/>
                  </a:lnTo>
                  <a:close/>
                </a:path>
                <a:path w="453390" h="839470">
                  <a:moveTo>
                    <a:pt x="453390" y="417830"/>
                  </a:moveTo>
                  <a:lnTo>
                    <a:pt x="0" y="417830"/>
                  </a:lnTo>
                  <a:lnTo>
                    <a:pt x="0" y="426707"/>
                  </a:lnTo>
                  <a:lnTo>
                    <a:pt x="453390" y="426707"/>
                  </a:lnTo>
                  <a:lnTo>
                    <a:pt x="453390" y="417830"/>
                  </a:lnTo>
                  <a:close/>
                </a:path>
                <a:path w="453390" h="839470">
                  <a:moveTo>
                    <a:pt x="453390" y="405130"/>
                  </a:moveTo>
                  <a:lnTo>
                    <a:pt x="0" y="405130"/>
                  </a:lnTo>
                  <a:lnTo>
                    <a:pt x="0" y="417817"/>
                  </a:lnTo>
                  <a:lnTo>
                    <a:pt x="453390" y="417817"/>
                  </a:lnTo>
                  <a:lnTo>
                    <a:pt x="453390" y="405130"/>
                  </a:lnTo>
                  <a:close/>
                </a:path>
                <a:path w="453390" h="839470">
                  <a:moveTo>
                    <a:pt x="453390" y="401320"/>
                  </a:moveTo>
                  <a:lnTo>
                    <a:pt x="0" y="401320"/>
                  </a:lnTo>
                  <a:lnTo>
                    <a:pt x="0" y="405117"/>
                  </a:lnTo>
                  <a:lnTo>
                    <a:pt x="453390" y="405117"/>
                  </a:lnTo>
                  <a:lnTo>
                    <a:pt x="453390" y="401320"/>
                  </a:lnTo>
                  <a:close/>
                </a:path>
                <a:path w="453390" h="839470">
                  <a:moveTo>
                    <a:pt x="453390" y="398780"/>
                  </a:moveTo>
                  <a:lnTo>
                    <a:pt x="0" y="398780"/>
                  </a:lnTo>
                  <a:lnTo>
                    <a:pt x="0" y="401307"/>
                  </a:lnTo>
                  <a:lnTo>
                    <a:pt x="453390" y="401307"/>
                  </a:lnTo>
                  <a:lnTo>
                    <a:pt x="453390" y="398780"/>
                  </a:lnTo>
                  <a:close/>
                </a:path>
                <a:path w="453390" h="839470">
                  <a:moveTo>
                    <a:pt x="453390" y="392430"/>
                  </a:moveTo>
                  <a:lnTo>
                    <a:pt x="0" y="392430"/>
                  </a:lnTo>
                  <a:lnTo>
                    <a:pt x="0" y="398767"/>
                  </a:lnTo>
                  <a:lnTo>
                    <a:pt x="453390" y="398767"/>
                  </a:lnTo>
                  <a:lnTo>
                    <a:pt x="453390" y="392430"/>
                  </a:lnTo>
                  <a:close/>
                </a:path>
                <a:path w="453390" h="839470">
                  <a:moveTo>
                    <a:pt x="453390" y="386080"/>
                  </a:moveTo>
                  <a:lnTo>
                    <a:pt x="0" y="386080"/>
                  </a:lnTo>
                  <a:lnTo>
                    <a:pt x="0" y="392417"/>
                  </a:lnTo>
                  <a:lnTo>
                    <a:pt x="453390" y="392417"/>
                  </a:lnTo>
                  <a:lnTo>
                    <a:pt x="453390" y="386080"/>
                  </a:lnTo>
                  <a:close/>
                </a:path>
                <a:path w="453390" h="839470">
                  <a:moveTo>
                    <a:pt x="453390" y="379730"/>
                  </a:moveTo>
                  <a:lnTo>
                    <a:pt x="0" y="379730"/>
                  </a:lnTo>
                  <a:lnTo>
                    <a:pt x="0" y="386067"/>
                  </a:lnTo>
                  <a:lnTo>
                    <a:pt x="453390" y="386067"/>
                  </a:lnTo>
                  <a:lnTo>
                    <a:pt x="453390" y="379730"/>
                  </a:lnTo>
                  <a:close/>
                </a:path>
                <a:path w="453390" h="839470">
                  <a:moveTo>
                    <a:pt x="453390" y="316230"/>
                  </a:moveTo>
                  <a:lnTo>
                    <a:pt x="0" y="316230"/>
                  </a:lnTo>
                  <a:lnTo>
                    <a:pt x="0" y="335267"/>
                  </a:lnTo>
                  <a:lnTo>
                    <a:pt x="453390" y="335267"/>
                  </a:lnTo>
                  <a:lnTo>
                    <a:pt x="453390" y="316230"/>
                  </a:lnTo>
                  <a:close/>
                </a:path>
                <a:path w="453390" h="839470">
                  <a:moveTo>
                    <a:pt x="453390" y="303530"/>
                  </a:moveTo>
                  <a:lnTo>
                    <a:pt x="0" y="303530"/>
                  </a:lnTo>
                  <a:lnTo>
                    <a:pt x="0" y="316217"/>
                  </a:lnTo>
                  <a:lnTo>
                    <a:pt x="453390" y="316217"/>
                  </a:lnTo>
                  <a:lnTo>
                    <a:pt x="453390" y="303530"/>
                  </a:lnTo>
                  <a:close/>
                </a:path>
                <a:path w="453390" h="839470">
                  <a:moveTo>
                    <a:pt x="453390" y="297180"/>
                  </a:moveTo>
                  <a:lnTo>
                    <a:pt x="0" y="297180"/>
                  </a:lnTo>
                  <a:lnTo>
                    <a:pt x="0" y="303517"/>
                  </a:lnTo>
                  <a:lnTo>
                    <a:pt x="453390" y="303517"/>
                  </a:lnTo>
                  <a:lnTo>
                    <a:pt x="453390" y="297180"/>
                  </a:lnTo>
                  <a:close/>
                </a:path>
                <a:path w="453390" h="839470">
                  <a:moveTo>
                    <a:pt x="453390" y="284480"/>
                  </a:moveTo>
                  <a:lnTo>
                    <a:pt x="0" y="284480"/>
                  </a:lnTo>
                  <a:lnTo>
                    <a:pt x="0" y="297167"/>
                  </a:lnTo>
                  <a:lnTo>
                    <a:pt x="453390" y="297167"/>
                  </a:lnTo>
                  <a:lnTo>
                    <a:pt x="453390" y="284480"/>
                  </a:lnTo>
                  <a:close/>
                </a:path>
                <a:path w="453390" h="839470">
                  <a:moveTo>
                    <a:pt x="453390" y="278130"/>
                  </a:moveTo>
                  <a:lnTo>
                    <a:pt x="0" y="278130"/>
                  </a:lnTo>
                  <a:lnTo>
                    <a:pt x="0" y="284467"/>
                  </a:lnTo>
                  <a:lnTo>
                    <a:pt x="453390" y="284467"/>
                  </a:lnTo>
                  <a:lnTo>
                    <a:pt x="453390" y="278130"/>
                  </a:lnTo>
                  <a:close/>
                </a:path>
                <a:path w="453390" h="839470">
                  <a:moveTo>
                    <a:pt x="453390" y="265430"/>
                  </a:moveTo>
                  <a:lnTo>
                    <a:pt x="0" y="265430"/>
                  </a:lnTo>
                  <a:lnTo>
                    <a:pt x="0" y="278117"/>
                  </a:lnTo>
                  <a:lnTo>
                    <a:pt x="453390" y="278117"/>
                  </a:lnTo>
                  <a:lnTo>
                    <a:pt x="453390" y="265430"/>
                  </a:lnTo>
                  <a:close/>
                </a:path>
                <a:path w="453390" h="839470">
                  <a:moveTo>
                    <a:pt x="453390" y="259080"/>
                  </a:moveTo>
                  <a:lnTo>
                    <a:pt x="0" y="259080"/>
                  </a:lnTo>
                  <a:lnTo>
                    <a:pt x="0" y="265417"/>
                  </a:lnTo>
                  <a:lnTo>
                    <a:pt x="453390" y="265417"/>
                  </a:lnTo>
                  <a:lnTo>
                    <a:pt x="453390" y="259080"/>
                  </a:lnTo>
                  <a:close/>
                </a:path>
                <a:path w="453390" h="839470">
                  <a:moveTo>
                    <a:pt x="453390" y="246380"/>
                  </a:moveTo>
                  <a:lnTo>
                    <a:pt x="0" y="246380"/>
                  </a:lnTo>
                  <a:lnTo>
                    <a:pt x="0" y="259067"/>
                  </a:lnTo>
                  <a:lnTo>
                    <a:pt x="453390" y="259067"/>
                  </a:lnTo>
                  <a:lnTo>
                    <a:pt x="453390" y="246380"/>
                  </a:lnTo>
                  <a:close/>
                </a:path>
                <a:path w="453390" h="839470">
                  <a:moveTo>
                    <a:pt x="453390" y="227330"/>
                  </a:moveTo>
                  <a:lnTo>
                    <a:pt x="0" y="227330"/>
                  </a:lnTo>
                  <a:lnTo>
                    <a:pt x="0" y="246367"/>
                  </a:lnTo>
                  <a:lnTo>
                    <a:pt x="453390" y="246367"/>
                  </a:lnTo>
                  <a:lnTo>
                    <a:pt x="453390" y="227330"/>
                  </a:lnTo>
                  <a:close/>
                </a:path>
                <a:path w="453390" h="839470">
                  <a:moveTo>
                    <a:pt x="453390" y="127000"/>
                  </a:moveTo>
                  <a:lnTo>
                    <a:pt x="0" y="127000"/>
                  </a:lnTo>
                  <a:lnTo>
                    <a:pt x="0" y="138417"/>
                  </a:lnTo>
                  <a:lnTo>
                    <a:pt x="453390" y="138417"/>
                  </a:lnTo>
                  <a:lnTo>
                    <a:pt x="453390" y="127000"/>
                  </a:lnTo>
                  <a:close/>
                </a:path>
                <a:path w="453390" h="839470">
                  <a:moveTo>
                    <a:pt x="453390" y="114300"/>
                  </a:moveTo>
                  <a:lnTo>
                    <a:pt x="0" y="114300"/>
                  </a:lnTo>
                  <a:lnTo>
                    <a:pt x="0" y="126987"/>
                  </a:lnTo>
                  <a:lnTo>
                    <a:pt x="453390" y="126987"/>
                  </a:lnTo>
                  <a:lnTo>
                    <a:pt x="453390" y="114300"/>
                  </a:lnTo>
                  <a:close/>
                </a:path>
                <a:path w="453390" h="839470">
                  <a:moveTo>
                    <a:pt x="453390" y="107950"/>
                  </a:moveTo>
                  <a:lnTo>
                    <a:pt x="0" y="107950"/>
                  </a:lnTo>
                  <a:lnTo>
                    <a:pt x="0" y="114287"/>
                  </a:lnTo>
                  <a:lnTo>
                    <a:pt x="453390" y="114287"/>
                  </a:lnTo>
                  <a:lnTo>
                    <a:pt x="453390" y="107950"/>
                  </a:lnTo>
                  <a:close/>
                </a:path>
                <a:path w="453390" h="839470">
                  <a:moveTo>
                    <a:pt x="453390" y="101600"/>
                  </a:moveTo>
                  <a:lnTo>
                    <a:pt x="0" y="101600"/>
                  </a:lnTo>
                  <a:lnTo>
                    <a:pt x="0" y="107937"/>
                  </a:lnTo>
                  <a:lnTo>
                    <a:pt x="453390" y="107937"/>
                  </a:lnTo>
                  <a:lnTo>
                    <a:pt x="453390" y="101600"/>
                  </a:lnTo>
                  <a:close/>
                </a:path>
                <a:path w="453390" h="839470">
                  <a:moveTo>
                    <a:pt x="453390" y="95250"/>
                  </a:moveTo>
                  <a:lnTo>
                    <a:pt x="0" y="95250"/>
                  </a:lnTo>
                  <a:lnTo>
                    <a:pt x="0" y="101587"/>
                  </a:lnTo>
                  <a:lnTo>
                    <a:pt x="453390" y="101587"/>
                  </a:lnTo>
                  <a:lnTo>
                    <a:pt x="453390" y="95250"/>
                  </a:lnTo>
                  <a:close/>
                </a:path>
                <a:path w="453390" h="839470">
                  <a:moveTo>
                    <a:pt x="453390" y="82550"/>
                  </a:moveTo>
                  <a:lnTo>
                    <a:pt x="0" y="82550"/>
                  </a:lnTo>
                  <a:lnTo>
                    <a:pt x="0" y="95237"/>
                  </a:lnTo>
                  <a:lnTo>
                    <a:pt x="453390" y="95237"/>
                  </a:lnTo>
                  <a:lnTo>
                    <a:pt x="453390" y="82550"/>
                  </a:lnTo>
                  <a:close/>
                </a:path>
                <a:path w="453390" h="839470">
                  <a:moveTo>
                    <a:pt x="453390" y="50800"/>
                  </a:moveTo>
                  <a:lnTo>
                    <a:pt x="0" y="50800"/>
                  </a:lnTo>
                  <a:lnTo>
                    <a:pt x="0" y="82537"/>
                  </a:lnTo>
                  <a:lnTo>
                    <a:pt x="453390" y="82537"/>
                  </a:lnTo>
                  <a:lnTo>
                    <a:pt x="453390" y="50800"/>
                  </a:lnTo>
                  <a:close/>
                </a:path>
                <a:path w="453390" h="839470">
                  <a:moveTo>
                    <a:pt x="453390" y="38100"/>
                  </a:moveTo>
                  <a:lnTo>
                    <a:pt x="0" y="38100"/>
                  </a:lnTo>
                  <a:lnTo>
                    <a:pt x="0" y="50787"/>
                  </a:lnTo>
                  <a:lnTo>
                    <a:pt x="453390" y="50787"/>
                  </a:lnTo>
                  <a:lnTo>
                    <a:pt x="453390" y="38100"/>
                  </a:lnTo>
                  <a:close/>
                </a:path>
                <a:path w="453390" h="839470">
                  <a:moveTo>
                    <a:pt x="453390" y="31750"/>
                  </a:moveTo>
                  <a:lnTo>
                    <a:pt x="0" y="31750"/>
                  </a:lnTo>
                  <a:lnTo>
                    <a:pt x="0" y="38087"/>
                  </a:lnTo>
                  <a:lnTo>
                    <a:pt x="453390" y="38087"/>
                  </a:lnTo>
                  <a:lnTo>
                    <a:pt x="453390" y="31750"/>
                  </a:lnTo>
                  <a:close/>
                </a:path>
                <a:path w="453390" h="839470">
                  <a:moveTo>
                    <a:pt x="453390" y="25400"/>
                  </a:moveTo>
                  <a:lnTo>
                    <a:pt x="0" y="25400"/>
                  </a:lnTo>
                  <a:lnTo>
                    <a:pt x="0" y="31737"/>
                  </a:lnTo>
                  <a:lnTo>
                    <a:pt x="453390" y="31737"/>
                  </a:lnTo>
                  <a:lnTo>
                    <a:pt x="453390" y="25400"/>
                  </a:lnTo>
                  <a:close/>
                </a:path>
                <a:path w="453390" h="839470">
                  <a:moveTo>
                    <a:pt x="453390" y="19050"/>
                  </a:moveTo>
                  <a:lnTo>
                    <a:pt x="0" y="19050"/>
                  </a:lnTo>
                  <a:lnTo>
                    <a:pt x="0" y="25387"/>
                  </a:lnTo>
                  <a:lnTo>
                    <a:pt x="453390" y="25387"/>
                  </a:lnTo>
                  <a:lnTo>
                    <a:pt x="453390" y="19050"/>
                  </a:lnTo>
                  <a:close/>
                </a:path>
                <a:path w="453390" h="839470">
                  <a:moveTo>
                    <a:pt x="453390" y="12700"/>
                  </a:moveTo>
                  <a:lnTo>
                    <a:pt x="0" y="12700"/>
                  </a:lnTo>
                  <a:lnTo>
                    <a:pt x="0" y="19037"/>
                  </a:lnTo>
                  <a:lnTo>
                    <a:pt x="453390" y="19037"/>
                  </a:lnTo>
                  <a:lnTo>
                    <a:pt x="453390" y="12700"/>
                  </a:lnTo>
                  <a:close/>
                </a:path>
                <a:path w="453390" h="839470">
                  <a:moveTo>
                    <a:pt x="453390" y="6350"/>
                  </a:moveTo>
                  <a:lnTo>
                    <a:pt x="0" y="6350"/>
                  </a:lnTo>
                  <a:lnTo>
                    <a:pt x="0" y="12687"/>
                  </a:lnTo>
                  <a:lnTo>
                    <a:pt x="453390" y="12687"/>
                  </a:lnTo>
                  <a:lnTo>
                    <a:pt x="453390" y="6350"/>
                  </a:lnTo>
                  <a:close/>
                </a:path>
                <a:path w="453390" h="839470">
                  <a:moveTo>
                    <a:pt x="453390" y="0"/>
                  </a:moveTo>
                  <a:lnTo>
                    <a:pt x="0" y="0"/>
                  </a:lnTo>
                  <a:lnTo>
                    <a:pt x="0" y="6337"/>
                  </a:lnTo>
                  <a:lnTo>
                    <a:pt x="453390" y="6337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932169"/>
              <a:ext cx="116839" cy="12700"/>
            </a:xfrm>
            <a:custGeom>
              <a:avLst/>
              <a:gdLst/>
              <a:ahLst/>
              <a:cxnLst/>
              <a:rect l="l" t="t" r="r" b="b"/>
              <a:pathLst>
                <a:path w="116839" h="12700">
                  <a:moveTo>
                    <a:pt x="116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lnTo>
                    <a:pt x="19050" y="11430"/>
                  </a:lnTo>
                  <a:lnTo>
                    <a:pt x="19050" y="10160"/>
                  </a:lnTo>
                  <a:lnTo>
                    <a:pt x="31750" y="10160"/>
                  </a:lnTo>
                  <a:lnTo>
                    <a:pt x="31750" y="8890"/>
                  </a:lnTo>
                  <a:lnTo>
                    <a:pt x="43180" y="8890"/>
                  </a:lnTo>
                  <a:lnTo>
                    <a:pt x="43180" y="7620"/>
                  </a:lnTo>
                  <a:lnTo>
                    <a:pt x="55880" y="7620"/>
                  </a:lnTo>
                  <a:lnTo>
                    <a:pt x="55880" y="6350"/>
                  </a:lnTo>
                  <a:lnTo>
                    <a:pt x="67310" y="6350"/>
                  </a:lnTo>
                  <a:lnTo>
                    <a:pt x="67310" y="5080"/>
                  </a:lnTo>
                  <a:lnTo>
                    <a:pt x="80010" y="5080"/>
                  </a:lnTo>
                  <a:lnTo>
                    <a:pt x="80010" y="3810"/>
                  </a:lnTo>
                  <a:lnTo>
                    <a:pt x="92710" y="3810"/>
                  </a:lnTo>
                  <a:lnTo>
                    <a:pt x="9271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8459469" y="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0" y="0"/>
            <a:ext cx="8459470" cy="6400800"/>
            <a:chOff x="0" y="0"/>
            <a:chExt cx="8459470" cy="6400800"/>
          </a:xfrm>
        </p:grpSpPr>
        <p:sp>
          <p:nvSpPr>
            <p:cNvPr id="39" name="object 39"/>
            <p:cNvSpPr/>
            <p:nvPr/>
          </p:nvSpPr>
          <p:spPr>
            <a:xfrm>
              <a:off x="7807960" y="0"/>
              <a:ext cx="651510" cy="5151120"/>
            </a:xfrm>
            <a:custGeom>
              <a:avLst/>
              <a:gdLst/>
              <a:ahLst/>
              <a:cxnLst/>
              <a:rect l="l" t="t" r="r" b="b"/>
              <a:pathLst>
                <a:path w="651509" h="5151120">
                  <a:moveTo>
                    <a:pt x="40640" y="5147310"/>
                  </a:moveTo>
                  <a:lnTo>
                    <a:pt x="0" y="5147310"/>
                  </a:lnTo>
                  <a:lnTo>
                    <a:pt x="0" y="5148580"/>
                  </a:lnTo>
                  <a:lnTo>
                    <a:pt x="0" y="5149850"/>
                  </a:lnTo>
                  <a:lnTo>
                    <a:pt x="0" y="5151120"/>
                  </a:lnTo>
                  <a:lnTo>
                    <a:pt x="12700" y="5151120"/>
                  </a:lnTo>
                  <a:lnTo>
                    <a:pt x="12700" y="5149850"/>
                  </a:lnTo>
                  <a:lnTo>
                    <a:pt x="26670" y="5149850"/>
                  </a:lnTo>
                  <a:lnTo>
                    <a:pt x="26670" y="5148580"/>
                  </a:lnTo>
                  <a:lnTo>
                    <a:pt x="40640" y="5148580"/>
                  </a:lnTo>
                  <a:lnTo>
                    <a:pt x="40640" y="5147310"/>
                  </a:lnTo>
                  <a:close/>
                </a:path>
                <a:path w="651509" h="5151120">
                  <a:moveTo>
                    <a:pt x="651510" y="0"/>
                  </a:moveTo>
                  <a:lnTo>
                    <a:pt x="650240" y="0"/>
                  </a:lnTo>
                  <a:lnTo>
                    <a:pt x="650240" y="1270"/>
                  </a:lnTo>
                  <a:lnTo>
                    <a:pt x="325120" y="1270"/>
                  </a:lnTo>
                  <a:lnTo>
                    <a:pt x="0" y="1270"/>
                  </a:lnTo>
                  <a:lnTo>
                    <a:pt x="0" y="5095240"/>
                  </a:lnTo>
                  <a:lnTo>
                    <a:pt x="325120" y="5095240"/>
                  </a:lnTo>
                  <a:lnTo>
                    <a:pt x="0" y="509525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0" y="5114302"/>
                  </a:lnTo>
                  <a:lnTo>
                    <a:pt x="0" y="5120640"/>
                  </a:lnTo>
                  <a:lnTo>
                    <a:pt x="0" y="5121910"/>
                  </a:lnTo>
                  <a:lnTo>
                    <a:pt x="0" y="5146040"/>
                  </a:lnTo>
                  <a:lnTo>
                    <a:pt x="68580" y="5146040"/>
                  </a:lnTo>
                  <a:lnTo>
                    <a:pt x="68580" y="5144770"/>
                  </a:lnTo>
                  <a:lnTo>
                    <a:pt x="82550" y="5144770"/>
                  </a:lnTo>
                  <a:lnTo>
                    <a:pt x="82550" y="5143500"/>
                  </a:lnTo>
                  <a:lnTo>
                    <a:pt x="97790" y="5143500"/>
                  </a:lnTo>
                  <a:lnTo>
                    <a:pt x="97790" y="5142230"/>
                  </a:lnTo>
                  <a:lnTo>
                    <a:pt x="111760" y="5142230"/>
                  </a:lnTo>
                  <a:lnTo>
                    <a:pt x="111760" y="5140960"/>
                  </a:lnTo>
                  <a:lnTo>
                    <a:pt x="125730" y="5140960"/>
                  </a:lnTo>
                  <a:lnTo>
                    <a:pt x="125730" y="5139690"/>
                  </a:lnTo>
                  <a:lnTo>
                    <a:pt x="139700" y="5139690"/>
                  </a:lnTo>
                  <a:lnTo>
                    <a:pt x="139700" y="5138420"/>
                  </a:lnTo>
                  <a:lnTo>
                    <a:pt x="153670" y="5138420"/>
                  </a:lnTo>
                  <a:lnTo>
                    <a:pt x="153670" y="5137150"/>
                  </a:lnTo>
                  <a:lnTo>
                    <a:pt x="167640" y="5137150"/>
                  </a:lnTo>
                  <a:lnTo>
                    <a:pt x="167640" y="5135880"/>
                  </a:lnTo>
                  <a:lnTo>
                    <a:pt x="181610" y="5135880"/>
                  </a:lnTo>
                  <a:lnTo>
                    <a:pt x="181610" y="5134610"/>
                  </a:lnTo>
                  <a:lnTo>
                    <a:pt x="195580" y="5134610"/>
                  </a:lnTo>
                  <a:lnTo>
                    <a:pt x="195580" y="5133340"/>
                  </a:lnTo>
                  <a:lnTo>
                    <a:pt x="209550" y="5133340"/>
                  </a:lnTo>
                  <a:lnTo>
                    <a:pt x="209550" y="5132070"/>
                  </a:lnTo>
                  <a:lnTo>
                    <a:pt x="223520" y="5132070"/>
                  </a:lnTo>
                  <a:lnTo>
                    <a:pt x="223520" y="5130800"/>
                  </a:lnTo>
                  <a:lnTo>
                    <a:pt x="237490" y="5130800"/>
                  </a:lnTo>
                  <a:lnTo>
                    <a:pt x="237490" y="5129530"/>
                  </a:lnTo>
                  <a:lnTo>
                    <a:pt x="251460" y="5129530"/>
                  </a:lnTo>
                  <a:lnTo>
                    <a:pt x="251460" y="5128260"/>
                  </a:lnTo>
                  <a:lnTo>
                    <a:pt x="265430" y="5128260"/>
                  </a:lnTo>
                  <a:lnTo>
                    <a:pt x="265430" y="5126990"/>
                  </a:lnTo>
                  <a:lnTo>
                    <a:pt x="279400" y="5126990"/>
                  </a:lnTo>
                  <a:lnTo>
                    <a:pt x="279400" y="5125720"/>
                  </a:lnTo>
                  <a:lnTo>
                    <a:pt x="293370" y="5125720"/>
                  </a:lnTo>
                  <a:lnTo>
                    <a:pt x="293370" y="5124450"/>
                  </a:lnTo>
                  <a:lnTo>
                    <a:pt x="308610" y="5124450"/>
                  </a:lnTo>
                  <a:lnTo>
                    <a:pt x="308610" y="5123180"/>
                  </a:lnTo>
                  <a:lnTo>
                    <a:pt x="322580" y="5123180"/>
                  </a:lnTo>
                  <a:lnTo>
                    <a:pt x="322580" y="5121910"/>
                  </a:lnTo>
                  <a:lnTo>
                    <a:pt x="325120" y="5121910"/>
                  </a:lnTo>
                  <a:lnTo>
                    <a:pt x="336550" y="5121910"/>
                  </a:lnTo>
                  <a:lnTo>
                    <a:pt x="336550" y="5120652"/>
                  </a:lnTo>
                  <a:lnTo>
                    <a:pt x="325120" y="5120652"/>
                  </a:lnTo>
                  <a:lnTo>
                    <a:pt x="350520" y="5120640"/>
                  </a:lnTo>
                  <a:lnTo>
                    <a:pt x="350520" y="5119370"/>
                  </a:lnTo>
                  <a:lnTo>
                    <a:pt x="364490" y="5119370"/>
                  </a:lnTo>
                  <a:lnTo>
                    <a:pt x="364490" y="5118100"/>
                  </a:lnTo>
                  <a:lnTo>
                    <a:pt x="378460" y="5118100"/>
                  </a:lnTo>
                  <a:lnTo>
                    <a:pt x="378460" y="5116830"/>
                  </a:lnTo>
                  <a:lnTo>
                    <a:pt x="392430" y="5116830"/>
                  </a:lnTo>
                  <a:lnTo>
                    <a:pt x="392430" y="5115560"/>
                  </a:lnTo>
                  <a:lnTo>
                    <a:pt x="406400" y="5115560"/>
                  </a:lnTo>
                  <a:lnTo>
                    <a:pt x="406400" y="5114290"/>
                  </a:lnTo>
                  <a:lnTo>
                    <a:pt x="420370" y="5114290"/>
                  </a:lnTo>
                  <a:lnTo>
                    <a:pt x="420370" y="5113020"/>
                  </a:lnTo>
                  <a:lnTo>
                    <a:pt x="434340" y="5113020"/>
                  </a:lnTo>
                  <a:lnTo>
                    <a:pt x="434340" y="5111750"/>
                  </a:lnTo>
                  <a:lnTo>
                    <a:pt x="448310" y="5111750"/>
                  </a:lnTo>
                  <a:lnTo>
                    <a:pt x="448310" y="5110480"/>
                  </a:lnTo>
                  <a:lnTo>
                    <a:pt x="462280" y="5110480"/>
                  </a:lnTo>
                  <a:lnTo>
                    <a:pt x="462280" y="5109210"/>
                  </a:lnTo>
                  <a:lnTo>
                    <a:pt x="476250" y="5109210"/>
                  </a:lnTo>
                  <a:lnTo>
                    <a:pt x="476250" y="5107940"/>
                  </a:lnTo>
                  <a:lnTo>
                    <a:pt x="490220" y="5107940"/>
                  </a:lnTo>
                  <a:lnTo>
                    <a:pt x="490220" y="5106670"/>
                  </a:lnTo>
                  <a:lnTo>
                    <a:pt x="504190" y="5106670"/>
                  </a:lnTo>
                  <a:lnTo>
                    <a:pt x="504190" y="5105400"/>
                  </a:lnTo>
                  <a:lnTo>
                    <a:pt x="519430" y="5105400"/>
                  </a:lnTo>
                  <a:lnTo>
                    <a:pt x="519430" y="5104130"/>
                  </a:lnTo>
                  <a:lnTo>
                    <a:pt x="533400" y="5104130"/>
                  </a:lnTo>
                  <a:lnTo>
                    <a:pt x="533400" y="5102860"/>
                  </a:lnTo>
                  <a:lnTo>
                    <a:pt x="547370" y="5102860"/>
                  </a:lnTo>
                  <a:lnTo>
                    <a:pt x="547370" y="5101590"/>
                  </a:lnTo>
                  <a:lnTo>
                    <a:pt x="561340" y="5101590"/>
                  </a:lnTo>
                  <a:lnTo>
                    <a:pt x="561340" y="5100320"/>
                  </a:lnTo>
                  <a:lnTo>
                    <a:pt x="575310" y="5100320"/>
                  </a:lnTo>
                  <a:lnTo>
                    <a:pt x="575310" y="5099050"/>
                  </a:lnTo>
                  <a:lnTo>
                    <a:pt x="589280" y="5099050"/>
                  </a:lnTo>
                  <a:lnTo>
                    <a:pt x="589280" y="5097780"/>
                  </a:lnTo>
                  <a:lnTo>
                    <a:pt x="603250" y="5097780"/>
                  </a:lnTo>
                  <a:lnTo>
                    <a:pt x="603250" y="5096510"/>
                  </a:lnTo>
                  <a:lnTo>
                    <a:pt x="617220" y="5096510"/>
                  </a:lnTo>
                  <a:lnTo>
                    <a:pt x="617220" y="5095240"/>
                  </a:lnTo>
                  <a:lnTo>
                    <a:pt x="624840" y="5095240"/>
                  </a:lnTo>
                  <a:lnTo>
                    <a:pt x="624840" y="4973320"/>
                  </a:lnTo>
                  <a:lnTo>
                    <a:pt x="626110" y="4973320"/>
                  </a:lnTo>
                  <a:lnTo>
                    <a:pt x="626110" y="4730750"/>
                  </a:lnTo>
                  <a:lnTo>
                    <a:pt x="627380" y="4730750"/>
                  </a:lnTo>
                  <a:lnTo>
                    <a:pt x="627380" y="4488180"/>
                  </a:lnTo>
                  <a:lnTo>
                    <a:pt x="628650" y="4488180"/>
                  </a:lnTo>
                  <a:lnTo>
                    <a:pt x="628650" y="4245610"/>
                  </a:lnTo>
                  <a:lnTo>
                    <a:pt x="629920" y="4245610"/>
                  </a:lnTo>
                  <a:lnTo>
                    <a:pt x="629920" y="4003040"/>
                  </a:lnTo>
                  <a:lnTo>
                    <a:pt x="631190" y="4003040"/>
                  </a:lnTo>
                  <a:lnTo>
                    <a:pt x="631190" y="3760470"/>
                  </a:lnTo>
                  <a:lnTo>
                    <a:pt x="632460" y="3760470"/>
                  </a:lnTo>
                  <a:lnTo>
                    <a:pt x="632460" y="3517900"/>
                  </a:lnTo>
                  <a:lnTo>
                    <a:pt x="633730" y="3517900"/>
                  </a:lnTo>
                  <a:lnTo>
                    <a:pt x="633730" y="3275330"/>
                  </a:lnTo>
                  <a:lnTo>
                    <a:pt x="635000" y="3275330"/>
                  </a:lnTo>
                  <a:lnTo>
                    <a:pt x="635000" y="3032760"/>
                  </a:lnTo>
                  <a:lnTo>
                    <a:pt x="636270" y="3032760"/>
                  </a:lnTo>
                  <a:lnTo>
                    <a:pt x="636270" y="2790190"/>
                  </a:lnTo>
                  <a:lnTo>
                    <a:pt x="637540" y="2790190"/>
                  </a:lnTo>
                  <a:lnTo>
                    <a:pt x="637540" y="2547620"/>
                  </a:lnTo>
                  <a:lnTo>
                    <a:pt x="638810" y="2547620"/>
                  </a:lnTo>
                  <a:lnTo>
                    <a:pt x="638810" y="2305050"/>
                  </a:lnTo>
                  <a:lnTo>
                    <a:pt x="640080" y="2305050"/>
                  </a:lnTo>
                  <a:lnTo>
                    <a:pt x="640080" y="2062480"/>
                  </a:lnTo>
                  <a:lnTo>
                    <a:pt x="641350" y="2062480"/>
                  </a:lnTo>
                  <a:lnTo>
                    <a:pt x="641350" y="1819910"/>
                  </a:lnTo>
                  <a:lnTo>
                    <a:pt x="642620" y="1819910"/>
                  </a:lnTo>
                  <a:lnTo>
                    <a:pt x="642620" y="1577340"/>
                  </a:lnTo>
                  <a:lnTo>
                    <a:pt x="643890" y="1577340"/>
                  </a:lnTo>
                  <a:lnTo>
                    <a:pt x="643890" y="1334770"/>
                  </a:lnTo>
                  <a:lnTo>
                    <a:pt x="645160" y="1334770"/>
                  </a:lnTo>
                  <a:lnTo>
                    <a:pt x="645160" y="1092200"/>
                  </a:lnTo>
                  <a:lnTo>
                    <a:pt x="646430" y="1092200"/>
                  </a:lnTo>
                  <a:lnTo>
                    <a:pt x="646430" y="849630"/>
                  </a:lnTo>
                  <a:lnTo>
                    <a:pt x="647700" y="849630"/>
                  </a:lnTo>
                  <a:lnTo>
                    <a:pt x="647700" y="607060"/>
                  </a:lnTo>
                  <a:lnTo>
                    <a:pt x="648970" y="607060"/>
                  </a:lnTo>
                  <a:lnTo>
                    <a:pt x="648970" y="364490"/>
                  </a:lnTo>
                  <a:lnTo>
                    <a:pt x="650240" y="364490"/>
                  </a:lnTo>
                  <a:lnTo>
                    <a:pt x="650240" y="121920"/>
                  </a:lnTo>
                  <a:lnTo>
                    <a:pt x="651510" y="121920"/>
                  </a:lnTo>
                  <a:lnTo>
                    <a:pt x="651510" y="1270"/>
                  </a:lnTo>
                  <a:lnTo>
                    <a:pt x="65151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07960" y="5146039"/>
              <a:ext cx="54610" cy="2540"/>
            </a:xfrm>
            <a:custGeom>
              <a:avLst/>
              <a:gdLst/>
              <a:ahLst/>
              <a:cxnLst/>
              <a:rect l="l" t="t" r="r" b="b"/>
              <a:pathLst>
                <a:path w="54609" h="2539">
                  <a:moveTo>
                    <a:pt x="54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0640" y="2540"/>
                  </a:lnTo>
                  <a:lnTo>
                    <a:pt x="40640" y="1270"/>
                  </a:lnTo>
                  <a:lnTo>
                    <a:pt x="54610" y="127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82840" y="1269"/>
              <a:ext cx="325120" cy="5180330"/>
            </a:xfrm>
            <a:custGeom>
              <a:avLst/>
              <a:gdLst/>
              <a:ahLst/>
              <a:cxnLst/>
              <a:rect l="l" t="t" r="r" b="b"/>
              <a:pathLst>
                <a:path w="325120" h="5180330">
                  <a:moveTo>
                    <a:pt x="325120" y="5132082"/>
                  </a:moveTo>
                  <a:lnTo>
                    <a:pt x="0" y="5132082"/>
                  </a:lnTo>
                  <a:lnTo>
                    <a:pt x="0" y="5144770"/>
                  </a:lnTo>
                  <a:lnTo>
                    <a:pt x="0" y="5149850"/>
                  </a:lnTo>
                  <a:lnTo>
                    <a:pt x="0" y="5180330"/>
                  </a:lnTo>
                  <a:lnTo>
                    <a:pt x="1270" y="5180330"/>
                  </a:lnTo>
                  <a:lnTo>
                    <a:pt x="1270" y="5179060"/>
                  </a:lnTo>
                  <a:lnTo>
                    <a:pt x="15240" y="5179060"/>
                  </a:lnTo>
                  <a:lnTo>
                    <a:pt x="15240" y="5177790"/>
                  </a:lnTo>
                  <a:lnTo>
                    <a:pt x="29210" y="5177790"/>
                  </a:lnTo>
                  <a:lnTo>
                    <a:pt x="29210" y="5176520"/>
                  </a:lnTo>
                  <a:lnTo>
                    <a:pt x="43180" y="5176520"/>
                  </a:lnTo>
                  <a:lnTo>
                    <a:pt x="43180" y="5175250"/>
                  </a:lnTo>
                  <a:lnTo>
                    <a:pt x="57150" y="5175250"/>
                  </a:lnTo>
                  <a:lnTo>
                    <a:pt x="57150" y="5173980"/>
                  </a:lnTo>
                  <a:lnTo>
                    <a:pt x="71120" y="5173980"/>
                  </a:lnTo>
                  <a:lnTo>
                    <a:pt x="71120" y="5172710"/>
                  </a:lnTo>
                  <a:lnTo>
                    <a:pt x="85090" y="5172710"/>
                  </a:lnTo>
                  <a:lnTo>
                    <a:pt x="85090" y="5171440"/>
                  </a:lnTo>
                  <a:lnTo>
                    <a:pt x="99060" y="5171440"/>
                  </a:lnTo>
                  <a:lnTo>
                    <a:pt x="99060" y="5170170"/>
                  </a:lnTo>
                  <a:lnTo>
                    <a:pt x="113030" y="5170170"/>
                  </a:lnTo>
                  <a:lnTo>
                    <a:pt x="113030" y="5168900"/>
                  </a:lnTo>
                  <a:lnTo>
                    <a:pt x="127000" y="5168900"/>
                  </a:lnTo>
                  <a:lnTo>
                    <a:pt x="127000" y="5167630"/>
                  </a:lnTo>
                  <a:lnTo>
                    <a:pt x="140970" y="5167630"/>
                  </a:lnTo>
                  <a:lnTo>
                    <a:pt x="140970" y="5166360"/>
                  </a:lnTo>
                  <a:lnTo>
                    <a:pt x="154940" y="5166360"/>
                  </a:lnTo>
                  <a:lnTo>
                    <a:pt x="154940" y="5165090"/>
                  </a:lnTo>
                  <a:lnTo>
                    <a:pt x="168910" y="5165090"/>
                  </a:lnTo>
                  <a:lnTo>
                    <a:pt x="168910" y="5163820"/>
                  </a:lnTo>
                  <a:lnTo>
                    <a:pt x="182880" y="5163820"/>
                  </a:lnTo>
                  <a:lnTo>
                    <a:pt x="182880" y="5162550"/>
                  </a:lnTo>
                  <a:lnTo>
                    <a:pt x="198120" y="5162550"/>
                  </a:lnTo>
                  <a:lnTo>
                    <a:pt x="198120" y="5161280"/>
                  </a:lnTo>
                  <a:lnTo>
                    <a:pt x="212090" y="5161280"/>
                  </a:lnTo>
                  <a:lnTo>
                    <a:pt x="212090" y="5160010"/>
                  </a:lnTo>
                  <a:lnTo>
                    <a:pt x="226060" y="5160010"/>
                  </a:lnTo>
                  <a:lnTo>
                    <a:pt x="226060" y="5158740"/>
                  </a:lnTo>
                  <a:lnTo>
                    <a:pt x="240030" y="5158740"/>
                  </a:lnTo>
                  <a:lnTo>
                    <a:pt x="240030" y="5157470"/>
                  </a:lnTo>
                  <a:lnTo>
                    <a:pt x="254000" y="5157470"/>
                  </a:lnTo>
                  <a:lnTo>
                    <a:pt x="254000" y="5156200"/>
                  </a:lnTo>
                  <a:lnTo>
                    <a:pt x="267970" y="5156200"/>
                  </a:lnTo>
                  <a:lnTo>
                    <a:pt x="267970" y="5154930"/>
                  </a:lnTo>
                  <a:lnTo>
                    <a:pt x="281940" y="5154930"/>
                  </a:lnTo>
                  <a:lnTo>
                    <a:pt x="281940" y="5153660"/>
                  </a:lnTo>
                  <a:lnTo>
                    <a:pt x="295910" y="5153660"/>
                  </a:lnTo>
                  <a:lnTo>
                    <a:pt x="295910" y="5152390"/>
                  </a:lnTo>
                  <a:lnTo>
                    <a:pt x="309880" y="5152390"/>
                  </a:lnTo>
                  <a:lnTo>
                    <a:pt x="309880" y="5151120"/>
                  </a:lnTo>
                  <a:lnTo>
                    <a:pt x="323850" y="5151120"/>
                  </a:lnTo>
                  <a:lnTo>
                    <a:pt x="323850" y="5149850"/>
                  </a:lnTo>
                  <a:lnTo>
                    <a:pt x="325120" y="5149850"/>
                  </a:lnTo>
                  <a:lnTo>
                    <a:pt x="325120" y="5144770"/>
                  </a:lnTo>
                  <a:lnTo>
                    <a:pt x="325120" y="5132082"/>
                  </a:lnTo>
                  <a:close/>
                </a:path>
                <a:path w="325120" h="518033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2070"/>
                  </a:lnTo>
                  <a:lnTo>
                    <a:pt x="325120" y="5132070"/>
                  </a:lnTo>
                  <a:lnTo>
                    <a:pt x="325120" y="5125732"/>
                  </a:lnTo>
                  <a:close/>
                </a:path>
                <a:path w="325120" h="518033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18033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18033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180330">
                  <a:moveTo>
                    <a:pt x="325120" y="5093982"/>
                  </a:moveTo>
                  <a:lnTo>
                    <a:pt x="0" y="509398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093982"/>
                  </a:lnTo>
                  <a:close/>
                </a:path>
                <a:path w="325120" h="5180330">
                  <a:moveTo>
                    <a:pt x="325120" y="0"/>
                  </a:moveTo>
                  <a:lnTo>
                    <a:pt x="0" y="0"/>
                  </a:lnTo>
                  <a:lnTo>
                    <a:pt x="0" y="5093970"/>
                  </a:lnTo>
                  <a:lnTo>
                    <a:pt x="325120" y="50939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57720" y="1269"/>
              <a:ext cx="325120" cy="5210175"/>
            </a:xfrm>
            <a:custGeom>
              <a:avLst/>
              <a:gdLst/>
              <a:ahLst/>
              <a:cxnLst/>
              <a:rect l="l" t="t" r="r" b="b"/>
              <a:pathLst>
                <a:path w="325120" h="5210175">
                  <a:moveTo>
                    <a:pt x="2540" y="5208282"/>
                  </a:moveTo>
                  <a:lnTo>
                    <a:pt x="0" y="5208282"/>
                  </a:lnTo>
                  <a:lnTo>
                    <a:pt x="0" y="5209552"/>
                  </a:lnTo>
                  <a:lnTo>
                    <a:pt x="2540" y="5209552"/>
                  </a:lnTo>
                  <a:lnTo>
                    <a:pt x="2540" y="5208282"/>
                  </a:lnTo>
                  <a:close/>
                </a:path>
                <a:path w="325120" h="5210175">
                  <a:moveTo>
                    <a:pt x="325120" y="5157482"/>
                  </a:moveTo>
                  <a:lnTo>
                    <a:pt x="0" y="5157482"/>
                  </a:lnTo>
                  <a:lnTo>
                    <a:pt x="0" y="5163820"/>
                  </a:lnTo>
                  <a:lnTo>
                    <a:pt x="0" y="5180330"/>
                  </a:lnTo>
                  <a:lnTo>
                    <a:pt x="0" y="5208270"/>
                  </a:lnTo>
                  <a:lnTo>
                    <a:pt x="16510" y="5208270"/>
                  </a:lnTo>
                  <a:lnTo>
                    <a:pt x="16510" y="5207000"/>
                  </a:lnTo>
                  <a:lnTo>
                    <a:pt x="30480" y="5207000"/>
                  </a:lnTo>
                  <a:lnTo>
                    <a:pt x="30480" y="5205730"/>
                  </a:lnTo>
                  <a:lnTo>
                    <a:pt x="44450" y="5205730"/>
                  </a:lnTo>
                  <a:lnTo>
                    <a:pt x="44450" y="5204460"/>
                  </a:lnTo>
                  <a:lnTo>
                    <a:pt x="58420" y="5204460"/>
                  </a:lnTo>
                  <a:lnTo>
                    <a:pt x="58420" y="5203190"/>
                  </a:lnTo>
                  <a:lnTo>
                    <a:pt x="72390" y="5203190"/>
                  </a:lnTo>
                  <a:lnTo>
                    <a:pt x="72390" y="5201920"/>
                  </a:lnTo>
                  <a:lnTo>
                    <a:pt x="87630" y="5201920"/>
                  </a:lnTo>
                  <a:lnTo>
                    <a:pt x="87630" y="5200650"/>
                  </a:lnTo>
                  <a:lnTo>
                    <a:pt x="101600" y="5200650"/>
                  </a:lnTo>
                  <a:lnTo>
                    <a:pt x="101600" y="5199380"/>
                  </a:lnTo>
                  <a:lnTo>
                    <a:pt x="115570" y="5199380"/>
                  </a:lnTo>
                  <a:lnTo>
                    <a:pt x="115570" y="5198110"/>
                  </a:lnTo>
                  <a:lnTo>
                    <a:pt x="129540" y="5198110"/>
                  </a:lnTo>
                  <a:lnTo>
                    <a:pt x="129540" y="5196840"/>
                  </a:lnTo>
                  <a:lnTo>
                    <a:pt x="143510" y="5196840"/>
                  </a:lnTo>
                  <a:lnTo>
                    <a:pt x="143510" y="5195570"/>
                  </a:lnTo>
                  <a:lnTo>
                    <a:pt x="157480" y="5195570"/>
                  </a:lnTo>
                  <a:lnTo>
                    <a:pt x="157480" y="5194300"/>
                  </a:lnTo>
                  <a:lnTo>
                    <a:pt x="171450" y="5194300"/>
                  </a:lnTo>
                  <a:lnTo>
                    <a:pt x="171450" y="5193030"/>
                  </a:lnTo>
                  <a:lnTo>
                    <a:pt x="185420" y="5193030"/>
                  </a:lnTo>
                  <a:lnTo>
                    <a:pt x="185420" y="5191760"/>
                  </a:lnTo>
                  <a:lnTo>
                    <a:pt x="199390" y="5191760"/>
                  </a:lnTo>
                  <a:lnTo>
                    <a:pt x="199390" y="5190490"/>
                  </a:lnTo>
                  <a:lnTo>
                    <a:pt x="213360" y="5190490"/>
                  </a:lnTo>
                  <a:lnTo>
                    <a:pt x="213360" y="5189220"/>
                  </a:lnTo>
                  <a:lnTo>
                    <a:pt x="227330" y="5189220"/>
                  </a:lnTo>
                  <a:lnTo>
                    <a:pt x="227330" y="5187950"/>
                  </a:lnTo>
                  <a:lnTo>
                    <a:pt x="241300" y="5187950"/>
                  </a:lnTo>
                  <a:lnTo>
                    <a:pt x="241300" y="5186680"/>
                  </a:lnTo>
                  <a:lnTo>
                    <a:pt x="255270" y="5186680"/>
                  </a:lnTo>
                  <a:lnTo>
                    <a:pt x="255270" y="5185410"/>
                  </a:lnTo>
                  <a:lnTo>
                    <a:pt x="269240" y="5185410"/>
                  </a:lnTo>
                  <a:lnTo>
                    <a:pt x="269240" y="5184140"/>
                  </a:lnTo>
                  <a:lnTo>
                    <a:pt x="283210" y="5184140"/>
                  </a:lnTo>
                  <a:lnTo>
                    <a:pt x="283210" y="5182870"/>
                  </a:lnTo>
                  <a:lnTo>
                    <a:pt x="297180" y="5182870"/>
                  </a:lnTo>
                  <a:lnTo>
                    <a:pt x="297180" y="5181600"/>
                  </a:lnTo>
                  <a:lnTo>
                    <a:pt x="312420" y="5181600"/>
                  </a:lnTo>
                  <a:lnTo>
                    <a:pt x="312420" y="5180330"/>
                  </a:lnTo>
                  <a:lnTo>
                    <a:pt x="325120" y="5180330"/>
                  </a:lnTo>
                  <a:lnTo>
                    <a:pt x="325120" y="5163820"/>
                  </a:lnTo>
                  <a:lnTo>
                    <a:pt x="325120" y="5157482"/>
                  </a:lnTo>
                  <a:close/>
                </a:path>
                <a:path w="325120" h="5210175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210175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210175">
                  <a:moveTo>
                    <a:pt x="325120" y="5132082"/>
                  </a:moveTo>
                  <a:lnTo>
                    <a:pt x="0" y="513208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2082"/>
                  </a:lnTo>
                  <a:close/>
                </a:path>
                <a:path w="325120" h="5210175">
                  <a:moveTo>
                    <a:pt x="325120" y="5125732"/>
                  </a:moveTo>
                  <a:lnTo>
                    <a:pt x="0" y="5125732"/>
                  </a:lnTo>
                  <a:lnTo>
                    <a:pt x="0" y="5132070"/>
                  </a:lnTo>
                  <a:lnTo>
                    <a:pt x="325120" y="5132070"/>
                  </a:lnTo>
                  <a:lnTo>
                    <a:pt x="325120" y="5125732"/>
                  </a:lnTo>
                  <a:close/>
                </a:path>
                <a:path w="325120" h="5210175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210175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210175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210175">
                  <a:moveTo>
                    <a:pt x="325120" y="5093982"/>
                  </a:moveTo>
                  <a:lnTo>
                    <a:pt x="0" y="509398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093982"/>
                  </a:lnTo>
                  <a:close/>
                </a:path>
                <a:path w="325120" h="5210175">
                  <a:moveTo>
                    <a:pt x="325120" y="0"/>
                  </a:moveTo>
                  <a:lnTo>
                    <a:pt x="147320" y="0"/>
                  </a:lnTo>
                  <a:lnTo>
                    <a:pt x="147320" y="1270"/>
                  </a:lnTo>
                  <a:lnTo>
                    <a:pt x="0" y="1270"/>
                  </a:lnTo>
                  <a:lnTo>
                    <a:pt x="0" y="5093970"/>
                  </a:lnTo>
                  <a:lnTo>
                    <a:pt x="325120" y="509397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32600" y="2539"/>
              <a:ext cx="325120" cy="5237480"/>
            </a:xfrm>
            <a:custGeom>
              <a:avLst/>
              <a:gdLst/>
              <a:ahLst/>
              <a:cxnLst/>
              <a:rect l="l" t="t" r="r" b="b"/>
              <a:pathLst>
                <a:path w="325120" h="523748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0" y="5208270"/>
                  </a:lnTo>
                  <a:lnTo>
                    <a:pt x="0" y="5237480"/>
                  </a:lnTo>
                  <a:lnTo>
                    <a:pt x="5080" y="5237480"/>
                  </a:lnTo>
                  <a:lnTo>
                    <a:pt x="5080" y="5236210"/>
                  </a:lnTo>
                  <a:lnTo>
                    <a:pt x="19050" y="5236210"/>
                  </a:lnTo>
                  <a:lnTo>
                    <a:pt x="19050" y="5234940"/>
                  </a:lnTo>
                  <a:lnTo>
                    <a:pt x="33020" y="5234940"/>
                  </a:lnTo>
                  <a:lnTo>
                    <a:pt x="33020" y="5233670"/>
                  </a:lnTo>
                  <a:lnTo>
                    <a:pt x="46990" y="5233670"/>
                  </a:lnTo>
                  <a:lnTo>
                    <a:pt x="46990" y="5232400"/>
                  </a:lnTo>
                  <a:lnTo>
                    <a:pt x="60960" y="5232400"/>
                  </a:lnTo>
                  <a:lnTo>
                    <a:pt x="60960" y="5231130"/>
                  </a:lnTo>
                  <a:lnTo>
                    <a:pt x="74930" y="5231130"/>
                  </a:lnTo>
                  <a:lnTo>
                    <a:pt x="74930" y="5229860"/>
                  </a:lnTo>
                  <a:lnTo>
                    <a:pt x="88900" y="5229860"/>
                  </a:lnTo>
                  <a:lnTo>
                    <a:pt x="88900" y="5228590"/>
                  </a:lnTo>
                  <a:lnTo>
                    <a:pt x="102870" y="5228590"/>
                  </a:lnTo>
                  <a:lnTo>
                    <a:pt x="102870" y="5227320"/>
                  </a:lnTo>
                  <a:lnTo>
                    <a:pt x="116840" y="5227320"/>
                  </a:lnTo>
                  <a:lnTo>
                    <a:pt x="116840" y="5226050"/>
                  </a:lnTo>
                  <a:lnTo>
                    <a:pt x="130810" y="5226050"/>
                  </a:lnTo>
                  <a:lnTo>
                    <a:pt x="130810" y="5224780"/>
                  </a:lnTo>
                  <a:lnTo>
                    <a:pt x="144780" y="5224780"/>
                  </a:lnTo>
                  <a:lnTo>
                    <a:pt x="144780" y="5223510"/>
                  </a:lnTo>
                  <a:lnTo>
                    <a:pt x="158750" y="5223510"/>
                  </a:lnTo>
                  <a:lnTo>
                    <a:pt x="158750" y="5222240"/>
                  </a:lnTo>
                  <a:lnTo>
                    <a:pt x="172720" y="5222240"/>
                  </a:lnTo>
                  <a:lnTo>
                    <a:pt x="172720" y="5220970"/>
                  </a:lnTo>
                  <a:lnTo>
                    <a:pt x="186690" y="5220970"/>
                  </a:lnTo>
                  <a:lnTo>
                    <a:pt x="186690" y="5219700"/>
                  </a:lnTo>
                  <a:lnTo>
                    <a:pt x="201930" y="5219700"/>
                  </a:lnTo>
                  <a:lnTo>
                    <a:pt x="201930" y="5218430"/>
                  </a:lnTo>
                  <a:lnTo>
                    <a:pt x="215900" y="5218430"/>
                  </a:lnTo>
                  <a:lnTo>
                    <a:pt x="215900" y="5217160"/>
                  </a:lnTo>
                  <a:lnTo>
                    <a:pt x="229870" y="5217160"/>
                  </a:lnTo>
                  <a:lnTo>
                    <a:pt x="229870" y="5215890"/>
                  </a:lnTo>
                  <a:lnTo>
                    <a:pt x="243840" y="5215890"/>
                  </a:lnTo>
                  <a:lnTo>
                    <a:pt x="243840" y="5214620"/>
                  </a:lnTo>
                  <a:lnTo>
                    <a:pt x="257810" y="5214620"/>
                  </a:lnTo>
                  <a:lnTo>
                    <a:pt x="257810" y="5213350"/>
                  </a:lnTo>
                  <a:lnTo>
                    <a:pt x="271780" y="5213350"/>
                  </a:lnTo>
                  <a:lnTo>
                    <a:pt x="271780" y="5212080"/>
                  </a:lnTo>
                  <a:lnTo>
                    <a:pt x="285750" y="5212080"/>
                  </a:lnTo>
                  <a:lnTo>
                    <a:pt x="285750" y="5210810"/>
                  </a:lnTo>
                  <a:lnTo>
                    <a:pt x="299720" y="5210810"/>
                  </a:lnTo>
                  <a:lnTo>
                    <a:pt x="299720" y="5209540"/>
                  </a:lnTo>
                  <a:lnTo>
                    <a:pt x="313690" y="5209540"/>
                  </a:lnTo>
                  <a:lnTo>
                    <a:pt x="313690" y="5208270"/>
                  </a:lnTo>
                  <a:lnTo>
                    <a:pt x="325120" y="520827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20" h="5237480">
                  <a:moveTo>
                    <a:pt x="325120" y="5181612"/>
                  </a:moveTo>
                  <a:lnTo>
                    <a:pt x="0" y="51816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81612"/>
                  </a:lnTo>
                  <a:close/>
                </a:path>
                <a:path w="325120" h="5237480">
                  <a:moveTo>
                    <a:pt x="325120" y="5162562"/>
                  </a:moveTo>
                  <a:lnTo>
                    <a:pt x="0" y="5162562"/>
                  </a:lnTo>
                  <a:lnTo>
                    <a:pt x="0" y="5181600"/>
                  </a:lnTo>
                  <a:lnTo>
                    <a:pt x="325120" y="5181600"/>
                  </a:lnTo>
                  <a:lnTo>
                    <a:pt x="325120" y="5162562"/>
                  </a:lnTo>
                  <a:close/>
                </a:path>
                <a:path w="325120" h="5237480">
                  <a:moveTo>
                    <a:pt x="325120" y="5156212"/>
                  </a:moveTo>
                  <a:lnTo>
                    <a:pt x="0" y="5156212"/>
                  </a:lnTo>
                  <a:lnTo>
                    <a:pt x="0" y="5162550"/>
                  </a:lnTo>
                  <a:lnTo>
                    <a:pt x="325120" y="5162550"/>
                  </a:lnTo>
                  <a:lnTo>
                    <a:pt x="325120" y="5156212"/>
                  </a:lnTo>
                  <a:close/>
                </a:path>
                <a:path w="325120" h="523748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20" h="523748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20" h="5237480">
                  <a:moveTo>
                    <a:pt x="325120" y="5130812"/>
                  </a:moveTo>
                  <a:lnTo>
                    <a:pt x="0" y="513081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0812"/>
                  </a:lnTo>
                  <a:close/>
                </a:path>
                <a:path w="325120" h="523748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0800"/>
                  </a:lnTo>
                  <a:lnTo>
                    <a:pt x="325120" y="5130800"/>
                  </a:lnTo>
                  <a:lnTo>
                    <a:pt x="325120" y="5124462"/>
                  </a:lnTo>
                  <a:close/>
                </a:path>
                <a:path w="325120" h="523748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20" h="523748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20" h="523748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20" h="5237480">
                  <a:moveTo>
                    <a:pt x="325120" y="5092712"/>
                  </a:moveTo>
                  <a:lnTo>
                    <a:pt x="0" y="509271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2712"/>
                  </a:lnTo>
                  <a:close/>
                </a:path>
                <a:path w="325120" h="5237480">
                  <a:moveTo>
                    <a:pt x="325120" y="0"/>
                  </a:moveTo>
                  <a:lnTo>
                    <a:pt x="0" y="0"/>
                  </a:lnTo>
                  <a:lnTo>
                    <a:pt x="0" y="5092700"/>
                  </a:lnTo>
                  <a:lnTo>
                    <a:pt x="325120" y="509270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06197" y="2539"/>
              <a:ext cx="327025" cy="5266690"/>
            </a:xfrm>
            <a:custGeom>
              <a:avLst/>
              <a:gdLst/>
              <a:ahLst/>
              <a:cxnLst/>
              <a:rect l="l" t="t" r="r" b="b"/>
              <a:pathLst>
                <a:path w="327025" h="5266690">
                  <a:moveTo>
                    <a:pt x="7632" y="5265432"/>
                  </a:moveTo>
                  <a:lnTo>
                    <a:pt x="0" y="5265432"/>
                  </a:lnTo>
                  <a:lnTo>
                    <a:pt x="0" y="5266690"/>
                  </a:lnTo>
                  <a:lnTo>
                    <a:pt x="7632" y="5266690"/>
                  </a:lnTo>
                  <a:lnTo>
                    <a:pt x="7632" y="5265432"/>
                  </a:lnTo>
                  <a:close/>
                </a:path>
                <a:path w="327025" h="5266690">
                  <a:moveTo>
                    <a:pt x="326402" y="5219712"/>
                  </a:moveTo>
                  <a:lnTo>
                    <a:pt x="0" y="5219712"/>
                  </a:lnTo>
                  <a:lnTo>
                    <a:pt x="0" y="5226050"/>
                  </a:lnTo>
                  <a:lnTo>
                    <a:pt x="0" y="5237480"/>
                  </a:lnTo>
                  <a:lnTo>
                    <a:pt x="0" y="5265420"/>
                  </a:lnTo>
                  <a:lnTo>
                    <a:pt x="21602" y="5265420"/>
                  </a:lnTo>
                  <a:lnTo>
                    <a:pt x="21602" y="5264150"/>
                  </a:lnTo>
                  <a:lnTo>
                    <a:pt x="35572" y="5264150"/>
                  </a:lnTo>
                  <a:lnTo>
                    <a:pt x="35572" y="5262880"/>
                  </a:lnTo>
                  <a:lnTo>
                    <a:pt x="49542" y="5262880"/>
                  </a:lnTo>
                  <a:lnTo>
                    <a:pt x="49542" y="5261610"/>
                  </a:lnTo>
                  <a:lnTo>
                    <a:pt x="63500" y="5261610"/>
                  </a:lnTo>
                  <a:lnTo>
                    <a:pt x="63500" y="5260340"/>
                  </a:lnTo>
                  <a:lnTo>
                    <a:pt x="77482" y="5260340"/>
                  </a:lnTo>
                  <a:lnTo>
                    <a:pt x="77482" y="5259070"/>
                  </a:lnTo>
                  <a:lnTo>
                    <a:pt x="92722" y="5259070"/>
                  </a:lnTo>
                  <a:lnTo>
                    <a:pt x="92722" y="5257800"/>
                  </a:lnTo>
                  <a:lnTo>
                    <a:pt x="106692" y="5257800"/>
                  </a:lnTo>
                  <a:lnTo>
                    <a:pt x="106692" y="5256530"/>
                  </a:lnTo>
                  <a:lnTo>
                    <a:pt x="120650" y="5256530"/>
                  </a:lnTo>
                  <a:lnTo>
                    <a:pt x="120650" y="5255260"/>
                  </a:lnTo>
                  <a:lnTo>
                    <a:pt x="134632" y="5255260"/>
                  </a:lnTo>
                  <a:lnTo>
                    <a:pt x="134632" y="5253990"/>
                  </a:lnTo>
                  <a:lnTo>
                    <a:pt x="148602" y="5253990"/>
                  </a:lnTo>
                  <a:lnTo>
                    <a:pt x="148602" y="5252720"/>
                  </a:lnTo>
                  <a:lnTo>
                    <a:pt x="162572" y="5252720"/>
                  </a:lnTo>
                  <a:lnTo>
                    <a:pt x="162572" y="5251450"/>
                  </a:lnTo>
                  <a:lnTo>
                    <a:pt x="176542" y="5251450"/>
                  </a:lnTo>
                  <a:lnTo>
                    <a:pt x="176542" y="5250180"/>
                  </a:lnTo>
                  <a:lnTo>
                    <a:pt x="190512" y="5250180"/>
                  </a:lnTo>
                  <a:lnTo>
                    <a:pt x="190512" y="5248910"/>
                  </a:lnTo>
                  <a:lnTo>
                    <a:pt x="204482" y="5248910"/>
                  </a:lnTo>
                  <a:lnTo>
                    <a:pt x="204482" y="5247640"/>
                  </a:lnTo>
                  <a:lnTo>
                    <a:pt x="218452" y="5247640"/>
                  </a:lnTo>
                  <a:lnTo>
                    <a:pt x="218452" y="5246370"/>
                  </a:lnTo>
                  <a:lnTo>
                    <a:pt x="232422" y="5246370"/>
                  </a:lnTo>
                  <a:lnTo>
                    <a:pt x="232422" y="5245100"/>
                  </a:lnTo>
                  <a:lnTo>
                    <a:pt x="246392" y="5245100"/>
                  </a:lnTo>
                  <a:lnTo>
                    <a:pt x="246392" y="5243830"/>
                  </a:lnTo>
                  <a:lnTo>
                    <a:pt x="260362" y="5243830"/>
                  </a:lnTo>
                  <a:lnTo>
                    <a:pt x="260362" y="5242560"/>
                  </a:lnTo>
                  <a:lnTo>
                    <a:pt x="274332" y="5242560"/>
                  </a:lnTo>
                  <a:lnTo>
                    <a:pt x="274332" y="5241290"/>
                  </a:lnTo>
                  <a:lnTo>
                    <a:pt x="288302" y="5241290"/>
                  </a:lnTo>
                  <a:lnTo>
                    <a:pt x="288302" y="5240020"/>
                  </a:lnTo>
                  <a:lnTo>
                    <a:pt x="302272" y="5240020"/>
                  </a:lnTo>
                  <a:lnTo>
                    <a:pt x="302272" y="5238750"/>
                  </a:lnTo>
                  <a:lnTo>
                    <a:pt x="317512" y="5238750"/>
                  </a:lnTo>
                  <a:lnTo>
                    <a:pt x="317512" y="5237480"/>
                  </a:lnTo>
                  <a:lnTo>
                    <a:pt x="326402" y="5237480"/>
                  </a:lnTo>
                  <a:lnTo>
                    <a:pt x="326402" y="5226050"/>
                  </a:lnTo>
                  <a:lnTo>
                    <a:pt x="326402" y="5219712"/>
                  </a:lnTo>
                  <a:close/>
                </a:path>
                <a:path w="327025" h="5266690">
                  <a:moveTo>
                    <a:pt x="326402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6402" y="5219700"/>
                  </a:lnTo>
                  <a:lnTo>
                    <a:pt x="326402" y="5213362"/>
                  </a:lnTo>
                  <a:close/>
                </a:path>
                <a:path w="327025" h="5266690">
                  <a:moveTo>
                    <a:pt x="326402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6402" y="5213350"/>
                  </a:lnTo>
                  <a:lnTo>
                    <a:pt x="326402" y="5207012"/>
                  </a:lnTo>
                  <a:close/>
                </a:path>
                <a:path w="327025" h="5266690">
                  <a:moveTo>
                    <a:pt x="326402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6402" y="5207000"/>
                  </a:lnTo>
                  <a:lnTo>
                    <a:pt x="326402" y="5200662"/>
                  </a:lnTo>
                  <a:close/>
                </a:path>
                <a:path w="327025" h="5266690">
                  <a:moveTo>
                    <a:pt x="326402" y="5181612"/>
                  </a:moveTo>
                  <a:lnTo>
                    <a:pt x="0" y="5181612"/>
                  </a:lnTo>
                  <a:lnTo>
                    <a:pt x="0" y="5200650"/>
                  </a:lnTo>
                  <a:lnTo>
                    <a:pt x="326402" y="5200650"/>
                  </a:lnTo>
                  <a:lnTo>
                    <a:pt x="326402" y="5181612"/>
                  </a:lnTo>
                  <a:close/>
                </a:path>
                <a:path w="327025" h="5266690">
                  <a:moveTo>
                    <a:pt x="326402" y="5162562"/>
                  </a:moveTo>
                  <a:lnTo>
                    <a:pt x="0" y="5162562"/>
                  </a:lnTo>
                  <a:lnTo>
                    <a:pt x="0" y="5181600"/>
                  </a:lnTo>
                  <a:lnTo>
                    <a:pt x="326402" y="5181600"/>
                  </a:lnTo>
                  <a:lnTo>
                    <a:pt x="326402" y="5162562"/>
                  </a:lnTo>
                  <a:close/>
                </a:path>
                <a:path w="327025" h="5266690">
                  <a:moveTo>
                    <a:pt x="326402" y="5156212"/>
                  </a:moveTo>
                  <a:lnTo>
                    <a:pt x="0" y="5156212"/>
                  </a:lnTo>
                  <a:lnTo>
                    <a:pt x="0" y="5162550"/>
                  </a:lnTo>
                  <a:lnTo>
                    <a:pt x="326402" y="5162550"/>
                  </a:lnTo>
                  <a:lnTo>
                    <a:pt x="326402" y="5156212"/>
                  </a:lnTo>
                  <a:close/>
                </a:path>
                <a:path w="327025" h="5266690">
                  <a:moveTo>
                    <a:pt x="326402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6402" y="5156200"/>
                  </a:lnTo>
                  <a:lnTo>
                    <a:pt x="326402" y="5149862"/>
                  </a:lnTo>
                  <a:close/>
                </a:path>
                <a:path w="327025" h="5266690">
                  <a:moveTo>
                    <a:pt x="326402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6402" y="5149850"/>
                  </a:lnTo>
                  <a:lnTo>
                    <a:pt x="326402" y="5143512"/>
                  </a:lnTo>
                  <a:close/>
                </a:path>
                <a:path w="327025" h="5266690">
                  <a:moveTo>
                    <a:pt x="326402" y="5130812"/>
                  </a:moveTo>
                  <a:lnTo>
                    <a:pt x="0" y="5130812"/>
                  </a:lnTo>
                  <a:lnTo>
                    <a:pt x="0" y="5143500"/>
                  </a:lnTo>
                  <a:lnTo>
                    <a:pt x="326402" y="5143500"/>
                  </a:lnTo>
                  <a:lnTo>
                    <a:pt x="326402" y="5130812"/>
                  </a:lnTo>
                  <a:close/>
                </a:path>
                <a:path w="327025" h="5266690">
                  <a:moveTo>
                    <a:pt x="326402" y="5124462"/>
                  </a:moveTo>
                  <a:lnTo>
                    <a:pt x="0" y="5124462"/>
                  </a:lnTo>
                  <a:lnTo>
                    <a:pt x="0" y="5130800"/>
                  </a:lnTo>
                  <a:lnTo>
                    <a:pt x="326402" y="5130800"/>
                  </a:lnTo>
                  <a:lnTo>
                    <a:pt x="326402" y="5124462"/>
                  </a:lnTo>
                  <a:close/>
                </a:path>
                <a:path w="327025" h="5266690">
                  <a:moveTo>
                    <a:pt x="326402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6402" y="5124450"/>
                  </a:lnTo>
                  <a:lnTo>
                    <a:pt x="326402" y="5118112"/>
                  </a:lnTo>
                  <a:close/>
                </a:path>
                <a:path w="327025" h="5266690">
                  <a:moveTo>
                    <a:pt x="326402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6402" y="5118100"/>
                  </a:lnTo>
                  <a:lnTo>
                    <a:pt x="326402" y="5111762"/>
                  </a:lnTo>
                  <a:close/>
                </a:path>
                <a:path w="327025" h="5266690">
                  <a:moveTo>
                    <a:pt x="326402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6402" y="5111750"/>
                  </a:lnTo>
                  <a:lnTo>
                    <a:pt x="326402" y="5105412"/>
                  </a:lnTo>
                  <a:close/>
                </a:path>
                <a:path w="327025" h="5266690">
                  <a:moveTo>
                    <a:pt x="326402" y="5092712"/>
                  </a:moveTo>
                  <a:lnTo>
                    <a:pt x="0" y="5092712"/>
                  </a:lnTo>
                  <a:lnTo>
                    <a:pt x="0" y="5105400"/>
                  </a:lnTo>
                  <a:lnTo>
                    <a:pt x="326402" y="5105400"/>
                  </a:lnTo>
                  <a:lnTo>
                    <a:pt x="326402" y="5092712"/>
                  </a:lnTo>
                  <a:close/>
                </a:path>
                <a:path w="327025" h="5266690">
                  <a:moveTo>
                    <a:pt x="326402" y="0"/>
                  </a:moveTo>
                  <a:lnTo>
                    <a:pt x="30492" y="0"/>
                  </a:lnTo>
                  <a:lnTo>
                    <a:pt x="30492" y="1270"/>
                  </a:lnTo>
                  <a:lnTo>
                    <a:pt x="0" y="1270"/>
                  </a:lnTo>
                  <a:lnTo>
                    <a:pt x="0" y="5092700"/>
                  </a:lnTo>
                  <a:lnTo>
                    <a:pt x="326402" y="5092700"/>
                  </a:lnTo>
                  <a:lnTo>
                    <a:pt x="326402" y="1270"/>
                  </a:lnTo>
                  <a:lnTo>
                    <a:pt x="326402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81090" y="3809"/>
              <a:ext cx="325120" cy="5294630"/>
            </a:xfrm>
            <a:custGeom>
              <a:avLst/>
              <a:gdLst/>
              <a:ahLst/>
              <a:cxnLst/>
              <a:rect l="l" t="t" r="r" b="b"/>
              <a:pathLst>
                <a:path w="325120" h="5294630">
                  <a:moveTo>
                    <a:pt x="10160" y="5293372"/>
                  </a:moveTo>
                  <a:lnTo>
                    <a:pt x="0" y="5293372"/>
                  </a:lnTo>
                  <a:lnTo>
                    <a:pt x="0" y="5294630"/>
                  </a:lnTo>
                  <a:lnTo>
                    <a:pt x="10160" y="5294630"/>
                  </a:lnTo>
                  <a:lnTo>
                    <a:pt x="10160" y="5293372"/>
                  </a:lnTo>
                  <a:close/>
                </a:path>
                <a:path w="325120" h="5294630">
                  <a:moveTo>
                    <a:pt x="325107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0" y="5265420"/>
                  </a:lnTo>
                  <a:lnTo>
                    <a:pt x="0" y="5293360"/>
                  </a:lnTo>
                  <a:lnTo>
                    <a:pt x="24130" y="5293360"/>
                  </a:lnTo>
                  <a:lnTo>
                    <a:pt x="24130" y="5292090"/>
                  </a:lnTo>
                  <a:lnTo>
                    <a:pt x="38100" y="5292090"/>
                  </a:lnTo>
                  <a:lnTo>
                    <a:pt x="38100" y="5290820"/>
                  </a:lnTo>
                  <a:lnTo>
                    <a:pt x="52070" y="5290820"/>
                  </a:lnTo>
                  <a:lnTo>
                    <a:pt x="52070" y="5289550"/>
                  </a:lnTo>
                  <a:lnTo>
                    <a:pt x="66040" y="5289550"/>
                  </a:lnTo>
                  <a:lnTo>
                    <a:pt x="66040" y="5288280"/>
                  </a:lnTo>
                  <a:lnTo>
                    <a:pt x="80010" y="5288280"/>
                  </a:lnTo>
                  <a:lnTo>
                    <a:pt x="80010" y="5287010"/>
                  </a:lnTo>
                  <a:lnTo>
                    <a:pt x="93980" y="5287010"/>
                  </a:lnTo>
                  <a:lnTo>
                    <a:pt x="93980" y="5285740"/>
                  </a:lnTo>
                  <a:lnTo>
                    <a:pt x="107950" y="5285740"/>
                  </a:lnTo>
                  <a:lnTo>
                    <a:pt x="107950" y="5284470"/>
                  </a:lnTo>
                  <a:lnTo>
                    <a:pt x="121920" y="5284470"/>
                  </a:lnTo>
                  <a:lnTo>
                    <a:pt x="121920" y="5283200"/>
                  </a:lnTo>
                  <a:lnTo>
                    <a:pt x="135890" y="5283200"/>
                  </a:lnTo>
                  <a:lnTo>
                    <a:pt x="135890" y="5281930"/>
                  </a:lnTo>
                  <a:lnTo>
                    <a:pt x="149860" y="5281930"/>
                  </a:lnTo>
                  <a:lnTo>
                    <a:pt x="149860" y="5280660"/>
                  </a:lnTo>
                  <a:lnTo>
                    <a:pt x="163830" y="5280660"/>
                  </a:lnTo>
                  <a:lnTo>
                    <a:pt x="163830" y="5279390"/>
                  </a:lnTo>
                  <a:lnTo>
                    <a:pt x="177800" y="5279390"/>
                  </a:lnTo>
                  <a:lnTo>
                    <a:pt x="177800" y="5278120"/>
                  </a:lnTo>
                  <a:lnTo>
                    <a:pt x="191770" y="5278120"/>
                  </a:lnTo>
                  <a:lnTo>
                    <a:pt x="191770" y="5276850"/>
                  </a:lnTo>
                  <a:lnTo>
                    <a:pt x="207010" y="5276850"/>
                  </a:lnTo>
                  <a:lnTo>
                    <a:pt x="207010" y="5275580"/>
                  </a:lnTo>
                  <a:lnTo>
                    <a:pt x="220980" y="5275580"/>
                  </a:lnTo>
                  <a:lnTo>
                    <a:pt x="220980" y="5274310"/>
                  </a:lnTo>
                  <a:lnTo>
                    <a:pt x="234950" y="5274310"/>
                  </a:lnTo>
                  <a:lnTo>
                    <a:pt x="234950" y="5273040"/>
                  </a:lnTo>
                  <a:lnTo>
                    <a:pt x="248920" y="5273040"/>
                  </a:lnTo>
                  <a:lnTo>
                    <a:pt x="248920" y="5271770"/>
                  </a:lnTo>
                  <a:lnTo>
                    <a:pt x="262877" y="5271770"/>
                  </a:lnTo>
                  <a:lnTo>
                    <a:pt x="262877" y="5270500"/>
                  </a:lnTo>
                  <a:lnTo>
                    <a:pt x="276860" y="5270500"/>
                  </a:lnTo>
                  <a:lnTo>
                    <a:pt x="276860" y="5269230"/>
                  </a:lnTo>
                  <a:lnTo>
                    <a:pt x="290830" y="5269230"/>
                  </a:lnTo>
                  <a:lnTo>
                    <a:pt x="290830" y="5267960"/>
                  </a:lnTo>
                  <a:lnTo>
                    <a:pt x="304800" y="5267960"/>
                  </a:lnTo>
                  <a:lnTo>
                    <a:pt x="304800" y="5266690"/>
                  </a:lnTo>
                  <a:lnTo>
                    <a:pt x="318770" y="5266690"/>
                  </a:lnTo>
                  <a:lnTo>
                    <a:pt x="318770" y="5265420"/>
                  </a:lnTo>
                  <a:lnTo>
                    <a:pt x="325107" y="5265420"/>
                  </a:lnTo>
                  <a:lnTo>
                    <a:pt x="325107" y="5224780"/>
                  </a:lnTo>
                  <a:lnTo>
                    <a:pt x="325107" y="5218442"/>
                  </a:lnTo>
                  <a:close/>
                </a:path>
                <a:path w="325120" h="5294630">
                  <a:moveTo>
                    <a:pt x="325107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07" y="5218430"/>
                  </a:lnTo>
                  <a:lnTo>
                    <a:pt x="325107" y="5212092"/>
                  </a:lnTo>
                  <a:close/>
                </a:path>
                <a:path w="325120" h="5294630">
                  <a:moveTo>
                    <a:pt x="325107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07" y="5212080"/>
                  </a:lnTo>
                  <a:lnTo>
                    <a:pt x="325107" y="5205742"/>
                  </a:lnTo>
                  <a:close/>
                </a:path>
                <a:path w="325120" h="5294630">
                  <a:moveTo>
                    <a:pt x="325107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07" y="5205730"/>
                  </a:lnTo>
                  <a:lnTo>
                    <a:pt x="325107" y="5199392"/>
                  </a:lnTo>
                  <a:close/>
                </a:path>
                <a:path w="325120" h="5294630">
                  <a:moveTo>
                    <a:pt x="325107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07" y="5199380"/>
                  </a:lnTo>
                  <a:lnTo>
                    <a:pt x="325107" y="5180342"/>
                  </a:lnTo>
                  <a:close/>
                </a:path>
                <a:path w="325120" h="5294630">
                  <a:moveTo>
                    <a:pt x="325107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07" y="5180330"/>
                  </a:lnTo>
                  <a:lnTo>
                    <a:pt x="325107" y="5161292"/>
                  </a:lnTo>
                  <a:close/>
                </a:path>
                <a:path w="325120" h="5294630">
                  <a:moveTo>
                    <a:pt x="325107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07" y="5161280"/>
                  </a:lnTo>
                  <a:lnTo>
                    <a:pt x="325107" y="5154942"/>
                  </a:lnTo>
                  <a:close/>
                </a:path>
                <a:path w="325120" h="5294630">
                  <a:moveTo>
                    <a:pt x="325107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07" y="5154930"/>
                  </a:lnTo>
                  <a:lnTo>
                    <a:pt x="325107" y="5148592"/>
                  </a:lnTo>
                  <a:close/>
                </a:path>
                <a:path w="325120" h="5294630">
                  <a:moveTo>
                    <a:pt x="325107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07" y="5148580"/>
                  </a:lnTo>
                  <a:lnTo>
                    <a:pt x="325107" y="5142242"/>
                  </a:lnTo>
                  <a:close/>
                </a:path>
                <a:path w="325120" h="5294630">
                  <a:moveTo>
                    <a:pt x="325107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07" y="5142230"/>
                  </a:lnTo>
                  <a:lnTo>
                    <a:pt x="325107" y="5129542"/>
                  </a:lnTo>
                  <a:close/>
                </a:path>
                <a:path w="325120" h="5294630">
                  <a:moveTo>
                    <a:pt x="325107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07" y="5129530"/>
                  </a:lnTo>
                  <a:lnTo>
                    <a:pt x="325107" y="5123192"/>
                  </a:lnTo>
                  <a:close/>
                </a:path>
                <a:path w="325120" h="5294630">
                  <a:moveTo>
                    <a:pt x="325107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07" y="5123180"/>
                  </a:lnTo>
                  <a:lnTo>
                    <a:pt x="325107" y="5116842"/>
                  </a:lnTo>
                  <a:close/>
                </a:path>
                <a:path w="325120" h="5294630">
                  <a:moveTo>
                    <a:pt x="325107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07" y="5116830"/>
                  </a:lnTo>
                  <a:lnTo>
                    <a:pt x="325107" y="5110492"/>
                  </a:lnTo>
                  <a:close/>
                </a:path>
                <a:path w="325120" h="5294630">
                  <a:moveTo>
                    <a:pt x="325107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07" y="5110480"/>
                  </a:lnTo>
                  <a:lnTo>
                    <a:pt x="325107" y="5104142"/>
                  </a:lnTo>
                  <a:close/>
                </a:path>
                <a:path w="325120" h="5294630">
                  <a:moveTo>
                    <a:pt x="325107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07" y="5104130"/>
                  </a:lnTo>
                  <a:lnTo>
                    <a:pt x="325107" y="5091442"/>
                  </a:lnTo>
                  <a:close/>
                </a:path>
                <a:path w="325120" h="5294630">
                  <a:moveTo>
                    <a:pt x="325107" y="0"/>
                  </a:moveTo>
                  <a:lnTo>
                    <a:pt x="0" y="0"/>
                  </a:lnTo>
                  <a:lnTo>
                    <a:pt x="0" y="5091430"/>
                  </a:lnTo>
                  <a:lnTo>
                    <a:pt x="325107" y="5091430"/>
                  </a:lnTo>
                  <a:lnTo>
                    <a:pt x="325107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55970" y="3809"/>
              <a:ext cx="325120" cy="5323840"/>
            </a:xfrm>
            <a:custGeom>
              <a:avLst/>
              <a:gdLst/>
              <a:ahLst/>
              <a:cxnLst/>
              <a:rect l="l" t="t" r="r" b="b"/>
              <a:pathLst>
                <a:path w="325120" h="5323840">
                  <a:moveTo>
                    <a:pt x="325120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0" y="5294630"/>
                  </a:lnTo>
                  <a:lnTo>
                    <a:pt x="0" y="5323840"/>
                  </a:lnTo>
                  <a:lnTo>
                    <a:pt x="11430" y="5323840"/>
                  </a:lnTo>
                  <a:lnTo>
                    <a:pt x="11430" y="5322570"/>
                  </a:lnTo>
                  <a:lnTo>
                    <a:pt x="25400" y="5322570"/>
                  </a:lnTo>
                  <a:lnTo>
                    <a:pt x="25400" y="5321300"/>
                  </a:lnTo>
                  <a:lnTo>
                    <a:pt x="39370" y="5321300"/>
                  </a:lnTo>
                  <a:lnTo>
                    <a:pt x="39370" y="5320030"/>
                  </a:lnTo>
                  <a:lnTo>
                    <a:pt x="53340" y="5320030"/>
                  </a:lnTo>
                  <a:lnTo>
                    <a:pt x="53340" y="5318760"/>
                  </a:lnTo>
                  <a:lnTo>
                    <a:pt x="67310" y="5318760"/>
                  </a:lnTo>
                  <a:lnTo>
                    <a:pt x="67310" y="5317490"/>
                  </a:lnTo>
                  <a:lnTo>
                    <a:pt x="81280" y="5317490"/>
                  </a:lnTo>
                  <a:lnTo>
                    <a:pt x="81280" y="5316220"/>
                  </a:lnTo>
                  <a:lnTo>
                    <a:pt x="96520" y="5316220"/>
                  </a:lnTo>
                  <a:lnTo>
                    <a:pt x="96520" y="5314950"/>
                  </a:lnTo>
                  <a:lnTo>
                    <a:pt x="110490" y="5314950"/>
                  </a:lnTo>
                  <a:lnTo>
                    <a:pt x="110490" y="5313680"/>
                  </a:lnTo>
                  <a:lnTo>
                    <a:pt x="124460" y="5313680"/>
                  </a:lnTo>
                  <a:lnTo>
                    <a:pt x="124460" y="5312410"/>
                  </a:lnTo>
                  <a:lnTo>
                    <a:pt x="138430" y="5312410"/>
                  </a:lnTo>
                  <a:lnTo>
                    <a:pt x="138430" y="5311140"/>
                  </a:lnTo>
                  <a:lnTo>
                    <a:pt x="152400" y="5311140"/>
                  </a:lnTo>
                  <a:lnTo>
                    <a:pt x="152400" y="5309870"/>
                  </a:lnTo>
                  <a:lnTo>
                    <a:pt x="166370" y="5309870"/>
                  </a:lnTo>
                  <a:lnTo>
                    <a:pt x="166370" y="5308600"/>
                  </a:lnTo>
                  <a:lnTo>
                    <a:pt x="180340" y="5308600"/>
                  </a:lnTo>
                  <a:lnTo>
                    <a:pt x="180340" y="5307330"/>
                  </a:lnTo>
                  <a:lnTo>
                    <a:pt x="194310" y="5307330"/>
                  </a:lnTo>
                  <a:lnTo>
                    <a:pt x="194310" y="5306060"/>
                  </a:lnTo>
                  <a:lnTo>
                    <a:pt x="208280" y="5306060"/>
                  </a:lnTo>
                  <a:lnTo>
                    <a:pt x="208280" y="5304790"/>
                  </a:lnTo>
                  <a:lnTo>
                    <a:pt x="222250" y="5304790"/>
                  </a:lnTo>
                  <a:lnTo>
                    <a:pt x="222250" y="5303520"/>
                  </a:lnTo>
                  <a:lnTo>
                    <a:pt x="236220" y="5303520"/>
                  </a:lnTo>
                  <a:lnTo>
                    <a:pt x="236220" y="5302250"/>
                  </a:lnTo>
                  <a:lnTo>
                    <a:pt x="250190" y="5302250"/>
                  </a:lnTo>
                  <a:lnTo>
                    <a:pt x="250190" y="5300980"/>
                  </a:lnTo>
                  <a:lnTo>
                    <a:pt x="264160" y="5300980"/>
                  </a:lnTo>
                  <a:lnTo>
                    <a:pt x="264160" y="5299710"/>
                  </a:lnTo>
                  <a:lnTo>
                    <a:pt x="278130" y="5299710"/>
                  </a:lnTo>
                  <a:lnTo>
                    <a:pt x="278130" y="5298440"/>
                  </a:lnTo>
                  <a:lnTo>
                    <a:pt x="292100" y="5298440"/>
                  </a:lnTo>
                  <a:lnTo>
                    <a:pt x="292100" y="5297170"/>
                  </a:lnTo>
                  <a:lnTo>
                    <a:pt x="307340" y="5297170"/>
                  </a:lnTo>
                  <a:lnTo>
                    <a:pt x="307340" y="5295900"/>
                  </a:lnTo>
                  <a:lnTo>
                    <a:pt x="321310" y="5295900"/>
                  </a:lnTo>
                  <a:lnTo>
                    <a:pt x="321310" y="5294630"/>
                  </a:lnTo>
                  <a:lnTo>
                    <a:pt x="325120" y="5294630"/>
                  </a:lnTo>
                  <a:lnTo>
                    <a:pt x="325120" y="5224780"/>
                  </a:lnTo>
                  <a:lnTo>
                    <a:pt x="325120" y="5218442"/>
                  </a:lnTo>
                  <a:close/>
                </a:path>
                <a:path w="325120" h="532384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20" h="532384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20" h="532384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20" h="5323840">
                  <a:moveTo>
                    <a:pt x="325120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80342"/>
                  </a:lnTo>
                  <a:close/>
                </a:path>
                <a:path w="325120" h="5323840">
                  <a:moveTo>
                    <a:pt x="325120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20" y="5180330"/>
                  </a:lnTo>
                  <a:lnTo>
                    <a:pt x="325120" y="5161292"/>
                  </a:lnTo>
                  <a:close/>
                </a:path>
                <a:path w="325120" h="5323840">
                  <a:moveTo>
                    <a:pt x="325120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20" y="5161280"/>
                  </a:lnTo>
                  <a:lnTo>
                    <a:pt x="325120" y="5154942"/>
                  </a:lnTo>
                  <a:close/>
                </a:path>
                <a:path w="325120" h="532384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20" h="532384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20" h="5323840">
                  <a:moveTo>
                    <a:pt x="325120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29542"/>
                  </a:lnTo>
                  <a:close/>
                </a:path>
                <a:path w="325120" h="5323840">
                  <a:moveTo>
                    <a:pt x="325120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20" y="5129530"/>
                  </a:lnTo>
                  <a:lnTo>
                    <a:pt x="325120" y="5123192"/>
                  </a:lnTo>
                  <a:close/>
                </a:path>
                <a:path w="325120" h="532384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20" h="532384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20" h="532384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20" h="5323840">
                  <a:moveTo>
                    <a:pt x="325120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1442"/>
                  </a:lnTo>
                  <a:close/>
                </a:path>
                <a:path w="325120" h="5323840">
                  <a:moveTo>
                    <a:pt x="325120" y="0"/>
                  </a:moveTo>
                  <a:lnTo>
                    <a:pt x="0" y="0"/>
                  </a:lnTo>
                  <a:lnTo>
                    <a:pt x="0" y="5091430"/>
                  </a:lnTo>
                  <a:lnTo>
                    <a:pt x="325120" y="509143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30850" y="3809"/>
              <a:ext cx="325120" cy="5353050"/>
            </a:xfrm>
            <a:custGeom>
              <a:avLst/>
              <a:gdLst/>
              <a:ahLst/>
              <a:cxnLst/>
              <a:rect l="l" t="t" r="r" b="b"/>
              <a:pathLst>
                <a:path w="325120" h="5353050">
                  <a:moveTo>
                    <a:pt x="325120" y="5224792"/>
                  </a:moveTo>
                  <a:lnTo>
                    <a:pt x="0" y="5224792"/>
                  </a:lnTo>
                  <a:lnTo>
                    <a:pt x="0" y="5318760"/>
                  </a:lnTo>
                  <a:lnTo>
                    <a:pt x="0" y="5323840"/>
                  </a:lnTo>
                  <a:lnTo>
                    <a:pt x="0" y="5353050"/>
                  </a:lnTo>
                  <a:lnTo>
                    <a:pt x="13970" y="5353050"/>
                  </a:lnTo>
                  <a:lnTo>
                    <a:pt x="13970" y="5351780"/>
                  </a:lnTo>
                  <a:lnTo>
                    <a:pt x="27940" y="5351780"/>
                  </a:lnTo>
                  <a:lnTo>
                    <a:pt x="27940" y="5350510"/>
                  </a:lnTo>
                  <a:lnTo>
                    <a:pt x="41910" y="5350510"/>
                  </a:lnTo>
                  <a:lnTo>
                    <a:pt x="41910" y="5349240"/>
                  </a:lnTo>
                  <a:lnTo>
                    <a:pt x="55880" y="5349240"/>
                  </a:lnTo>
                  <a:lnTo>
                    <a:pt x="55880" y="5347970"/>
                  </a:lnTo>
                  <a:lnTo>
                    <a:pt x="69850" y="5347970"/>
                  </a:lnTo>
                  <a:lnTo>
                    <a:pt x="69850" y="5346700"/>
                  </a:lnTo>
                  <a:lnTo>
                    <a:pt x="83820" y="5346700"/>
                  </a:lnTo>
                  <a:lnTo>
                    <a:pt x="83820" y="5345430"/>
                  </a:lnTo>
                  <a:lnTo>
                    <a:pt x="97790" y="5345430"/>
                  </a:lnTo>
                  <a:lnTo>
                    <a:pt x="97790" y="5344160"/>
                  </a:lnTo>
                  <a:lnTo>
                    <a:pt x="111760" y="5344160"/>
                  </a:lnTo>
                  <a:lnTo>
                    <a:pt x="111760" y="5342890"/>
                  </a:lnTo>
                  <a:lnTo>
                    <a:pt x="125730" y="5342890"/>
                  </a:lnTo>
                  <a:lnTo>
                    <a:pt x="125730" y="5341620"/>
                  </a:lnTo>
                  <a:lnTo>
                    <a:pt x="139700" y="5341620"/>
                  </a:lnTo>
                  <a:lnTo>
                    <a:pt x="139700" y="5340350"/>
                  </a:lnTo>
                  <a:lnTo>
                    <a:pt x="153670" y="5340350"/>
                  </a:lnTo>
                  <a:lnTo>
                    <a:pt x="153670" y="5339080"/>
                  </a:lnTo>
                  <a:lnTo>
                    <a:pt x="167640" y="5339080"/>
                  </a:lnTo>
                  <a:lnTo>
                    <a:pt x="167640" y="5337810"/>
                  </a:lnTo>
                  <a:lnTo>
                    <a:pt x="181610" y="5337810"/>
                  </a:lnTo>
                  <a:lnTo>
                    <a:pt x="181610" y="5336540"/>
                  </a:lnTo>
                  <a:lnTo>
                    <a:pt x="195580" y="5336540"/>
                  </a:lnTo>
                  <a:lnTo>
                    <a:pt x="195580" y="5335270"/>
                  </a:lnTo>
                  <a:lnTo>
                    <a:pt x="210820" y="5335270"/>
                  </a:lnTo>
                  <a:lnTo>
                    <a:pt x="210820" y="5334000"/>
                  </a:lnTo>
                  <a:lnTo>
                    <a:pt x="224790" y="5334000"/>
                  </a:lnTo>
                  <a:lnTo>
                    <a:pt x="224790" y="5332730"/>
                  </a:lnTo>
                  <a:lnTo>
                    <a:pt x="238760" y="5332730"/>
                  </a:lnTo>
                  <a:lnTo>
                    <a:pt x="238760" y="5331460"/>
                  </a:lnTo>
                  <a:lnTo>
                    <a:pt x="252730" y="5331460"/>
                  </a:lnTo>
                  <a:lnTo>
                    <a:pt x="252730" y="5330190"/>
                  </a:lnTo>
                  <a:lnTo>
                    <a:pt x="266700" y="5330190"/>
                  </a:lnTo>
                  <a:lnTo>
                    <a:pt x="266700" y="5328920"/>
                  </a:lnTo>
                  <a:lnTo>
                    <a:pt x="280670" y="5328920"/>
                  </a:lnTo>
                  <a:lnTo>
                    <a:pt x="280670" y="5327650"/>
                  </a:lnTo>
                  <a:lnTo>
                    <a:pt x="294640" y="5327650"/>
                  </a:lnTo>
                  <a:lnTo>
                    <a:pt x="294640" y="5326380"/>
                  </a:lnTo>
                  <a:lnTo>
                    <a:pt x="308610" y="5326380"/>
                  </a:lnTo>
                  <a:lnTo>
                    <a:pt x="308610" y="5325110"/>
                  </a:lnTo>
                  <a:lnTo>
                    <a:pt x="322580" y="5325110"/>
                  </a:lnTo>
                  <a:lnTo>
                    <a:pt x="322580" y="5323840"/>
                  </a:lnTo>
                  <a:lnTo>
                    <a:pt x="325120" y="5323840"/>
                  </a:lnTo>
                  <a:lnTo>
                    <a:pt x="325120" y="5318760"/>
                  </a:lnTo>
                  <a:lnTo>
                    <a:pt x="325120" y="5224792"/>
                  </a:lnTo>
                  <a:close/>
                </a:path>
                <a:path w="325120" h="5353050">
                  <a:moveTo>
                    <a:pt x="325120" y="5218442"/>
                  </a:moveTo>
                  <a:lnTo>
                    <a:pt x="0" y="5218442"/>
                  </a:lnTo>
                  <a:lnTo>
                    <a:pt x="0" y="5224780"/>
                  </a:lnTo>
                  <a:lnTo>
                    <a:pt x="325120" y="5224780"/>
                  </a:lnTo>
                  <a:lnTo>
                    <a:pt x="325120" y="5218442"/>
                  </a:lnTo>
                  <a:close/>
                </a:path>
                <a:path w="325120" h="535305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20" h="535305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20" h="535305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20" h="5353050">
                  <a:moveTo>
                    <a:pt x="325120" y="5180342"/>
                  </a:moveTo>
                  <a:lnTo>
                    <a:pt x="0" y="51803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80342"/>
                  </a:lnTo>
                  <a:close/>
                </a:path>
                <a:path w="325120" h="5353050">
                  <a:moveTo>
                    <a:pt x="325120" y="5161292"/>
                  </a:moveTo>
                  <a:lnTo>
                    <a:pt x="0" y="5161292"/>
                  </a:lnTo>
                  <a:lnTo>
                    <a:pt x="0" y="5180330"/>
                  </a:lnTo>
                  <a:lnTo>
                    <a:pt x="325120" y="5180330"/>
                  </a:lnTo>
                  <a:lnTo>
                    <a:pt x="325120" y="5161292"/>
                  </a:lnTo>
                  <a:close/>
                </a:path>
                <a:path w="325120" h="5353050">
                  <a:moveTo>
                    <a:pt x="325120" y="5154942"/>
                  </a:moveTo>
                  <a:lnTo>
                    <a:pt x="0" y="5154942"/>
                  </a:lnTo>
                  <a:lnTo>
                    <a:pt x="0" y="5161280"/>
                  </a:lnTo>
                  <a:lnTo>
                    <a:pt x="325120" y="5161280"/>
                  </a:lnTo>
                  <a:lnTo>
                    <a:pt x="325120" y="5154942"/>
                  </a:lnTo>
                  <a:close/>
                </a:path>
                <a:path w="325120" h="535305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20" h="535305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20" h="5353050">
                  <a:moveTo>
                    <a:pt x="325120" y="5129542"/>
                  </a:moveTo>
                  <a:lnTo>
                    <a:pt x="0" y="512954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29542"/>
                  </a:lnTo>
                  <a:close/>
                </a:path>
                <a:path w="325120" h="5353050">
                  <a:moveTo>
                    <a:pt x="325120" y="5123192"/>
                  </a:moveTo>
                  <a:lnTo>
                    <a:pt x="0" y="5123192"/>
                  </a:lnTo>
                  <a:lnTo>
                    <a:pt x="0" y="5129530"/>
                  </a:lnTo>
                  <a:lnTo>
                    <a:pt x="325120" y="5129530"/>
                  </a:lnTo>
                  <a:lnTo>
                    <a:pt x="325120" y="5123192"/>
                  </a:lnTo>
                  <a:close/>
                </a:path>
                <a:path w="325120" h="535305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20" h="535305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20" h="535305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20" h="5353050">
                  <a:moveTo>
                    <a:pt x="325120" y="5091442"/>
                  </a:moveTo>
                  <a:lnTo>
                    <a:pt x="0" y="509144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1442"/>
                  </a:lnTo>
                  <a:close/>
                </a:path>
                <a:path w="325120" h="5353050">
                  <a:moveTo>
                    <a:pt x="325120" y="0"/>
                  </a:moveTo>
                  <a:lnTo>
                    <a:pt x="236220" y="0"/>
                  </a:lnTo>
                  <a:lnTo>
                    <a:pt x="236220" y="1270"/>
                  </a:lnTo>
                  <a:lnTo>
                    <a:pt x="0" y="1270"/>
                  </a:lnTo>
                  <a:lnTo>
                    <a:pt x="0" y="5091430"/>
                  </a:lnTo>
                  <a:lnTo>
                    <a:pt x="325120" y="509143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05730" y="5079"/>
              <a:ext cx="325120" cy="5382260"/>
            </a:xfrm>
            <a:custGeom>
              <a:avLst/>
              <a:gdLst/>
              <a:ahLst/>
              <a:cxnLst/>
              <a:rect l="l" t="t" r="r" b="b"/>
              <a:pathLst>
                <a:path w="325120" h="5382260">
                  <a:moveTo>
                    <a:pt x="325120" y="5332742"/>
                  </a:moveTo>
                  <a:lnTo>
                    <a:pt x="0" y="5332742"/>
                  </a:lnTo>
                  <a:lnTo>
                    <a:pt x="0" y="5336540"/>
                  </a:lnTo>
                  <a:lnTo>
                    <a:pt x="0" y="5353050"/>
                  </a:lnTo>
                  <a:lnTo>
                    <a:pt x="0" y="5382260"/>
                  </a:lnTo>
                  <a:lnTo>
                    <a:pt x="1270" y="5382260"/>
                  </a:lnTo>
                  <a:lnTo>
                    <a:pt x="1270" y="5380990"/>
                  </a:lnTo>
                  <a:lnTo>
                    <a:pt x="15240" y="5380990"/>
                  </a:lnTo>
                  <a:lnTo>
                    <a:pt x="15240" y="5379720"/>
                  </a:lnTo>
                  <a:lnTo>
                    <a:pt x="29210" y="5379720"/>
                  </a:lnTo>
                  <a:lnTo>
                    <a:pt x="29210" y="5378450"/>
                  </a:lnTo>
                  <a:lnTo>
                    <a:pt x="43180" y="5378450"/>
                  </a:lnTo>
                  <a:lnTo>
                    <a:pt x="43180" y="5377180"/>
                  </a:lnTo>
                  <a:lnTo>
                    <a:pt x="57150" y="5377180"/>
                  </a:lnTo>
                  <a:lnTo>
                    <a:pt x="57150" y="5375910"/>
                  </a:lnTo>
                  <a:lnTo>
                    <a:pt x="71120" y="5375910"/>
                  </a:lnTo>
                  <a:lnTo>
                    <a:pt x="71120" y="5374640"/>
                  </a:lnTo>
                  <a:lnTo>
                    <a:pt x="85090" y="5374640"/>
                  </a:lnTo>
                  <a:lnTo>
                    <a:pt x="85090" y="5373370"/>
                  </a:lnTo>
                  <a:lnTo>
                    <a:pt x="100330" y="5373370"/>
                  </a:lnTo>
                  <a:lnTo>
                    <a:pt x="100330" y="5372100"/>
                  </a:lnTo>
                  <a:lnTo>
                    <a:pt x="114300" y="5372100"/>
                  </a:lnTo>
                  <a:lnTo>
                    <a:pt x="114300" y="5370830"/>
                  </a:lnTo>
                  <a:lnTo>
                    <a:pt x="128270" y="5370830"/>
                  </a:lnTo>
                  <a:lnTo>
                    <a:pt x="128270" y="5369560"/>
                  </a:lnTo>
                  <a:lnTo>
                    <a:pt x="142240" y="5369560"/>
                  </a:lnTo>
                  <a:lnTo>
                    <a:pt x="142240" y="5368290"/>
                  </a:lnTo>
                  <a:lnTo>
                    <a:pt x="156210" y="5368290"/>
                  </a:lnTo>
                  <a:lnTo>
                    <a:pt x="156210" y="5367020"/>
                  </a:lnTo>
                  <a:lnTo>
                    <a:pt x="170180" y="5367020"/>
                  </a:lnTo>
                  <a:lnTo>
                    <a:pt x="170180" y="5365750"/>
                  </a:lnTo>
                  <a:lnTo>
                    <a:pt x="184150" y="5365750"/>
                  </a:lnTo>
                  <a:lnTo>
                    <a:pt x="184150" y="5364480"/>
                  </a:lnTo>
                  <a:lnTo>
                    <a:pt x="198120" y="5364480"/>
                  </a:lnTo>
                  <a:lnTo>
                    <a:pt x="198120" y="5363210"/>
                  </a:lnTo>
                  <a:lnTo>
                    <a:pt x="212090" y="5363210"/>
                  </a:lnTo>
                  <a:lnTo>
                    <a:pt x="212090" y="5361940"/>
                  </a:lnTo>
                  <a:lnTo>
                    <a:pt x="226060" y="5361940"/>
                  </a:lnTo>
                  <a:lnTo>
                    <a:pt x="226060" y="5360670"/>
                  </a:lnTo>
                  <a:lnTo>
                    <a:pt x="240030" y="5360670"/>
                  </a:lnTo>
                  <a:lnTo>
                    <a:pt x="240030" y="5359400"/>
                  </a:lnTo>
                  <a:lnTo>
                    <a:pt x="254000" y="5359400"/>
                  </a:lnTo>
                  <a:lnTo>
                    <a:pt x="254000" y="5358130"/>
                  </a:lnTo>
                  <a:lnTo>
                    <a:pt x="267970" y="5358130"/>
                  </a:lnTo>
                  <a:lnTo>
                    <a:pt x="267970" y="5356860"/>
                  </a:lnTo>
                  <a:lnTo>
                    <a:pt x="281940" y="5356860"/>
                  </a:lnTo>
                  <a:lnTo>
                    <a:pt x="281940" y="5355590"/>
                  </a:lnTo>
                  <a:lnTo>
                    <a:pt x="295910" y="5355590"/>
                  </a:lnTo>
                  <a:lnTo>
                    <a:pt x="295910" y="5354320"/>
                  </a:lnTo>
                  <a:lnTo>
                    <a:pt x="311150" y="5354320"/>
                  </a:lnTo>
                  <a:lnTo>
                    <a:pt x="311150" y="5353050"/>
                  </a:lnTo>
                  <a:lnTo>
                    <a:pt x="325120" y="5353050"/>
                  </a:lnTo>
                  <a:lnTo>
                    <a:pt x="325120" y="5336540"/>
                  </a:lnTo>
                  <a:lnTo>
                    <a:pt x="325120" y="5332742"/>
                  </a:lnTo>
                  <a:close/>
                </a:path>
                <a:path w="325120" h="5382260">
                  <a:moveTo>
                    <a:pt x="325120" y="5317502"/>
                  </a:moveTo>
                  <a:lnTo>
                    <a:pt x="0" y="531750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17502"/>
                  </a:lnTo>
                  <a:close/>
                </a:path>
                <a:path w="325120" h="5382260">
                  <a:moveTo>
                    <a:pt x="325120" y="5223522"/>
                  </a:moveTo>
                  <a:lnTo>
                    <a:pt x="0" y="5223522"/>
                  </a:lnTo>
                  <a:lnTo>
                    <a:pt x="0" y="5317490"/>
                  </a:lnTo>
                  <a:lnTo>
                    <a:pt x="325120" y="5317490"/>
                  </a:lnTo>
                  <a:lnTo>
                    <a:pt x="325120" y="5223522"/>
                  </a:lnTo>
                  <a:close/>
                </a:path>
                <a:path w="325120" h="5382260">
                  <a:moveTo>
                    <a:pt x="325120" y="5217172"/>
                  </a:moveTo>
                  <a:lnTo>
                    <a:pt x="0" y="5217172"/>
                  </a:lnTo>
                  <a:lnTo>
                    <a:pt x="0" y="5223510"/>
                  </a:lnTo>
                  <a:lnTo>
                    <a:pt x="325120" y="5223510"/>
                  </a:lnTo>
                  <a:lnTo>
                    <a:pt x="325120" y="5217172"/>
                  </a:lnTo>
                  <a:close/>
                </a:path>
                <a:path w="325120" h="538226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20" h="538226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20" h="538226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20" h="5382260">
                  <a:moveTo>
                    <a:pt x="325120" y="5179072"/>
                  </a:moveTo>
                  <a:lnTo>
                    <a:pt x="0" y="51790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79072"/>
                  </a:lnTo>
                  <a:close/>
                </a:path>
                <a:path w="325120" h="5382260">
                  <a:moveTo>
                    <a:pt x="325120" y="5160022"/>
                  </a:moveTo>
                  <a:lnTo>
                    <a:pt x="0" y="5160022"/>
                  </a:lnTo>
                  <a:lnTo>
                    <a:pt x="0" y="5179060"/>
                  </a:lnTo>
                  <a:lnTo>
                    <a:pt x="325120" y="5179060"/>
                  </a:lnTo>
                  <a:lnTo>
                    <a:pt x="325120" y="5160022"/>
                  </a:lnTo>
                  <a:close/>
                </a:path>
                <a:path w="325120" h="5382260">
                  <a:moveTo>
                    <a:pt x="325120" y="5153672"/>
                  </a:moveTo>
                  <a:lnTo>
                    <a:pt x="0" y="5153672"/>
                  </a:lnTo>
                  <a:lnTo>
                    <a:pt x="0" y="5160010"/>
                  </a:lnTo>
                  <a:lnTo>
                    <a:pt x="325120" y="5160010"/>
                  </a:lnTo>
                  <a:lnTo>
                    <a:pt x="325120" y="5153672"/>
                  </a:lnTo>
                  <a:close/>
                </a:path>
                <a:path w="325120" h="538226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20" h="538226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20" h="5382260">
                  <a:moveTo>
                    <a:pt x="325120" y="5128272"/>
                  </a:moveTo>
                  <a:lnTo>
                    <a:pt x="0" y="512827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28272"/>
                  </a:lnTo>
                  <a:close/>
                </a:path>
                <a:path w="325120" h="5382260">
                  <a:moveTo>
                    <a:pt x="325120" y="5121922"/>
                  </a:moveTo>
                  <a:lnTo>
                    <a:pt x="0" y="5121922"/>
                  </a:lnTo>
                  <a:lnTo>
                    <a:pt x="0" y="5128260"/>
                  </a:lnTo>
                  <a:lnTo>
                    <a:pt x="325120" y="5128260"/>
                  </a:lnTo>
                  <a:lnTo>
                    <a:pt x="325120" y="5121922"/>
                  </a:lnTo>
                  <a:close/>
                </a:path>
                <a:path w="325120" h="538226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20" h="538226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20" h="538226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20" h="5382260">
                  <a:moveTo>
                    <a:pt x="325120" y="5090172"/>
                  </a:moveTo>
                  <a:lnTo>
                    <a:pt x="0" y="509017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0172"/>
                  </a:lnTo>
                  <a:close/>
                </a:path>
                <a:path w="325120" h="5382260">
                  <a:moveTo>
                    <a:pt x="325120" y="0"/>
                  </a:moveTo>
                  <a:lnTo>
                    <a:pt x="0" y="0"/>
                  </a:lnTo>
                  <a:lnTo>
                    <a:pt x="0" y="5090160"/>
                  </a:lnTo>
                  <a:lnTo>
                    <a:pt x="325120" y="509016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79340" y="5079"/>
              <a:ext cx="326390" cy="5411470"/>
            </a:xfrm>
            <a:custGeom>
              <a:avLst/>
              <a:gdLst/>
              <a:ahLst/>
              <a:cxnLst/>
              <a:rect l="l" t="t" r="r" b="b"/>
              <a:pathLst>
                <a:path w="326389" h="5411470">
                  <a:moveTo>
                    <a:pt x="326390" y="5336552"/>
                  </a:moveTo>
                  <a:lnTo>
                    <a:pt x="0" y="5336552"/>
                  </a:lnTo>
                  <a:lnTo>
                    <a:pt x="0" y="5361940"/>
                  </a:lnTo>
                  <a:lnTo>
                    <a:pt x="0" y="5382260"/>
                  </a:lnTo>
                  <a:lnTo>
                    <a:pt x="0" y="5411470"/>
                  </a:lnTo>
                  <a:lnTo>
                    <a:pt x="5080" y="5411470"/>
                  </a:lnTo>
                  <a:lnTo>
                    <a:pt x="5080" y="5410200"/>
                  </a:lnTo>
                  <a:lnTo>
                    <a:pt x="19050" y="5410200"/>
                  </a:lnTo>
                  <a:lnTo>
                    <a:pt x="19050" y="5408930"/>
                  </a:lnTo>
                  <a:lnTo>
                    <a:pt x="33020" y="5408930"/>
                  </a:lnTo>
                  <a:lnTo>
                    <a:pt x="33020" y="5407660"/>
                  </a:lnTo>
                  <a:lnTo>
                    <a:pt x="46990" y="5407660"/>
                  </a:lnTo>
                  <a:lnTo>
                    <a:pt x="46990" y="5406390"/>
                  </a:lnTo>
                  <a:lnTo>
                    <a:pt x="60960" y="5406390"/>
                  </a:lnTo>
                  <a:lnTo>
                    <a:pt x="60960" y="5405120"/>
                  </a:lnTo>
                  <a:lnTo>
                    <a:pt x="74930" y="5405120"/>
                  </a:lnTo>
                  <a:lnTo>
                    <a:pt x="74930" y="5403850"/>
                  </a:lnTo>
                  <a:lnTo>
                    <a:pt x="88900" y="5403850"/>
                  </a:lnTo>
                  <a:lnTo>
                    <a:pt x="88900" y="5402580"/>
                  </a:lnTo>
                  <a:lnTo>
                    <a:pt x="102870" y="5402580"/>
                  </a:lnTo>
                  <a:lnTo>
                    <a:pt x="102870" y="5401310"/>
                  </a:lnTo>
                  <a:lnTo>
                    <a:pt x="116840" y="5401310"/>
                  </a:lnTo>
                  <a:lnTo>
                    <a:pt x="116840" y="5400040"/>
                  </a:lnTo>
                  <a:lnTo>
                    <a:pt x="130810" y="5400040"/>
                  </a:lnTo>
                  <a:lnTo>
                    <a:pt x="130810" y="5398770"/>
                  </a:lnTo>
                  <a:lnTo>
                    <a:pt x="144780" y="5398770"/>
                  </a:lnTo>
                  <a:lnTo>
                    <a:pt x="144780" y="5397500"/>
                  </a:lnTo>
                  <a:lnTo>
                    <a:pt x="158750" y="5397500"/>
                  </a:lnTo>
                  <a:lnTo>
                    <a:pt x="158750" y="5396230"/>
                  </a:lnTo>
                  <a:lnTo>
                    <a:pt x="172720" y="5396230"/>
                  </a:lnTo>
                  <a:lnTo>
                    <a:pt x="172720" y="5394960"/>
                  </a:lnTo>
                  <a:lnTo>
                    <a:pt x="186690" y="5394960"/>
                  </a:lnTo>
                  <a:lnTo>
                    <a:pt x="186690" y="5393690"/>
                  </a:lnTo>
                  <a:lnTo>
                    <a:pt x="200660" y="5393690"/>
                  </a:lnTo>
                  <a:lnTo>
                    <a:pt x="200660" y="5392420"/>
                  </a:lnTo>
                  <a:lnTo>
                    <a:pt x="215900" y="5392420"/>
                  </a:lnTo>
                  <a:lnTo>
                    <a:pt x="215900" y="5391150"/>
                  </a:lnTo>
                  <a:lnTo>
                    <a:pt x="229870" y="5391150"/>
                  </a:lnTo>
                  <a:lnTo>
                    <a:pt x="229870" y="5389880"/>
                  </a:lnTo>
                  <a:lnTo>
                    <a:pt x="243840" y="5389880"/>
                  </a:lnTo>
                  <a:lnTo>
                    <a:pt x="243840" y="5388610"/>
                  </a:lnTo>
                  <a:lnTo>
                    <a:pt x="257810" y="5388610"/>
                  </a:lnTo>
                  <a:lnTo>
                    <a:pt x="257810" y="5387340"/>
                  </a:lnTo>
                  <a:lnTo>
                    <a:pt x="271780" y="5387340"/>
                  </a:lnTo>
                  <a:lnTo>
                    <a:pt x="271780" y="5386070"/>
                  </a:lnTo>
                  <a:lnTo>
                    <a:pt x="285750" y="5386070"/>
                  </a:lnTo>
                  <a:lnTo>
                    <a:pt x="285750" y="5384800"/>
                  </a:lnTo>
                  <a:lnTo>
                    <a:pt x="299720" y="5384800"/>
                  </a:lnTo>
                  <a:lnTo>
                    <a:pt x="299720" y="5383530"/>
                  </a:lnTo>
                  <a:lnTo>
                    <a:pt x="313690" y="5383530"/>
                  </a:lnTo>
                  <a:lnTo>
                    <a:pt x="313690" y="5382260"/>
                  </a:lnTo>
                  <a:lnTo>
                    <a:pt x="326390" y="5382260"/>
                  </a:lnTo>
                  <a:lnTo>
                    <a:pt x="326390" y="5361940"/>
                  </a:lnTo>
                  <a:lnTo>
                    <a:pt x="326390" y="5336552"/>
                  </a:lnTo>
                  <a:close/>
                </a:path>
                <a:path w="326389" h="5411470">
                  <a:moveTo>
                    <a:pt x="326390" y="5332742"/>
                  </a:moveTo>
                  <a:lnTo>
                    <a:pt x="0" y="5332742"/>
                  </a:lnTo>
                  <a:lnTo>
                    <a:pt x="0" y="5336540"/>
                  </a:lnTo>
                  <a:lnTo>
                    <a:pt x="326390" y="5336540"/>
                  </a:lnTo>
                  <a:lnTo>
                    <a:pt x="326390" y="5332742"/>
                  </a:lnTo>
                  <a:close/>
                </a:path>
                <a:path w="326389" h="5411470">
                  <a:moveTo>
                    <a:pt x="326390" y="5317502"/>
                  </a:moveTo>
                  <a:lnTo>
                    <a:pt x="0" y="5317502"/>
                  </a:lnTo>
                  <a:lnTo>
                    <a:pt x="0" y="5332730"/>
                  </a:lnTo>
                  <a:lnTo>
                    <a:pt x="326390" y="5332730"/>
                  </a:lnTo>
                  <a:lnTo>
                    <a:pt x="326390" y="5317502"/>
                  </a:lnTo>
                  <a:close/>
                </a:path>
                <a:path w="326389" h="5411470">
                  <a:moveTo>
                    <a:pt x="326390" y="5223522"/>
                  </a:moveTo>
                  <a:lnTo>
                    <a:pt x="0" y="5223522"/>
                  </a:lnTo>
                  <a:lnTo>
                    <a:pt x="0" y="5317490"/>
                  </a:lnTo>
                  <a:lnTo>
                    <a:pt x="326390" y="5317490"/>
                  </a:lnTo>
                  <a:lnTo>
                    <a:pt x="326390" y="5223522"/>
                  </a:lnTo>
                  <a:close/>
                </a:path>
                <a:path w="326389" h="5411470">
                  <a:moveTo>
                    <a:pt x="326390" y="5217172"/>
                  </a:moveTo>
                  <a:lnTo>
                    <a:pt x="0" y="5217172"/>
                  </a:lnTo>
                  <a:lnTo>
                    <a:pt x="0" y="5223510"/>
                  </a:lnTo>
                  <a:lnTo>
                    <a:pt x="326390" y="5223510"/>
                  </a:lnTo>
                  <a:lnTo>
                    <a:pt x="326390" y="5217172"/>
                  </a:lnTo>
                  <a:close/>
                </a:path>
                <a:path w="326389" h="5411470">
                  <a:moveTo>
                    <a:pt x="32639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6390" y="5217160"/>
                  </a:lnTo>
                  <a:lnTo>
                    <a:pt x="326390" y="5210822"/>
                  </a:lnTo>
                  <a:close/>
                </a:path>
                <a:path w="326389" h="5411470">
                  <a:moveTo>
                    <a:pt x="32639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6390" y="5210810"/>
                  </a:lnTo>
                  <a:lnTo>
                    <a:pt x="326390" y="5204472"/>
                  </a:lnTo>
                  <a:close/>
                </a:path>
                <a:path w="326389" h="5411470">
                  <a:moveTo>
                    <a:pt x="32639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6390" y="5204460"/>
                  </a:lnTo>
                  <a:lnTo>
                    <a:pt x="326390" y="5198122"/>
                  </a:lnTo>
                  <a:close/>
                </a:path>
                <a:path w="326389" h="5411470">
                  <a:moveTo>
                    <a:pt x="326390" y="5179072"/>
                  </a:moveTo>
                  <a:lnTo>
                    <a:pt x="0" y="5179072"/>
                  </a:lnTo>
                  <a:lnTo>
                    <a:pt x="0" y="5198110"/>
                  </a:lnTo>
                  <a:lnTo>
                    <a:pt x="326390" y="5198110"/>
                  </a:lnTo>
                  <a:lnTo>
                    <a:pt x="326390" y="5179072"/>
                  </a:lnTo>
                  <a:close/>
                </a:path>
                <a:path w="326389" h="5411470">
                  <a:moveTo>
                    <a:pt x="326390" y="5160022"/>
                  </a:moveTo>
                  <a:lnTo>
                    <a:pt x="0" y="5160022"/>
                  </a:lnTo>
                  <a:lnTo>
                    <a:pt x="0" y="5179060"/>
                  </a:lnTo>
                  <a:lnTo>
                    <a:pt x="326390" y="5179060"/>
                  </a:lnTo>
                  <a:lnTo>
                    <a:pt x="326390" y="5160022"/>
                  </a:lnTo>
                  <a:close/>
                </a:path>
                <a:path w="326389" h="5411470">
                  <a:moveTo>
                    <a:pt x="326390" y="5153672"/>
                  </a:moveTo>
                  <a:lnTo>
                    <a:pt x="0" y="5153672"/>
                  </a:lnTo>
                  <a:lnTo>
                    <a:pt x="0" y="5160010"/>
                  </a:lnTo>
                  <a:lnTo>
                    <a:pt x="326390" y="5160010"/>
                  </a:lnTo>
                  <a:lnTo>
                    <a:pt x="326390" y="5153672"/>
                  </a:lnTo>
                  <a:close/>
                </a:path>
                <a:path w="326389" h="5411470">
                  <a:moveTo>
                    <a:pt x="32639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6390" y="5153660"/>
                  </a:lnTo>
                  <a:lnTo>
                    <a:pt x="326390" y="5147322"/>
                  </a:lnTo>
                  <a:close/>
                </a:path>
                <a:path w="326389" h="5411470">
                  <a:moveTo>
                    <a:pt x="32639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6390" y="5147310"/>
                  </a:lnTo>
                  <a:lnTo>
                    <a:pt x="326390" y="5140972"/>
                  </a:lnTo>
                  <a:close/>
                </a:path>
                <a:path w="326389" h="5411470">
                  <a:moveTo>
                    <a:pt x="326390" y="5128272"/>
                  </a:moveTo>
                  <a:lnTo>
                    <a:pt x="0" y="5128272"/>
                  </a:lnTo>
                  <a:lnTo>
                    <a:pt x="0" y="5140960"/>
                  </a:lnTo>
                  <a:lnTo>
                    <a:pt x="326390" y="5140960"/>
                  </a:lnTo>
                  <a:lnTo>
                    <a:pt x="326390" y="5128272"/>
                  </a:lnTo>
                  <a:close/>
                </a:path>
                <a:path w="326389" h="5411470">
                  <a:moveTo>
                    <a:pt x="326390" y="5121922"/>
                  </a:moveTo>
                  <a:lnTo>
                    <a:pt x="0" y="5121922"/>
                  </a:lnTo>
                  <a:lnTo>
                    <a:pt x="0" y="5128260"/>
                  </a:lnTo>
                  <a:lnTo>
                    <a:pt x="326390" y="5128260"/>
                  </a:lnTo>
                  <a:lnTo>
                    <a:pt x="326390" y="5121922"/>
                  </a:lnTo>
                  <a:close/>
                </a:path>
                <a:path w="326389" h="5411470">
                  <a:moveTo>
                    <a:pt x="32639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6390" y="5121910"/>
                  </a:lnTo>
                  <a:lnTo>
                    <a:pt x="326390" y="5115572"/>
                  </a:lnTo>
                  <a:close/>
                </a:path>
                <a:path w="326389" h="5411470">
                  <a:moveTo>
                    <a:pt x="32639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6390" y="5115560"/>
                  </a:lnTo>
                  <a:lnTo>
                    <a:pt x="326390" y="5109222"/>
                  </a:lnTo>
                  <a:close/>
                </a:path>
                <a:path w="326389" h="5411470">
                  <a:moveTo>
                    <a:pt x="32639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6390" y="5109210"/>
                  </a:lnTo>
                  <a:lnTo>
                    <a:pt x="326390" y="5102872"/>
                  </a:lnTo>
                  <a:close/>
                </a:path>
                <a:path w="326389" h="5411470">
                  <a:moveTo>
                    <a:pt x="326390" y="5090172"/>
                  </a:moveTo>
                  <a:lnTo>
                    <a:pt x="0" y="5090172"/>
                  </a:lnTo>
                  <a:lnTo>
                    <a:pt x="0" y="5102860"/>
                  </a:lnTo>
                  <a:lnTo>
                    <a:pt x="326390" y="5102860"/>
                  </a:lnTo>
                  <a:lnTo>
                    <a:pt x="326390" y="5090172"/>
                  </a:lnTo>
                  <a:close/>
                </a:path>
                <a:path w="326389" h="5411470">
                  <a:moveTo>
                    <a:pt x="32639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0" y="1270"/>
                  </a:lnTo>
                  <a:lnTo>
                    <a:pt x="0" y="5090160"/>
                  </a:lnTo>
                  <a:lnTo>
                    <a:pt x="326390" y="5090160"/>
                  </a:lnTo>
                  <a:lnTo>
                    <a:pt x="326390" y="1270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54220" y="6349"/>
              <a:ext cx="325120" cy="5439410"/>
            </a:xfrm>
            <a:custGeom>
              <a:avLst/>
              <a:gdLst/>
              <a:ahLst/>
              <a:cxnLst/>
              <a:rect l="l" t="t" r="r" b="b"/>
              <a:pathLst>
                <a:path w="325120" h="5439410">
                  <a:moveTo>
                    <a:pt x="325120" y="5401322"/>
                  </a:moveTo>
                  <a:lnTo>
                    <a:pt x="0" y="5401322"/>
                  </a:lnTo>
                  <a:lnTo>
                    <a:pt x="0" y="5405120"/>
                  </a:lnTo>
                  <a:lnTo>
                    <a:pt x="0" y="5410200"/>
                  </a:lnTo>
                  <a:lnTo>
                    <a:pt x="0" y="5439410"/>
                  </a:lnTo>
                  <a:lnTo>
                    <a:pt x="6350" y="5439410"/>
                  </a:lnTo>
                  <a:lnTo>
                    <a:pt x="6350" y="5438140"/>
                  </a:lnTo>
                  <a:lnTo>
                    <a:pt x="20320" y="5438140"/>
                  </a:lnTo>
                  <a:lnTo>
                    <a:pt x="20320" y="5436870"/>
                  </a:lnTo>
                  <a:lnTo>
                    <a:pt x="34290" y="5436870"/>
                  </a:lnTo>
                  <a:lnTo>
                    <a:pt x="34290" y="5435600"/>
                  </a:lnTo>
                  <a:lnTo>
                    <a:pt x="48260" y="5435600"/>
                  </a:lnTo>
                  <a:lnTo>
                    <a:pt x="48260" y="5434330"/>
                  </a:lnTo>
                  <a:lnTo>
                    <a:pt x="62230" y="5434330"/>
                  </a:lnTo>
                  <a:lnTo>
                    <a:pt x="62230" y="5433060"/>
                  </a:lnTo>
                  <a:lnTo>
                    <a:pt x="76200" y="5433060"/>
                  </a:lnTo>
                  <a:lnTo>
                    <a:pt x="76200" y="5431790"/>
                  </a:lnTo>
                  <a:lnTo>
                    <a:pt x="90170" y="5431790"/>
                  </a:lnTo>
                  <a:lnTo>
                    <a:pt x="90170" y="5430520"/>
                  </a:lnTo>
                  <a:lnTo>
                    <a:pt x="105410" y="5430520"/>
                  </a:lnTo>
                  <a:lnTo>
                    <a:pt x="105410" y="5429250"/>
                  </a:lnTo>
                  <a:lnTo>
                    <a:pt x="119380" y="5429250"/>
                  </a:lnTo>
                  <a:lnTo>
                    <a:pt x="119380" y="5427980"/>
                  </a:lnTo>
                  <a:lnTo>
                    <a:pt x="133350" y="5427980"/>
                  </a:lnTo>
                  <a:lnTo>
                    <a:pt x="133350" y="5426710"/>
                  </a:lnTo>
                  <a:lnTo>
                    <a:pt x="147320" y="5426710"/>
                  </a:lnTo>
                  <a:lnTo>
                    <a:pt x="147320" y="5425440"/>
                  </a:lnTo>
                  <a:lnTo>
                    <a:pt x="161290" y="5425440"/>
                  </a:lnTo>
                  <a:lnTo>
                    <a:pt x="161290" y="5424170"/>
                  </a:lnTo>
                  <a:lnTo>
                    <a:pt x="175260" y="5424170"/>
                  </a:lnTo>
                  <a:lnTo>
                    <a:pt x="175260" y="5422900"/>
                  </a:lnTo>
                  <a:lnTo>
                    <a:pt x="189230" y="5422900"/>
                  </a:lnTo>
                  <a:lnTo>
                    <a:pt x="189230" y="5421630"/>
                  </a:lnTo>
                  <a:lnTo>
                    <a:pt x="203200" y="5421630"/>
                  </a:lnTo>
                  <a:lnTo>
                    <a:pt x="203200" y="5420360"/>
                  </a:lnTo>
                  <a:lnTo>
                    <a:pt x="217170" y="5420360"/>
                  </a:lnTo>
                  <a:lnTo>
                    <a:pt x="217170" y="5419090"/>
                  </a:lnTo>
                  <a:lnTo>
                    <a:pt x="231140" y="5419090"/>
                  </a:lnTo>
                  <a:lnTo>
                    <a:pt x="231140" y="5417820"/>
                  </a:lnTo>
                  <a:lnTo>
                    <a:pt x="245110" y="5417820"/>
                  </a:lnTo>
                  <a:lnTo>
                    <a:pt x="245110" y="5416550"/>
                  </a:lnTo>
                  <a:lnTo>
                    <a:pt x="259080" y="5416550"/>
                  </a:lnTo>
                  <a:lnTo>
                    <a:pt x="259080" y="5415280"/>
                  </a:lnTo>
                  <a:lnTo>
                    <a:pt x="273050" y="5415280"/>
                  </a:lnTo>
                  <a:lnTo>
                    <a:pt x="273050" y="5414010"/>
                  </a:lnTo>
                  <a:lnTo>
                    <a:pt x="287020" y="5414010"/>
                  </a:lnTo>
                  <a:lnTo>
                    <a:pt x="287020" y="5412740"/>
                  </a:lnTo>
                  <a:lnTo>
                    <a:pt x="300990" y="5412740"/>
                  </a:lnTo>
                  <a:lnTo>
                    <a:pt x="300990" y="5411470"/>
                  </a:lnTo>
                  <a:lnTo>
                    <a:pt x="316230" y="5411470"/>
                  </a:lnTo>
                  <a:lnTo>
                    <a:pt x="316230" y="5410200"/>
                  </a:lnTo>
                  <a:lnTo>
                    <a:pt x="325120" y="5410200"/>
                  </a:lnTo>
                  <a:lnTo>
                    <a:pt x="325120" y="5405120"/>
                  </a:lnTo>
                  <a:lnTo>
                    <a:pt x="325120" y="5401322"/>
                  </a:lnTo>
                  <a:close/>
                </a:path>
                <a:path w="325120" h="5439410">
                  <a:moveTo>
                    <a:pt x="325120" y="5386082"/>
                  </a:moveTo>
                  <a:lnTo>
                    <a:pt x="0" y="538608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86082"/>
                  </a:lnTo>
                  <a:close/>
                </a:path>
                <a:path w="325120" h="5439410">
                  <a:moveTo>
                    <a:pt x="325120" y="5360682"/>
                  </a:moveTo>
                  <a:lnTo>
                    <a:pt x="0" y="5360682"/>
                  </a:lnTo>
                  <a:lnTo>
                    <a:pt x="0" y="5386070"/>
                  </a:lnTo>
                  <a:lnTo>
                    <a:pt x="325120" y="5386070"/>
                  </a:lnTo>
                  <a:lnTo>
                    <a:pt x="325120" y="5360682"/>
                  </a:lnTo>
                  <a:close/>
                </a:path>
                <a:path w="325120" h="5439410">
                  <a:moveTo>
                    <a:pt x="325120" y="5335282"/>
                  </a:moveTo>
                  <a:lnTo>
                    <a:pt x="0" y="5335282"/>
                  </a:lnTo>
                  <a:lnTo>
                    <a:pt x="0" y="5360670"/>
                  </a:lnTo>
                  <a:lnTo>
                    <a:pt x="325120" y="5360670"/>
                  </a:lnTo>
                  <a:lnTo>
                    <a:pt x="325120" y="5335282"/>
                  </a:lnTo>
                  <a:close/>
                </a:path>
                <a:path w="325120" h="5439410">
                  <a:moveTo>
                    <a:pt x="325120" y="5331472"/>
                  </a:moveTo>
                  <a:lnTo>
                    <a:pt x="0" y="5331472"/>
                  </a:lnTo>
                  <a:lnTo>
                    <a:pt x="0" y="5335270"/>
                  </a:lnTo>
                  <a:lnTo>
                    <a:pt x="325120" y="5335270"/>
                  </a:lnTo>
                  <a:lnTo>
                    <a:pt x="325120" y="5331472"/>
                  </a:lnTo>
                  <a:close/>
                </a:path>
                <a:path w="325120" h="5439410">
                  <a:moveTo>
                    <a:pt x="325120" y="5316232"/>
                  </a:moveTo>
                  <a:lnTo>
                    <a:pt x="0" y="531623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16232"/>
                  </a:lnTo>
                  <a:close/>
                </a:path>
                <a:path w="325120" h="5439410">
                  <a:moveTo>
                    <a:pt x="325120" y="5222252"/>
                  </a:moveTo>
                  <a:lnTo>
                    <a:pt x="0" y="5222252"/>
                  </a:lnTo>
                  <a:lnTo>
                    <a:pt x="0" y="5316220"/>
                  </a:lnTo>
                  <a:lnTo>
                    <a:pt x="325120" y="5316220"/>
                  </a:lnTo>
                  <a:lnTo>
                    <a:pt x="325120" y="5222252"/>
                  </a:lnTo>
                  <a:close/>
                </a:path>
                <a:path w="325120" h="5439410">
                  <a:moveTo>
                    <a:pt x="325120" y="5215902"/>
                  </a:moveTo>
                  <a:lnTo>
                    <a:pt x="0" y="5215902"/>
                  </a:lnTo>
                  <a:lnTo>
                    <a:pt x="0" y="5222240"/>
                  </a:lnTo>
                  <a:lnTo>
                    <a:pt x="325120" y="5222240"/>
                  </a:lnTo>
                  <a:lnTo>
                    <a:pt x="325120" y="5215902"/>
                  </a:lnTo>
                  <a:close/>
                </a:path>
                <a:path w="325120" h="543941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43941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43941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439410">
                  <a:moveTo>
                    <a:pt x="325120" y="5177802"/>
                  </a:moveTo>
                  <a:lnTo>
                    <a:pt x="0" y="51778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77802"/>
                  </a:lnTo>
                  <a:close/>
                </a:path>
                <a:path w="325120" h="5439410">
                  <a:moveTo>
                    <a:pt x="325120" y="5158752"/>
                  </a:moveTo>
                  <a:lnTo>
                    <a:pt x="0" y="5158752"/>
                  </a:lnTo>
                  <a:lnTo>
                    <a:pt x="0" y="5177790"/>
                  </a:lnTo>
                  <a:lnTo>
                    <a:pt x="325120" y="5177790"/>
                  </a:lnTo>
                  <a:lnTo>
                    <a:pt x="325120" y="5158752"/>
                  </a:lnTo>
                  <a:close/>
                </a:path>
                <a:path w="325120" h="5439410">
                  <a:moveTo>
                    <a:pt x="325120" y="5152402"/>
                  </a:moveTo>
                  <a:lnTo>
                    <a:pt x="0" y="5152402"/>
                  </a:lnTo>
                  <a:lnTo>
                    <a:pt x="0" y="5158740"/>
                  </a:lnTo>
                  <a:lnTo>
                    <a:pt x="325120" y="5158740"/>
                  </a:lnTo>
                  <a:lnTo>
                    <a:pt x="325120" y="5152402"/>
                  </a:lnTo>
                  <a:close/>
                </a:path>
                <a:path w="325120" h="543941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43941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439410">
                  <a:moveTo>
                    <a:pt x="325120" y="5127002"/>
                  </a:moveTo>
                  <a:lnTo>
                    <a:pt x="0" y="512700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27002"/>
                  </a:lnTo>
                  <a:close/>
                </a:path>
                <a:path w="325120" h="5439410">
                  <a:moveTo>
                    <a:pt x="325120" y="5120652"/>
                  </a:moveTo>
                  <a:lnTo>
                    <a:pt x="0" y="5120652"/>
                  </a:lnTo>
                  <a:lnTo>
                    <a:pt x="0" y="5126990"/>
                  </a:lnTo>
                  <a:lnTo>
                    <a:pt x="325120" y="5126990"/>
                  </a:lnTo>
                  <a:lnTo>
                    <a:pt x="325120" y="5120652"/>
                  </a:lnTo>
                  <a:close/>
                </a:path>
                <a:path w="325120" h="543941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43941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43941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439410">
                  <a:moveTo>
                    <a:pt x="325120" y="5088902"/>
                  </a:moveTo>
                  <a:lnTo>
                    <a:pt x="0" y="508890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88902"/>
                  </a:lnTo>
                  <a:close/>
                </a:path>
                <a:path w="325120" h="5439410">
                  <a:moveTo>
                    <a:pt x="325120" y="0"/>
                  </a:moveTo>
                  <a:lnTo>
                    <a:pt x="0" y="0"/>
                  </a:lnTo>
                  <a:lnTo>
                    <a:pt x="0" y="5088890"/>
                  </a:lnTo>
                  <a:lnTo>
                    <a:pt x="325120" y="508889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29100" y="6349"/>
              <a:ext cx="325120" cy="5468620"/>
            </a:xfrm>
            <a:custGeom>
              <a:avLst/>
              <a:gdLst/>
              <a:ahLst/>
              <a:cxnLst/>
              <a:rect l="l" t="t" r="r" b="b"/>
              <a:pathLst>
                <a:path w="325120" h="5468620">
                  <a:moveTo>
                    <a:pt x="325120" y="5405132"/>
                  </a:moveTo>
                  <a:lnTo>
                    <a:pt x="0" y="5405132"/>
                  </a:lnTo>
                  <a:lnTo>
                    <a:pt x="0" y="5414010"/>
                  </a:lnTo>
                  <a:lnTo>
                    <a:pt x="0" y="5439410"/>
                  </a:lnTo>
                  <a:lnTo>
                    <a:pt x="0" y="5468620"/>
                  </a:lnTo>
                  <a:lnTo>
                    <a:pt x="8890" y="5468620"/>
                  </a:lnTo>
                  <a:lnTo>
                    <a:pt x="8890" y="5467350"/>
                  </a:lnTo>
                  <a:lnTo>
                    <a:pt x="22860" y="5467350"/>
                  </a:lnTo>
                  <a:lnTo>
                    <a:pt x="22860" y="5466080"/>
                  </a:lnTo>
                  <a:lnTo>
                    <a:pt x="36830" y="5466080"/>
                  </a:lnTo>
                  <a:lnTo>
                    <a:pt x="36830" y="5464810"/>
                  </a:lnTo>
                  <a:lnTo>
                    <a:pt x="50800" y="5464810"/>
                  </a:lnTo>
                  <a:lnTo>
                    <a:pt x="50800" y="5463540"/>
                  </a:lnTo>
                  <a:lnTo>
                    <a:pt x="64770" y="5463540"/>
                  </a:lnTo>
                  <a:lnTo>
                    <a:pt x="64770" y="5462270"/>
                  </a:lnTo>
                  <a:lnTo>
                    <a:pt x="78740" y="5462270"/>
                  </a:lnTo>
                  <a:lnTo>
                    <a:pt x="78740" y="5461000"/>
                  </a:lnTo>
                  <a:lnTo>
                    <a:pt x="92710" y="5461000"/>
                  </a:lnTo>
                  <a:lnTo>
                    <a:pt x="92710" y="5459730"/>
                  </a:lnTo>
                  <a:lnTo>
                    <a:pt x="106680" y="5459730"/>
                  </a:lnTo>
                  <a:lnTo>
                    <a:pt x="106680" y="5458460"/>
                  </a:lnTo>
                  <a:lnTo>
                    <a:pt x="120650" y="5458460"/>
                  </a:lnTo>
                  <a:lnTo>
                    <a:pt x="120650" y="5457190"/>
                  </a:lnTo>
                  <a:lnTo>
                    <a:pt x="134620" y="5457190"/>
                  </a:lnTo>
                  <a:lnTo>
                    <a:pt x="134620" y="5455920"/>
                  </a:lnTo>
                  <a:lnTo>
                    <a:pt x="148590" y="5455920"/>
                  </a:lnTo>
                  <a:lnTo>
                    <a:pt x="148590" y="5454650"/>
                  </a:lnTo>
                  <a:lnTo>
                    <a:pt x="162560" y="5454650"/>
                  </a:lnTo>
                  <a:lnTo>
                    <a:pt x="162560" y="5453380"/>
                  </a:lnTo>
                  <a:lnTo>
                    <a:pt x="176530" y="5453380"/>
                  </a:lnTo>
                  <a:lnTo>
                    <a:pt x="176530" y="5452110"/>
                  </a:lnTo>
                  <a:lnTo>
                    <a:pt x="190500" y="5452110"/>
                  </a:lnTo>
                  <a:lnTo>
                    <a:pt x="190500" y="5450840"/>
                  </a:lnTo>
                  <a:lnTo>
                    <a:pt x="205740" y="5450840"/>
                  </a:lnTo>
                  <a:lnTo>
                    <a:pt x="205740" y="5449570"/>
                  </a:lnTo>
                  <a:lnTo>
                    <a:pt x="219710" y="5449570"/>
                  </a:lnTo>
                  <a:lnTo>
                    <a:pt x="219710" y="5448300"/>
                  </a:lnTo>
                  <a:lnTo>
                    <a:pt x="233680" y="5448300"/>
                  </a:lnTo>
                  <a:lnTo>
                    <a:pt x="233680" y="5447030"/>
                  </a:lnTo>
                  <a:lnTo>
                    <a:pt x="247650" y="5447030"/>
                  </a:lnTo>
                  <a:lnTo>
                    <a:pt x="247650" y="5445760"/>
                  </a:lnTo>
                  <a:lnTo>
                    <a:pt x="261620" y="5445760"/>
                  </a:lnTo>
                  <a:lnTo>
                    <a:pt x="261620" y="5444490"/>
                  </a:lnTo>
                  <a:lnTo>
                    <a:pt x="275590" y="5444490"/>
                  </a:lnTo>
                  <a:lnTo>
                    <a:pt x="275590" y="5443220"/>
                  </a:lnTo>
                  <a:lnTo>
                    <a:pt x="289560" y="5443220"/>
                  </a:lnTo>
                  <a:lnTo>
                    <a:pt x="289560" y="5441950"/>
                  </a:lnTo>
                  <a:lnTo>
                    <a:pt x="303530" y="5441950"/>
                  </a:lnTo>
                  <a:lnTo>
                    <a:pt x="303530" y="5440680"/>
                  </a:lnTo>
                  <a:lnTo>
                    <a:pt x="317500" y="5440680"/>
                  </a:lnTo>
                  <a:lnTo>
                    <a:pt x="317500" y="5439410"/>
                  </a:lnTo>
                  <a:lnTo>
                    <a:pt x="325120" y="5439410"/>
                  </a:lnTo>
                  <a:lnTo>
                    <a:pt x="325120" y="5414010"/>
                  </a:lnTo>
                  <a:lnTo>
                    <a:pt x="325120" y="5405132"/>
                  </a:lnTo>
                  <a:close/>
                </a:path>
                <a:path w="325120" h="5468620">
                  <a:moveTo>
                    <a:pt x="325120" y="5401322"/>
                  </a:moveTo>
                  <a:lnTo>
                    <a:pt x="0" y="5401322"/>
                  </a:lnTo>
                  <a:lnTo>
                    <a:pt x="0" y="5405120"/>
                  </a:lnTo>
                  <a:lnTo>
                    <a:pt x="325120" y="5405120"/>
                  </a:lnTo>
                  <a:lnTo>
                    <a:pt x="325120" y="5401322"/>
                  </a:lnTo>
                  <a:close/>
                </a:path>
                <a:path w="325120" h="5468620">
                  <a:moveTo>
                    <a:pt x="325120" y="5386082"/>
                  </a:moveTo>
                  <a:lnTo>
                    <a:pt x="0" y="538608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86082"/>
                  </a:lnTo>
                  <a:close/>
                </a:path>
                <a:path w="325120" h="5468620">
                  <a:moveTo>
                    <a:pt x="325120" y="5360682"/>
                  </a:moveTo>
                  <a:lnTo>
                    <a:pt x="0" y="5360682"/>
                  </a:lnTo>
                  <a:lnTo>
                    <a:pt x="0" y="5386070"/>
                  </a:lnTo>
                  <a:lnTo>
                    <a:pt x="325120" y="5386070"/>
                  </a:lnTo>
                  <a:lnTo>
                    <a:pt x="325120" y="5360682"/>
                  </a:lnTo>
                  <a:close/>
                </a:path>
                <a:path w="325120" h="5468620">
                  <a:moveTo>
                    <a:pt x="325120" y="5335282"/>
                  </a:moveTo>
                  <a:lnTo>
                    <a:pt x="0" y="5335282"/>
                  </a:lnTo>
                  <a:lnTo>
                    <a:pt x="0" y="5360670"/>
                  </a:lnTo>
                  <a:lnTo>
                    <a:pt x="325120" y="5360670"/>
                  </a:lnTo>
                  <a:lnTo>
                    <a:pt x="325120" y="5335282"/>
                  </a:lnTo>
                  <a:close/>
                </a:path>
                <a:path w="325120" h="5468620">
                  <a:moveTo>
                    <a:pt x="325120" y="5331472"/>
                  </a:moveTo>
                  <a:lnTo>
                    <a:pt x="0" y="5331472"/>
                  </a:lnTo>
                  <a:lnTo>
                    <a:pt x="0" y="5335270"/>
                  </a:lnTo>
                  <a:lnTo>
                    <a:pt x="325120" y="5335270"/>
                  </a:lnTo>
                  <a:lnTo>
                    <a:pt x="325120" y="5331472"/>
                  </a:lnTo>
                  <a:close/>
                </a:path>
                <a:path w="325120" h="5468620">
                  <a:moveTo>
                    <a:pt x="325120" y="5316232"/>
                  </a:moveTo>
                  <a:lnTo>
                    <a:pt x="0" y="531623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16232"/>
                  </a:lnTo>
                  <a:close/>
                </a:path>
                <a:path w="325120" h="5468620">
                  <a:moveTo>
                    <a:pt x="325120" y="5222252"/>
                  </a:moveTo>
                  <a:lnTo>
                    <a:pt x="0" y="5222252"/>
                  </a:lnTo>
                  <a:lnTo>
                    <a:pt x="0" y="5316220"/>
                  </a:lnTo>
                  <a:lnTo>
                    <a:pt x="325120" y="5316220"/>
                  </a:lnTo>
                  <a:lnTo>
                    <a:pt x="325120" y="5222252"/>
                  </a:lnTo>
                  <a:close/>
                </a:path>
                <a:path w="325120" h="5468620">
                  <a:moveTo>
                    <a:pt x="325120" y="5215902"/>
                  </a:moveTo>
                  <a:lnTo>
                    <a:pt x="0" y="5215902"/>
                  </a:lnTo>
                  <a:lnTo>
                    <a:pt x="0" y="5222240"/>
                  </a:lnTo>
                  <a:lnTo>
                    <a:pt x="325120" y="5222240"/>
                  </a:lnTo>
                  <a:lnTo>
                    <a:pt x="325120" y="5215902"/>
                  </a:lnTo>
                  <a:close/>
                </a:path>
                <a:path w="325120" h="546862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46862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46862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468620">
                  <a:moveTo>
                    <a:pt x="325120" y="5177802"/>
                  </a:moveTo>
                  <a:lnTo>
                    <a:pt x="0" y="51778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77802"/>
                  </a:lnTo>
                  <a:close/>
                </a:path>
                <a:path w="325120" h="5468620">
                  <a:moveTo>
                    <a:pt x="325120" y="5158752"/>
                  </a:moveTo>
                  <a:lnTo>
                    <a:pt x="0" y="5158752"/>
                  </a:lnTo>
                  <a:lnTo>
                    <a:pt x="0" y="5177790"/>
                  </a:lnTo>
                  <a:lnTo>
                    <a:pt x="325120" y="5177790"/>
                  </a:lnTo>
                  <a:lnTo>
                    <a:pt x="325120" y="5158752"/>
                  </a:lnTo>
                  <a:close/>
                </a:path>
                <a:path w="325120" h="5468620">
                  <a:moveTo>
                    <a:pt x="325120" y="5152402"/>
                  </a:moveTo>
                  <a:lnTo>
                    <a:pt x="0" y="5152402"/>
                  </a:lnTo>
                  <a:lnTo>
                    <a:pt x="0" y="5158740"/>
                  </a:lnTo>
                  <a:lnTo>
                    <a:pt x="325120" y="5158740"/>
                  </a:lnTo>
                  <a:lnTo>
                    <a:pt x="325120" y="5152402"/>
                  </a:lnTo>
                  <a:close/>
                </a:path>
                <a:path w="325120" h="546862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46862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468620">
                  <a:moveTo>
                    <a:pt x="325120" y="5127002"/>
                  </a:moveTo>
                  <a:lnTo>
                    <a:pt x="0" y="512700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27002"/>
                  </a:lnTo>
                  <a:close/>
                </a:path>
                <a:path w="325120" h="5468620">
                  <a:moveTo>
                    <a:pt x="325120" y="5120652"/>
                  </a:moveTo>
                  <a:lnTo>
                    <a:pt x="0" y="5120652"/>
                  </a:lnTo>
                  <a:lnTo>
                    <a:pt x="0" y="5126990"/>
                  </a:lnTo>
                  <a:lnTo>
                    <a:pt x="325120" y="5126990"/>
                  </a:lnTo>
                  <a:lnTo>
                    <a:pt x="325120" y="5120652"/>
                  </a:lnTo>
                  <a:close/>
                </a:path>
                <a:path w="325120" h="546862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46862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46862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468620">
                  <a:moveTo>
                    <a:pt x="325120" y="5088902"/>
                  </a:moveTo>
                  <a:lnTo>
                    <a:pt x="0" y="508890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88902"/>
                  </a:lnTo>
                  <a:close/>
                </a:path>
                <a:path w="325120" h="5468620">
                  <a:moveTo>
                    <a:pt x="325120" y="0"/>
                  </a:moveTo>
                  <a:lnTo>
                    <a:pt x="0" y="0"/>
                  </a:lnTo>
                  <a:lnTo>
                    <a:pt x="0" y="5088890"/>
                  </a:lnTo>
                  <a:lnTo>
                    <a:pt x="325120" y="508889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03980" y="7619"/>
              <a:ext cx="325120" cy="5496560"/>
            </a:xfrm>
            <a:custGeom>
              <a:avLst/>
              <a:gdLst/>
              <a:ahLst/>
              <a:cxnLst/>
              <a:rect l="l" t="t" r="r" b="b"/>
              <a:pathLst>
                <a:path w="325120" h="5496560">
                  <a:moveTo>
                    <a:pt x="10160" y="5495302"/>
                  </a:moveTo>
                  <a:lnTo>
                    <a:pt x="0" y="5495302"/>
                  </a:lnTo>
                  <a:lnTo>
                    <a:pt x="0" y="5496560"/>
                  </a:lnTo>
                  <a:lnTo>
                    <a:pt x="10160" y="5496560"/>
                  </a:lnTo>
                  <a:lnTo>
                    <a:pt x="10160" y="5495302"/>
                  </a:lnTo>
                  <a:close/>
                </a:path>
                <a:path w="325120" h="5496560">
                  <a:moveTo>
                    <a:pt x="32512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0" y="5467350"/>
                  </a:lnTo>
                  <a:lnTo>
                    <a:pt x="0" y="5495290"/>
                  </a:lnTo>
                  <a:lnTo>
                    <a:pt x="24130" y="5495290"/>
                  </a:lnTo>
                  <a:lnTo>
                    <a:pt x="24130" y="5494020"/>
                  </a:lnTo>
                  <a:lnTo>
                    <a:pt x="38100" y="5494020"/>
                  </a:lnTo>
                  <a:lnTo>
                    <a:pt x="38100" y="5492750"/>
                  </a:lnTo>
                  <a:lnTo>
                    <a:pt x="52070" y="5492750"/>
                  </a:lnTo>
                  <a:lnTo>
                    <a:pt x="52070" y="5491480"/>
                  </a:lnTo>
                  <a:lnTo>
                    <a:pt x="66040" y="5491480"/>
                  </a:lnTo>
                  <a:lnTo>
                    <a:pt x="66040" y="5490210"/>
                  </a:lnTo>
                  <a:lnTo>
                    <a:pt x="80010" y="5490210"/>
                  </a:lnTo>
                  <a:lnTo>
                    <a:pt x="80010" y="5488940"/>
                  </a:lnTo>
                  <a:lnTo>
                    <a:pt x="93980" y="5488940"/>
                  </a:lnTo>
                  <a:lnTo>
                    <a:pt x="93980" y="5487670"/>
                  </a:lnTo>
                  <a:lnTo>
                    <a:pt x="109220" y="5487670"/>
                  </a:lnTo>
                  <a:lnTo>
                    <a:pt x="109220" y="5486400"/>
                  </a:lnTo>
                  <a:lnTo>
                    <a:pt x="123190" y="5486400"/>
                  </a:lnTo>
                  <a:lnTo>
                    <a:pt x="123190" y="5485130"/>
                  </a:lnTo>
                  <a:lnTo>
                    <a:pt x="137160" y="5485130"/>
                  </a:lnTo>
                  <a:lnTo>
                    <a:pt x="137160" y="5483860"/>
                  </a:lnTo>
                  <a:lnTo>
                    <a:pt x="151130" y="5483860"/>
                  </a:lnTo>
                  <a:lnTo>
                    <a:pt x="151130" y="5482590"/>
                  </a:lnTo>
                  <a:lnTo>
                    <a:pt x="165100" y="5482590"/>
                  </a:lnTo>
                  <a:lnTo>
                    <a:pt x="165100" y="5481320"/>
                  </a:lnTo>
                  <a:lnTo>
                    <a:pt x="179070" y="5481320"/>
                  </a:lnTo>
                  <a:lnTo>
                    <a:pt x="179070" y="5480050"/>
                  </a:lnTo>
                  <a:lnTo>
                    <a:pt x="193040" y="5480050"/>
                  </a:lnTo>
                  <a:lnTo>
                    <a:pt x="193040" y="5478780"/>
                  </a:lnTo>
                  <a:lnTo>
                    <a:pt x="207010" y="5478780"/>
                  </a:lnTo>
                  <a:lnTo>
                    <a:pt x="207010" y="5477510"/>
                  </a:lnTo>
                  <a:lnTo>
                    <a:pt x="220980" y="5477510"/>
                  </a:lnTo>
                  <a:lnTo>
                    <a:pt x="220980" y="5476240"/>
                  </a:lnTo>
                  <a:lnTo>
                    <a:pt x="234950" y="5476240"/>
                  </a:lnTo>
                  <a:lnTo>
                    <a:pt x="234950" y="5474970"/>
                  </a:lnTo>
                  <a:lnTo>
                    <a:pt x="248920" y="5474970"/>
                  </a:lnTo>
                  <a:lnTo>
                    <a:pt x="248920" y="5473700"/>
                  </a:lnTo>
                  <a:lnTo>
                    <a:pt x="262890" y="5473700"/>
                  </a:lnTo>
                  <a:lnTo>
                    <a:pt x="262890" y="5472430"/>
                  </a:lnTo>
                  <a:lnTo>
                    <a:pt x="276860" y="5472430"/>
                  </a:lnTo>
                  <a:lnTo>
                    <a:pt x="276860" y="5471160"/>
                  </a:lnTo>
                  <a:lnTo>
                    <a:pt x="290830" y="5471160"/>
                  </a:lnTo>
                  <a:lnTo>
                    <a:pt x="290830" y="5469890"/>
                  </a:lnTo>
                  <a:lnTo>
                    <a:pt x="304800" y="5469890"/>
                  </a:lnTo>
                  <a:lnTo>
                    <a:pt x="304800" y="5468620"/>
                  </a:lnTo>
                  <a:lnTo>
                    <a:pt x="320040" y="5468620"/>
                  </a:lnTo>
                  <a:lnTo>
                    <a:pt x="320040" y="5467350"/>
                  </a:lnTo>
                  <a:lnTo>
                    <a:pt x="325120" y="5467350"/>
                  </a:lnTo>
                  <a:lnTo>
                    <a:pt x="325120" y="5412740"/>
                  </a:lnTo>
                  <a:lnTo>
                    <a:pt x="325120" y="5403862"/>
                  </a:lnTo>
                  <a:close/>
                </a:path>
                <a:path w="325120" h="549656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5120" y="5403850"/>
                  </a:lnTo>
                  <a:lnTo>
                    <a:pt x="325120" y="5400052"/>
                  </a:lnTo>
                  <a:close/>
                </a:path>
                <a:path w="325120" h="5496560">
                  <a:moveTo>
                    <a:pt x="32512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84812"/>
                  </a:lnTo>
                  <a:close/>
                </a:path>
                <a:path w="325120" h="5496560">
                  <a:moveTo>
                    <a:pt x="32512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5120" y="5384800"/>
                  </a:lnTo>
                  <a:lnTo>
                    <a:pt x="325120" y="5359412"/>
                  </a:lnTo>
                  <a:close/>
                </a:path>
                <a:path w="325120" h="5496560">
                  <a:moveTo>
                    <a:pt x="32512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5120" y="5359400"/>
                  </a:lnTo>
                  <a:lnTo>
                    <a:pt x="325120" y="5334012"/>
                  </a:lnTo>
                  <a:close/>
                </a:path>
                <a:path w="325120" h="5496560">
                  <a:moveTo>
                    <a:pt x="32512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5120" y="5334000"/>
                  </a:lnTo>
                  <a:lnTo>
                    <a:pt x="325120" y="5330202"/>
                  </a:lnTo>
                  <a:close/>
                </a:path>
                <a:path w="325120" h="5496560">
                  <a:moveTo>
                    <a:pt x="32512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14962"/>
                  </a:lnTo>
                  <a:close/>
                </a:path>
                <a:path w="325120" h="5496560">
                  <a:moveTo>
                    <a:pt x="32512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5120" y="5314950"/>
                  </a:lnTo>
                  <a:lnTo>
                    <a:pt x="325120" y="5220982"/>
                  </a:lnTo>
                  <a:close/>
                </a:path>
                <a:path w="325120" h="5496560">
                  <a:moveTo>
                    <a:pt x="32512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5120" y="5220970"/>
                  </a:lnTo>
                  <a:lnTo>
                    <a:pt x="325120" y="5214632"/>
                  </a:lnTo>
                  <a:close/>
                </a:path>
                <a:path w="325120" h="5496560">
                  <a:moveTo>
                    <a:pt x="32512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5120" y="5214620"/>
                  </a:lnTo>
                  <a:lnTo>
                    <a:pt x="325120" y="5208282"/>
                  </a:lnTo>
                  <a:close/>
                </a:path>
                <a:path w="325120" h="5496560">
                  <a:moveTo>
                    <a:pt x="32512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5120" y="5208270"/>
                  </a:lnTo>
                  <a:lnTo>
                    <a:pt x="325120" y="5201932"/>
                  </a:lnTo>
                  <a:close/>
                </a:path>
                <a:path w="325120" h="5496560">
                  <a:moveTo>
                    <a:pt x="32512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5120" y="5201920"/>
                  </a:lnTo>
                  <a:lnTo>
                    <a:pt x="325120" y="5195582"/>
                  </a:lnTo>
                  <a:close/>
                </a:path>
                <a:path w="325120" h="5496560">
                  <a:moveTo>
                    <a:pt x="32512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5120" y="5195570"/>
                  </a:lnTo>
                  <a:lnTo>
                    <a:pt x="325120" y="5176532"/>
                  </a:lnTo>
                  <a:close/>
                </a:path>
                <a:path w="325120" h="5496560">
                  <a:moveTo>
                    <a:pt x="32512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5120" y="5176520"/>
                  </a:lnTo>
                  <a:lnTo>
                    <a:pt x="325120" y="5157482"/>
                  </a:lnTo>
                  <a:close/>
                </a:path>
                <a:path w="325120" h="5496560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496560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496560">
                  <a:moveTo>
                    <a:pt x="32512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8432"/>
                  </a:lnTo>
                  <a:close/>
                </a:path>
                <a:path w="325120" h="549656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5120" y="5138420"/>
                  </a:lnTo>
                  <a:lnTo>
                    <a:pt x="325120" y="5125732"/>
                  </a:lnTo>
                  <a:close/>
                </a:path>
                <a:path w="325120" h="549656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49656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49656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496560">
                  <a:moveTo>
                    <a:pt x="32512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100332"/>
                  </a:lnTo>
                  <a:close/>
                </a:path>
                <a:path w="325120" h="5496560">
                  <a:moveTo>
                    <a:pt x="32512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5120" y="5100320"/>
                  </a:lnTo>
                  <a:lnTo>
                    <a:pt x="325120" y="5087632"/>
                  </a:lnTo>
                  <a:close/>
                </a:path>
                <a:path w="325120" h="5496560">
                  <a:moveTo>
                    <a:pt x="325120" y="0"/>
                  </a:moveTo>
                  <a:lnTo>
                    <a:pt x="0" y="0"/>
                  </a:lnTo>
                  <a:lnTo>
                    <a:pt x="0" y="5087620"/>
                  </a:lnTo>
                  <a:lnTo>
                    <a:pt x="325120" y="50876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77590" y="7619"/>
              <a:ext cx="326390" cy="5525770"/>
            </a:xfrm>
            <a:custGeom>
              <a:avLst/>
              <a:gdLst/>
              <a:ahLst/>
              <a:cxnLst/>
              <a:rect l="l" t="t" r="r" b="b"/>
              <a:pathLst>
                <a:path w="326389" h="5525770">
                  <a:moveTo>
                    <a:pt x="13970" y="5524512"/>
                  </a:moveTo>
                  <a:lnTo>
                    <a:pt x="0" y="5524512"/>
                  </a:lnTo>
                  <a:lnTo>
                    <a:pt x="0" y="5525770"/>
                  </a:lnTo>
                  <a:lnTo>
                    <a:pt x="13970" y="5525770"/>
                  </a:lnTo>
                  <a:lnTo>
                    <a:pt x="13970" y="5524512"/>
                  </a:lnTo>
                  <a:close/>
                </a:path>
                <a:path w="326389" h="5525770">
                  <a:moveTo>
                    <a:pt x="326390" y="5473712"/>
                  </a:moveTo>
                  <a:lnTo>
                    <a:pt x="0" y="5473712"/>
                  </a:lnTo>
                  <a:lnTo>
                    <a:pt x="0" y="5488940"/>
                  </a:lnTo>
                  <a:lnTo>
                    <a:pt x="0" y="5496560"/>
                  </a:lnTo>
                  <a:lnTo>
                    <a:pt x="0" y="5524500"/>
                  </a:lnTo>
                  <a:lnTo>
                    <a:pt x="27940" y="5524500"/>
                  </a:lnTo>
                  <a:lnTo>
                    <a:pt x="27940" y="5523230"/>
                  </a:lnTo>
                  <a:lnTo>
                    <a:pt x="41910" y="5523230"/>
                  </a:lnTo>
                  <a:lnTo>
                    <a:pt x="41910" y="5521960"/>
                  </a:lnTo>
                  <a:lnTo>
                    <a:pt x="55880" y="5521960"/>
                  </a:lnTo>
                  <a:lnTo>
                    <a:pt x="55880" y="5520690"/>
                  </a:lnTo>
                  <a:lnTo>
                    <a:pt x="69850" y="5520690"/>
                  </a:lnTo>
                  <a:lnTo>
                    <a:pt x="69850" y="5519420"/>
                  </a:lnTo>
                  <a:lnTo>
                    <a:pt x="83820" y="5519420"/>
                  </a:lnTo>
                  <a:lnTo>
                    <a:pt x="83820" y="5518150"/>
                  </a:lnTo>
                  <a:lnTo>
                    <a:pt x="97790" y="5518150"/>
                  </a:lnTo>
                  <a:lnTo>
                    <a:pt x="97790" y="5516880"/>
                  </a:lnTo>
                  <a:lnTo>
                    <a:pt x="111760" y="5516880"/>
                  </a:lnTo>
                  <a:lnTo>
                    <a:pt x="111760" y="5515610"/>
                  </a:lnTo>
                  <a:lnTo>
                    <a:pt x="125730" y="5515610"/>
                  </a:lnTo>
                  <a:lnTo>
                    <a:pt x="125730" y="5514340"/>
                  </a:lnTo>
                  <a:lnTo>
                    <a:pt x="139700" y="5514340"/>
                  </a:lnTo>
                  <a:lnTo>
                    <a:pt x="139700" y="5513070"/>
                  </a:lnTo>
                  <a:lnTo>
                    <a:pt x="153670" y="5513070"/>
                  </a:lnTo>
                  <a:lnTo>
                    <a:pt x="153670" y="5511800"/>
                  </a:lnTo>
                  <a:lnTo>
                    <a:pt x="167640" y="5511800"/>
                  </a:lnTo>
                  <a:lnTo>
                    <a:pt x="167640" y="5510530"/>
                  </a:lnTo>
                  <a:lnTo>
                    <a:pt x="181610" y="5510530"/>
                  </a:lnTo>
                  <a:lnTo>
                    <a:pt x="181610" y="5509260"/>
                  </a:lnTo>
                  <a:lnTo>
                    <a:pt x="195580" y="5509260"/>
                  </a:lnTo>
                  <a:lnTo>
                    <a:pt x="195580" y="5507990"/>
                  </a:lnTo>
                  <a:lnTo>
                    <a:pt x="210820" y="5507990"/>
                  </a:lnTo>
                  <a:lnTo>
                    <a:pt x="210820" y="5506720"/>
                  </a:lnTo>
                  <a:lnTo>
                    <a:pt x="224790" y="5506720"/>
                  </a:lnTo>
                  <a:lnTo>
                    <a:pt x="224790" y="5505450"/>
                  </a:lnTo>
                  <a:lnTo>
                    <a:pt x="238760" y="5505450"/>
                  </a:lnTo>
                  <a:lnTo>
                    <a:pt x="238760" y="5504180"/>
                  </a:lnTo>
                  <a:lnTo>
                    <a:pt x="252730" y="5504180"/>
                  </a:lnTo>
                  <a:lnTo>
                    <a:pt x="252730" y="5502910"/>
                  </a:lnTo>
                  <a:lnTo>
                    <a:pt x="266700" y="5502910"/>
                  </a:lnTo>
                  <a:lnTo>
                    <a:pt x="266700" y="5501640"/>
                  </a:lnTo>
                  <a:lnTo>
                    <a:pt x="280670" y="5501640"/>
                  </a:lnTo>
                  <a:lnTo>
                    <a:pt x="280670" y="5500370"/>
                  </a:lnTo>
                  <a:lnTo>
                    <a:pt x="294640" y="5500370"/>
                  </a:lnTo>
                  <a:lnTo>
                    <a:pt x="294640" y="5499100"/>
                  </a:lnTo>
                  <a:lnTo>
                    <a:pt x="308610" y="5499100"/>
                  </a:lnTo>
                  <a:lnTo>
                    <a:pt x="308610" y="5497830"/>
                  </a:lnTo>
                  <a:lnTo>
                    <a:pt x="322580" y="5497830"/>
                  </a:lnTo>
                  <a:lnTo>
                    <a:pt x="322580" y="5496560"/>
                  </a:lnTo>
                  <a:lnTo>
                    <a:pt x="326390" y="5496560"/>
                  </a:lnTo>
                  <a:lnTo>
                    <a:pt x="326390" y="5488940"/>
                  </a:lnTo>
                  <a:lnTo>
                    <a:pt x="326390" y="5473712"/>
                  </a:lnTo>
                  <a:close/>
                </a:path>
                <a:path w="326389" h="5525770">
                  <a:moveTo>
                    <a:pt x="326390" y="5469902"/>
                  </a:moveTo>
                  <a:lnTo>
                    <a:pt x="0" y="5469902"/>
                  </a:lnTo>
                  <a:lnTo>
                    <a:pt x="0" y="5473700"/>
                  </a:lnTo>
                  <a:lnTo>
                    <a:pt x="326390" y="5473700"/>
                  </a:lnTo>
                  <a:lnTo>
                    <a:pt x="326390" y="5469902"/>
                  </a:lnTo>
                  <a:close/>
                </a:path>
                <a:path w="326389" h="5525770">
                  <a:moveTo>
                    <a:pt x="326390" y="5412752"/>
                  </a:moveTo>
                  <a:lnTo>
                    <a:pt x="0" y="5412752"/>
                  </a:lnTo>
                  <a:lnTo>
                    <a:pt x="0" y="5469890"/>
                  </a:lnTo>
                  <a:lnTo>
                    <a:pt x="326390" y="5469890"/>
                  </a:lnTo>
                  <a:lnTo>
                    <a:pt x="326390" y="5412752"/>
                  </a:lnTo>
                  <a:close/>
                </a:path>
                <a:path w="326389" h="5525770">
                  <a:moveTo>
                    <a:pt x="32639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326390" y="5412740"/>
                  </a:lnTo>
                  <a:lnTo>
                    <a:pt x="326390" y="5403862"/>
                  </a:lnTo>
                  <a:close/>
                </a:path>
                <a:path w="326389" h="5525770">
                  <a:moveTo>
                    <a:pt x="32639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6390" y="5403850"/>
                  </a:lnTo>
                  <a:lnTo>
                    <a:pt x="326390" y="5400052"/>
                  </a:lnTo>
                  <a:close/>
                </a:path>
                <a:path w="326389" h="5525770">
                  <a:moveTo>
                    <a:pt x="32639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6390" y="5400040"/>
                  </a:lnTo>
                  <a:lnTo>
                    <a:pt x="326390" y="5384812"/>
                  </a:lnTo>
                  <a:close/>
                </a:path>
                <a:path w="326389" h="5525770">
                  <a:moveTo>
                    <a:pt x="32639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6390" y="5384800"/>
                  </a:lnTo>
                  <a:lnTo>
                    <a:pt x="326390" y="5359412"/>
                  </a:lnTo>
                  <a:close/>
                </a:path>
                <a:path w="326389" h="5525770">
                  <a:moveTo>
                    <a:pt x="32639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6390" y="5359400"/>
                  </a:lnTo>
                  <a:lnTo>
                    <a:pt x="326390" y="5334012"/>
                  </a:lnTo>
                  <a:close/>
                </a:path>
                <a:path w="326389" h="5525770">
                  <a:moveTo>
                    <a:pt x="32639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6390" y="5334000"/>
                  </a:lnTo>
                  <a:lnTo>
                    <a:pt x="326390" y="5330202"/>
                  </a:lnTo>
                  <a:close/>
                </a:path>
                <a:path w="326389" h="5525770">
                  <a:moveTo>
                    <a:pt x="32639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6390" y="5330190"/>
                  </a:lnTo>
                  <a:lnTo>
                    <a:pt x="326390" y="5314962"/>
                  </a:lnTo>
                  <a:close/>
                </a:path>
                <a:path w="326389" h="5525770">
                  <a:moveTo>
                    <a:pt x="32639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6390" y="5314950"/>
                  </a:lnTo>
                  <a:lnTo>
                    <a:pt x="326390" y="5220982"/>
                  </a:lnTo>
                  <a:close/>
                </a:path>
                <a:path w="326389" h="5525770">
                  <a:moveTo>
                    <a:pt x="32639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6390" y="5220970"/>
                  </a:lnTo>
                  <a:lnTo>
                    <a:pt x="326390" y="5214632"/>
                  </a:lnTo>
                  <a:close/>
                </a:path>
                <a:path w="326389" h="5525770">
                  <a:moveTo>
                    <a:pt x="32639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6390" y="5214620"/>
                  </a:lnTo>
                  <a:lnTo>
                    <a:pt x="326390" y="5208282"/>
                  </a:lnTo>
                  <a:close/>
                </a:path>
                <a:path w="326389" h="5525770">
                  <a:moveTo>
                    <a:pt x="32639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6390" y="5208270"/>
                  </a:lnTo>
                  <a:lnTo>
                    <a:pt x="326390" y="5201932"/>
                  </a:lnTo>
                  <a:close/>
                </a:path>
                <a:path w="326389" h="5525770">
                  <a:moveTo>
                    <a:pt x="32639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6390" y="5201920"/>
                  </a:lnTo>
                  <a:lnTo>
                    <a:pt x="326390" y="5195582"/>
                  </a:lnTo>
                  <a:close/>
                </a:path>
                <a:path w="326389" h="5525770">
                  <a:moveTo>
                    <a:pt x="32639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6390" y="5195570"/>
                  </a:lnTo>
                  <a:lnTo>
                    <a:pt x="326390" y="5176532"/>
                  </a:lnTo>
                  <a:close/>
                </a:path>
                <a:path w="326389" h="5525770">
                  <a:moveTo>
                    <a:pt x="32639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6390" y="5176520"/>
                  </a:lnTo>
                  <a:lnTo>
                    <a:pt x="326390" y="5157482"/>
                  </a:lnTo>
                  <a:close/>
                </a:path>
                <a:path w="326389" h="5525770">
                  <a:moveTo>
                    <a:pt x="32639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6390" y="5157470"/>
                  </a:lnTo>
                  <a:lnTo>
                    <a:pt x="326390" y="5151132"/>
                  </a:lnTo>
                  <a:close/>
                </a:path>
                <a:path w="326389" h="5525770">
                  <a:moveTo>
                    <a:pt x="32639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6390" y="5151120"/>
                  </a:lnTo>
                  <a:lnTo>
                    <a:pt x="326390" y="5144782"/>
                  </a:lnTo>
                  <a:close/>
                </a:path>
                <a:path w="326389" h="5525770">
                  <a:moveTo>
                    <a:pt x="32639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6390" y="5144770"/>
                  </a:lnTo>
                  <a:lnTo>
                    <a:pt x="326390" y="5138432"/>
                  </a:lnTo>
                  <a:close/>
                </a:path>
                <a:path w="326389" h="5525770">
                  <a:moveTo>
                    <a:pt x="32639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6390" y="5138420"/>
                  </a:lnTo>
                  <a:lnTo>
                    <a:pt x="326390" y="5125732"/>
                  </a:lnTo>
                  <a:close/>
                </a:path>
                <a:path w="326389" h="5525770">
                  <a:moveTo>
                    <a:pt x="32639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6390" y="5125720"/>
                  </a:lnTo>
                  <a:lnTo>
                    <a:pt x="326390" y="5119382"/>
                  </a:lnTo>
                  <a:close/>
                </a:path>
                <a:path w="326389" h="5525770">
                  <a:moveTo>
                    <a:pt x="32639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6390" y="5119370"/>
                  </a:lnTo>
                  <a:lnTo>
                    <a:pt x="326390" y="5113032"/>
                  </a:lnTo>
                  <a:close/>
                </a:path>
                <a:path w="326389" h="5525770">
                  <a:moveTo>
                    <a:pt x="32639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6390" y="5113020"/>
                  </a:lnTo>
                  <a:lnTo>
                    <a:pt x="326390" y="5106682"/>
                  </a:lnTo>
                  <a:close/>
                </a:path>
                <a:path w="326389" h="5525770">
                  <a:moveTo>
                    <a:pt x="32639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6390" y="5106670"/>
                  </a:lnTo>
                  <a:lnTo>
                    <a:pt x="326390" y="5100332"/>
                  </a:lnTo>
                  <a:close/>
                </a:path>
                <a:path w="326389" h="5525770">
                  <a:moveTo>
                    <a:pt x="32639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6390" y="5100320"/>
                  </a:lnTo>
                  <a:lnTo>
                    <a:pt x="326390" y="5087632"/>
                  </a:lnTo>
                  <a:close/>
                </a:path>
                <a:path w="326389" h="5525770">
                  <a:moveTo>
                    <a:pt x="326390" y="0"/>
                  </a:moveTo>
                  <a:lnTo>
                    <a:pt x="0" y="0"/>
                  </a:lnTo>
                  <a:lnTo>
                    <a:pt x="0" y="5087620"/>
                  </a:lnTo>
                  <a:lnTo>
                    <a:pt x="326390" y="5087620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52470" y="7619"/>
              <a:ext cx="325120" cy="5556250"/>
            </a:xfrm>
            <a:custGeom>
              <a:avLst/>
              <a:gdLst/>
              <a:ahLst/>
              <a:cxnLst/>
              <a:rect l="l" t="t" r="r" b="b"/>
              <a:pathLst>
                <a:path w="325120" h="5556250">
                  <a:moveTo>
                    <a:pt x="325120" y="5499112"/>
                  </a:moveTo>
                  <a:lnTo>
                    <a:pt x="0" y="5499112"/>
                  </a:lnTo>
                  <a:lnTo>
                    <a:pt x="0" y="5518150"/>
                  </a:lnTo>
                  <a:lnTo>
                    <a:pt x="0" y="5527040"/>
                  </a:lnTo>
                  <a:lnTo>
                    <a:pt x="0" y="5556250"/>
                  </a:lnTo>
                  <a:lnTo>
                    <a:pt x="1270" y="5556250"/>
                  </a:lnTo>
                  <a:lnTo>
                    <a:pt x="1270" y="5554980"/>
                  </a:lnTo>
                  <a:lnTo>
                    <a:pt x="15240" y="5554980"/>
                  </a:lnTo>
                  <a:lnTo>
                    <a:pt x="15240" y="5553710"/>
                  </a:lnTo>
                  <a:lnTo>
                    <a:pt x="29197" y="5553710"/>
                  </a:lnTo>
                  <a:lnTo>
                    <a:pt x="29197" y="5552440"/>
                  </a:lnTo>
                  <a:lnTo>
                    <a:pt x="43180" y="5552440"/>
                  </a:lnTo>
                  <a:lnTo>
                    <a:pt x="43180" y="5551170"/>
                  </a:lnTo>
                  <a:lnTo>
                    <a:pt x="57150" y="5551170"/>
                  </a:lnTo>
                  <a:lnTo>
                    <a:pt x="57150" y="5549900"/>
                  </a:lnTo>
                  <a:lnTo>
                    <a:pt x="71120" y="5549900"/>
                  </a:lnTo>
                  <a:lnTo>
                    <a:pt x="71120" y="5548630"/>
                  </a:lnTo>
                  <a:lnTo>
                    <a:pt x="85090" y="5548630"/>
                  </a:lnTo>
                  <a:lnTo>
                    <a:pt x="85090" y="5547360"/>
                  </a:lnTo>
                  <a:lnTo>
                    <a:pt x="100330" y="5547360"/>
                  </a:lnTo>
                  <a:lnTo>
                    <a:pt x="100330" y="5546090"/>
                  </a:lnTo>
                  <a:lnTo>
                    <a:pt x="114300" y="5546090"/>
                  </a:lnTo>
                  <a:lnTo>
                    <a:pt x="114300" y="5544820"/>
                  </a:lnTo>
                  <a:lnTo>
                    <a:pt x="128270" y="5544820"/>
                  </a:lnTo>
                  <a:lnTo>
                    <a:pt x="128270" y="5543550"/>
                  </a:lnTo>
                  <a:lnTo>
                    <a:pt x="142240" y="5543550"/>
                  </a:lnTo>
                  <a:lnTo>
                    <a:pt x="142240" y="5542280"/>
                  </a:lnTo>
                  <a:lnTo>
                    <a:pt x="156210" y="5542280"/>
                  </a:lnTo>
                  <a:lnTo>
                    <a:pt x="156210" y="5541010"/>
                  </a:lnTo>
                  <a:lnTo>
                    <a:pt x="170180" y="5541010"/>
                  </a:lnTo>
                  <a:lnTo>
                    <a:pt x="170180" y="5539740"/>
                  </a:lnTo>
                  <a:lnTo>
                    <a:pt x="184150" y="5539740"/>
                  </a:lnTo>
                  <a:lnTo>
                    <a:pt x="184150" y="5538470"/>
                  </a:lnTo>
                  <a:lnTo>
                    <a:pt x="198120" y="5538470"/>
                  </a:lnTo>
                  <a:lnTo>
                    <a:pt x="198120" y="5537200"/>
                  </a:lnTo>
                  <a:lnTo>
                    <a:pt x="212090" y="5537200"/>
                  </a:lnTo>
                  <a:lnTo>
                    <a:pt x="212090" y="5535930"/>
                  </a:lnTo>
                  <a:lnTo>
                    <a:pt x="226060" y="5535930"/>
                  </a:lnTo>
                  <a:lnTo>
                    <a:pt x="226060" y="5534660"/>
                  </a:lnTo>
                  <a:lnTo>
                    <a:pt x="240030" y="5534660"/>
                  </a:lnTo>
                  <a:lnTo>
                    <a:pt x="240030" y="5533390"/>
                  </a:lnTo>
                  <a:lnTo>
                    <a:pt x="254000" y="5533390"/>
                  </a:lnTo>
                  <a:lnTo>
                    <a:pt x="254000" y="5532120"/>
                  </a:lnTo>
                  <a:lnTo>
                    <a:pt x="267970" y="5532120"/>
                  </a:lnTo>
                  <a:lnTo>
                    <a:pt x="267970" y="5530850"/>
                  </a:lnTo>
                  <a:lnTo>
                    <a:pt x="281940" y="5530850"/>
                  </a:lnTo>
                  <a:lnTo>
                    <a:pt x="281940" y="5529580"/>
                  </a:lnTo>
                  <a:lnTo>
                    <a:pt x="295910" y="5529580"/>
                  </a:lnTo>
                  <a:lnTo>
                    <a:pt x="295910" y="5528310"/>
                  </a:lnTo>
                  <a:lnTo>
                    <a:pt x="309880" y="5528310"/>
                  </a:lnTo>
                  <a:lnTo>
                    <a:pt x="309880" y="5527040"/>
                  </a:lnTo>
                  <a:lnTo>
                    <a:pt x="325120" y="5527040"/>
                  </a:lnTo>
                  <a:lnTo>
                    <a:pt x="325120" y="5518150"/>
                  </a:lnTo>
                  <a:lnTo>
                    <a:pt x="325120" y="5499112"/>
                  </a:lnTo>
                  <a:close/>
                </a:path>
                <a:path w="325120" h="5556250">
                  <a:moveTo>
                    <a:pt x="325120" y="5488952"/>
                  </a:moveTo>
                  <a:lnTo>
                    <a:pt x="0" y="5488952"/>
                  </a:lnTo>
                  <a:lnTo>
                    <a:pt x="0" y="5499100"/>
                  </a:lnTo>
                  <a:lnTo>
                    <a:pt x="325120" y="5499100"/>
                  </a:lnTo>
                  <a:lnTo>
                    <a:pt x="325120" y="5488952"/>
                  </a:lnTo>
                  <a:close/>
                </a:path>
                <a:path w="325120" h="5556250">
                  <a:moveTo>
                    <a:pt x="325120" y="5473712"/>
                  </a:moveTo>
                  <a:lnTo>
                    <a:pt x="0" y="5473712"/>
                  </a:lnTo>
                  <a:lnTo>
                    <a:pt x="0" y="5488940"/>
                  </a:lnTo>
                  <a:lnTo>
                    <a:pt x="325120" y="5488940"/>
                  </a:lnTo>
                  <a:lnTo>
                    <a:pt x="325120" y="5473712"/>
                  </a:lnTo>
                  <a:close/>
                </a:path>
                <a:path w="325120" h="5556250">
                  <a:moveTo>
                    <a:pt x="325120" y="5469902"/>
                  </a:moveTo>
                  <a:lnTo>
                    <a:pt x="0" y="5469902"/>
                  </a:lnTo>
                  <a:lnTo>
                    <a:pt x="0" y="5473700"/>
                  </a:lnTo>
                  <a:lnTo>
                    <a:pt x="325120" y="5473700"/>
                  </a:lnTo>
                  <a:lnTo>
                    <a:pt x="325120" y="5469902"/>
                  </a:lnTo>
                  <a:close/>
                </a:path>
                <a:path w="325120" h="5556250">
                  <a:moveTo>
                    <a:pt x="325120" y="5412752"/>
                  </a:moveTo>
                  <a:lnTo>
                    <a:pt x="0" y="541275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12752"/>
                  </a:lnTo>
                  <a:close/>
                </a:path>
                <a:path w="325120" h="5556250">
                  <a:moveTo>
                    <a:pt x="325120" y="5403862"/>
                  </a:moveTo>
                  <a:lnTo>
                    <a:pt x="0" y="5403862"/>
                  </a:lnTo>
                  <a:lnTo>
                    <a:pt x="0" y="5412740"/>
                  </a:lnTo>
                  <a:lnTo>
                    <a:pt x="325120" y="5412740"/>
                  </a:lnTo>
                  <a:lnTo>
                    <a:pt x="325120" y="5403862"/>
                  </a:lnTo>
                  <a:close/>
                </a:path>
                <a:path w="325120" h="555625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3850"/>
                  </a:lnTo>
                  <a:lnTo>
                    <a:pt x="325120" y="5403850"/>
                  </a:lnTo>
                  <a:lnTo>
                    <a:pt x="325120" y="5400052"/>
                  </a:lnTo>
                  <a:close/>
                </a:path>
                <a:path w="325120" h="5556250">
                  <a:moveTo>
                    <a:pt x="325120" y="5384812"/>
                  </a:moveTo>
                  <a:lnTo>
                    <a:pt x="0" y="538481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84812"/>
                  </a:lnTo>
                  <a:close/>
                </a:path>
                <a:path w="325120" h="5556250">
                  <a:moveTo>
                    <a:pt x="325120" y="5359412"/>
                  </a:moveTo>
                  <a:lnTo>
                    <a:pt x="0" y="5359412"/>
                  </a:lnTo>
                  <a:lnTo>
                    <a:pt x="0" y="5384800"/>
                  </a:lnTo>
                  <a:lnTo>
                    <a:pt x="325120" y="5384800"/>
                  </a:lnTo>
                  <a:lnTo>
                    <a:pt x="325120" y="5359412"/>
                  </a:lnTo>
                  <a:close/>
                </a:path>
                <a:path w="325120" h="5556250">
                  <a:moveTo>
                    <a:pt x="325120" y="5334012"/>
                  </a:moveTo>
                  <a:lnTo>
                    <a:pt x="0" y="5334012"/>
                  </a:lnTo>
                  <a:lnTo>
                    <a:pt x="0" y="5359400"/>
                  </a:lnTo>
                  <a:lnTo>
                    <a:pt x="325120" y="5359400"/>
                  </a:lnTo>
                  <a:lnTo>
                    <a:pt x="325120" y="5334012"/>
                  </a:lnTo>
                  <a:close/>
                </a:path>
                <a:path w="325120" h="5556250">
                  <a:moveTo>
                    <a:pt x="325120" y="5330202"/>
                  </a:moveTo>
                  <a:lnTo>
                    <a:pt x="0" y="5330202"/>
                  </a:lnTo>
                  <a:lnTo>
                    <a:pt x="0" y="5334000"/>
                  </a:lnTo>
                  <a:lnTo>
                    <a:pt x="325120" y="5334000"/>
                  </a:lnTo>
                  <a:lnTo>
                    <a:pt x="325120" y="5330202"/>
                  </a:lnTo>
                  <a:close/>
                </a:path>
                <a:path w="325120" h="5556250">
                  <a:moveTo>
                    <a:pt x="325120" y="5314962"/>
                  </a:moveTo>
                  <a:lnTo>
                    <a:pt x="0" y="531496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14962"/>
                  </a:lnTo>
                  <a:close/>
                </a:path>
                <a:path w="325120" h="5556250">
                  <a:moveTo>
                    <a:pt x="325120" y="5220982"/>
                  </a:moveTo>
                  <a:lnTo>
                    <a:pt x="0" y="5220982"/>
                  </a:lnTo>
                  <a:lnTo>
                    <a:pt x="0" y="5314950"/>
                  </a:lnTo>
                  <a:lnTo>
                    <a:pt x="325120" y="5314950"/>
                  </a:lnTo>
                  <a:lnTo>
                    <a:pt x="325120" y="5220982"/>
                  </a:lnTo>
                  <a:close/>
                </a:path>
                <a:path w="325120" h="5556250">
                  <a:moveTo>
                    <a:pt x="325120" y="5214632"/>
                  </a:moveTo>
                  <a:lnTo>
                    <a:pt x="0" y="5214632"/>
                  </a:lnTo>
                  <a:lnTo>
                    <a:pt x="0" y="5220970"/>
                  </a:lnTo>
                  <a:lnTo>
                    <a:pt x="325120" y="5220970"/>
                  </a:lnTo>
                  <a:lnTo>
                    <a:pt x="325120" y="5214632"/>
                  </a:lnTo>
                  <a:close/>
                </a:path>
                <a:path w="325120" h="5556250">
                  <a:moveTo>
                    <a:pt x="32512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5120" y="5214620"/>
                  </a:lnTo>
                  <a:lnTo>
                    <a:pt x="325120" y="5208282"/>
                  </a:lnTo>
                  <a:close/>
                </a:path>
                <a:path w="325120" h="5556250">
                  <a:moveTo>
                    <a:pt x="32512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5120" y="5208270"/>
                  </a:lnTo>
                  <a:lnTo>
                    <a:pt x="325120" y="5201932"/>
                  </a:lnTo>
                  <a:close/>
                </a:path>
                <a:path w="325120" h="5556250">
                  <a:moveTo>
                    <a:pt x="32512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5120" y="5201920"/>
                  </a:lnTo>
                  <a:lnTo>
                    <a:pt x="325120" y="5195582"/>
                  </a:lnTo>
                  <a:close/>
                </a:path>
                <a:path w="325120" h="5556250">
                  <a:moveTo>
                    <a:pt x="325120" y="5176532"/>
                  </a:moveTo>
                  <a:lnTo>
                    <a:pt x="0" y="5176532"/>
                  </a:lnTo>
                  <a:lnTo>
                    <a:pt x="0" y="5195570"/>
                  </a:lnTo>
                  <a:lnTo>
                    <a:pt x="325120" y="5195570"/>
                  </a:lnTo>
                  <a:lnTo>
                    <a:pt x="325120" y="5176532"/>
                  </a:lnTo>
                  <a:close/>
                </a:path>
                <a:path w="325120" h="5556250">
                  <a:moveTo>
                    <a:pt x="325120" y="5157482"/>
                  </a:moveTo>
                  <a:lnTo>
                    <a:pt x="0" y="5157482"/>
                  </a:lnTo>
                  <a:lnTo>
                    <a:pt x="0" y="5176520"/>
                  </a:lnTo>
                  <a:lnTo>
                    <a:pt x="325120" y="5176520"/>
                  </a:lnTo>
                  <a:lnTo>
                    <a:pt x="325120" y="5157482"/>
                  </a:lnTo>
                  <a:close/>
                </a:path>
                <a:path w="325120" h="5556250">
                  <a:moveTo>
                    <a:pt x="325120" y="5151132"/>
                  </a:moveTo>
                  <a:lnTo>
                    <a:pt x="0" y="5151132"/>
                  </a:lnTo>
                  <a:lnTo>
                    <a:pt x="0" y="5157470"/>
                  </a:lnTo>
                  <a:lnTo>
                    <a:pt x="325120" y="5157470"/>
                  </a:lnTo>
                  <a:lnTo>
                    <a:pt x="325120" y="5151132"/>
                  </a:lnTo>
                  <a:close/>
                </a:path>
                <a:path w="325120" h="5556250">
                  <a:moveTo>
                    <a:pt x="32512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5120" y="5151120"/>
                  </a:lnTo>
                  <a:lnTo>
                    <a:pt x="325120" y="5144782"/>
                  </a:lnTo>
                  <a:close/>
                </a:path>
                <a:path w="325120" h="5556250">
                  <a:moveTo>
                    <a:pt x="32512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5120" y="5144770"/>
                  </a:lnTo>
                  <a:lnTo>
                    <a:pt x="325120" y="5138432"/>
                  </a:lnTo>
                  <a:close/>
                </a:path>
                <a:path w="325120" h="5556250">
                  <a:moveTo>
                    <a:pt x="325120" y="5125732"/>
                  </a:moveTo>
                  <a:lnTo>
                    <a:pt x="0" y="5125732"/>
                  </a:lnTo>
                  <a:lnTo>
                    <a:pt x="0" y="5138420"/>
                  </a:lnTo>
                  <a:lnTo>
                    <a:pt x="325120" y="5138420"/>
                  </a:lnTo>
                  <a:lnTo>
                    <a:pt x="325120" y="5125732"/>
                  </a:lnTo>
                  <a:close/>
                </a:path>
                <a:path w="325120" h="5556250">
                  <a:moveTo>
                    <a:pt x="325120" y="5119382"/>
                  </a:moveTo>
                  <a:lnTo>
                    <a:pt x="0" y="5119382"/>
                  </a:lnTo>
                  <a:lnTo>
                    <a:pt x="0" y="5125720"/>
                  </a:lnTo>
                  <a:lnTo>
                    <a:pt x="325120" y="5125720"/>
                  </a:lnTo>
                  <a:lnTo>
                    <a:pt x="325120" y="5119382"/>
                  </a:lnTo>
                  <a:close/>
                </a:path>
                <a:path w="325120" h="5556250">
                  <a:moveTo>
                    <a:pt x="32512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5120" y="5119370"/>
                  </a:lnTo>
                  <a:lnTo>
                    <a:pt x="325120" y="5113032"/>
                  </a:lnTo>
                  <a:close/>
                </a:path>
                <a:path w="325120" h="5556250">
                  <a:moveTo>
                    <a:pt x="32512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5120" y="5113020"/>
                  </a:lnTo>
                  <a:lnTo>
                    <a:pt x="325120" y="5106682"/>
                  </a:lnTo>
                  <a:close/>
                </a:path>
                <a:path w="325120" h="5556250">
                  <a:moveTo>
                    <a:pt x="32512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5120" y="5106670"/>
                  </a:lnTo>
                  <a:lnTo>
                    <a:pt x="325120" y="5100332"/>
                  </a:lnTo>
                  <a:close/>
                </a:path>
                <a:path w="325120" h="5556250">
                  <a:moveTo>
                    <a:pt x="325120" y="5087632"/>
                  </a:moveTo>
                  <a:lnTo>
                    <a:pt x="0" y="5087632"/>
                  </a:lnTo>
                  <a:lnTo>
                    <a:pt x="0" y="5100320"/>
                  </a:lnTo>
                  <a:lnTo>
                    <a:pt x="325120" y="5100320"/>
                  </a:lnTo>
                  <a:lnTo>
                    <a:pt x="325120" y="5087632"/>
                  </a:lnTo>
                  <a:close/>
                </a:path>
                <a:path w="325120" h="5556250">
                  <a:moveTo>
                    <a:pt x="325120" y="0"/>
                  </a:moveTo>
                  <a:lnTo>
                    <a:pt x="208280" y="0"/>
                  </a:lnTo>
                  <a:lnTo>
                    <a:pt x="208280" y="1270"/>
                  </a:lnTo>
                  <a:lnTo>
                    <a:pt x="0" y="1270"/>
                  </a:lnTo>
                  <a:lnTo>
                    <a:pt x="0" y="5087620"/>
                  </a:lnTo>
                  <a:lnTo>
                    <a:pt x="325120" y="508762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27350" y="8889"/>
              <a:ext cx="325120" cy="5584190"/>
            </a:xfrm>
            <a:custGeom>
              <a:avLst/>
              <a:gdLst/>
              <a:ahLst/>
              <a:cxnLst/>
              <a:rect l="l" t="t" r="r" b="b"/>
              <a:pathLst>
                <a:path w="325120" h="5584190">
                  <a:moveTo>
                    <a:pt x="3810" y="5582932"/>
                  </a:moveTo>
                  <a:lnTo>
                    <a:pt x="0" y="5582932"/>
                  </a:lnTo>
                  <a:lnTo>
                    <a:pt x="0" y="5584190"/>
                  </a:lnTo>
                  <a:lnTo>
                    <a:pt x="3810" y="5584190"/>
                  </a:lnTo>
                  <a:lnTo>
                    <a:pt x="3810" y="5582932"/>
                  </a:lnTo>
                  <a:close/>
                </a:path>
                <a:path w="325120" h="5584190">
                  <a:moveTo>
                    <a:pt x="325120" y="5516892"/>
                  </a:moveTo>
                  <a:lnTo>
                    <a:pt x="0" y="5516892"/>
                  </a:lnTo>
                  <a:lnTo>
                    <a:pt x="0" y="5544820"/>
                  </a:lnTo>
                  <a:lnTo>
                    <a:pt x="0" y="5554980"/>
                  </a:lnTo>
                  <a:lnTo>
                    <a:pt x="0" y="5582920"/>
                  </a:lnTo>
                  <a:lnTo>
                    <a:pt x="17780" y="5582920"/>
                  </a:lnTo>
                  <a:lnTo>
                    <a:pt x="17780" y="5581650"/>
                  </a:lnTo>
                  <a:lnTo>
                    <a:pt x="31750" y="5581650"/>
                  </a:lnTo>
                  <a:lnTo>
                    <a:pt x="31750" y="5580380"/>
                  </a:lnTo>
                  <a:lnTo>
                    <a:pt x="45720" y="5580380"/>
                  </a:lnTo>
                  <a:lnTo>
                    <a:pt x="45720" y="5579110"/>
                  </a:lnTo>
                  <a:lnTo>
                    <a:pt x="59690" y="5579110"/>
                  </a:lnTo>
                  <a:lnTo>
                    <a:pt x="59690" y="5577840"/>
                  </a:lnTo>
                  <a:lnTo>
                    <a:pt x="73660" y="5577840"/>
                  </a:lnTo>
                  <a:lnTo>
                    <a:pt x="73660" y="5576570"/>
                  </a:lnTo>
                  <a:lnTo>
                    <a:pt x="87630" y="5576570"/>
                  </a:lnTo>
                  <a:lnTo>
                    <a:pt x="87630" y="5575300"/>
                  </a:lnTo>
                  <a:lnTo>
                    <a:pt x="101600" y="5575300"/>
                  </a:lnTo>
                  <a:lnTo>
                    <a:pt x="101600" y="5574030"/>
                  </a:lnTo>
                  <a:lnTo>
                    <a:pt x="115570" y="5574030"/>
                  </a:lnTo>
                  <a:lnTo>
                    <a:pt x="115570" y="5572760"/>
                  </a:lnTo>
                  <a:lnTo>
                    <a:pt x="129540" y="5572760"/>
                  </a:lnTo>
                  <a:lnTo>
                    <a:pt x="129540" y="5571490"/>
                  </a:lnTo>
                  <a:lnTo>
                    <a:pt x="143510" y="5571490"/>
                  </a:lnTo>
                  <a:lnTo>
                    <a:pt x="143510" y="5570220"/>
                  </a:lnTo>
                  <a:lnTo>
                    <a:pt x="157480" y="5570220"/>
                  </a:lnTo>
                  <a:lnTo>
                    <a:pt x="157480" y="5568950"/>
                  </a:lnTo>
                  <a:lnTo>
                    <a:pt x="171450" y="5568950"/>
                  </a:lnTo>
                  <a:lnTo>
                    <a:pt x="171450" y="5567680"/>
                  </a:lnTo>
                  <a:lnTo>
                    <a:pt x="185420" y="5567680"/>
                  </a:lnTo>
                  <a:lnTo>
                    <a:pt x="185420" y="5566410"/>
                  </a:lnTo>
                  <a:lnTo>
                    <a:pt x="199390" y="5566410"/>
                  </a:lnTo>
                  <a:lnTo>
                    <a:pt x="199390" y="5565140"/>
                  </a:lnTo>
                  <a:lnTo>
                    <a:pt x="214630" y="5565140"/>
                  </a:lnTo>
                  <a:lnTo>
                    <a:pt x="214630" y="5563870"/>
                  </a:lnTo>
                  <a:lnTo>
                    <a:pt x="228600" y="5563870"/>
                  </a:lnTo>
                  <a:lnTo>
                    <a:pt x="228600" y="5562600"/>
                  </a:lnTo>
                  <a:lnTo>
                    <a:pt x="242570" y="5562600"/>
                  </a:lnTo>
                  <a:lnTo>
                    <a:pt x="242570" y="5561330"/>
                  </a:lnTo>
                  <a:lnTo>
                    <a:pt x="256540" y="5561330"/>
                  </a:lnTo>
                  <a:lnTo>
                    <a:pt x="256540" y="5560060"/>
                  </a:lnTo>
                  <a:lnTo>
                    <a:pt x="270510" y="5560060"/>
                  </a:lnTo>
                  <a:lnTo>
                    <a:pt x="270510" y="5558790"/>
                  </a:lnTo>
                  <a:lnTo>
                    <a:pt x="284480" y="5558790"/>
                  </a:lnTo>
                  <a:lnTo>
                    <a:pt x="284480" y="5557520"/>
                  </a:lnTo>
                  <a:lnTo>
                    <a:pt x="298450" y="5557520"/>
                  </a:lnTo>
                  <a:lnTo>
                    <a:pt x="298450" y="5556250"/>
                  </a:lnTo>
                  <a:lnTo>
                    <a:pt x="312420" y="5556250"/>
                  </a:lnTo>
                  <a:lnTo>
                    <a:pt x="312420" y="5554980"/>
                  </a:lnTo>
                  <a:lnTo>
                    <a:pt x="325120" y="5554980"/>
                  </a:lnTo>
                  <a:lnTo>
                    <a:pt x="325120" y="5544820"/>
                  </a:lnTo>
                  <a:lnTo>
                    <a:pt x="325120" y="5516892"/>
                  </a:lnTo>
                  <a:close/>
                </a:path>
                <a:path w="325120" h="5584190">
                  <a:moveTo>
                    <a:pt x="325120" y="5497842"/>
                  </a:moveTo>
                  <a:lnTo>
                    <a:pt x="0" y="5497842"/>
                  </a:lnTo>
                  <a:lnTo>
                    <a:pt x="0" y="5516880"/>
                  </a:lnTo>
                  <a:lnTo>
                    <a:pt x="325120" y="5516880"/>
                  </a:lnTo>
                  <a:lnTo>
                    <a:pt x="325120" y="5497842"/>
                  </a:lnTo>
                  <a:close/>
                </a:path>
                <a:path w="325120" h="5584190">
                  <a:moveTo>
                    <a:pt x="325120" y="5487682"/>
                  </a:moveTo>
                  <a:lnTo>
                    <a:pt x="0" y="5487682"/>
                  </a:lnTo>
                  <a:lnTo>
                    <a:pt x="0" y="5497830"/>
                  </a:lnTo>
                  <a:lnTo>
                    <a:pt x="325120" y="5497830"/>
                  </a:lnTo>
                  <a:lnTo>
                    <a:pt x="325120" y="5487682"/>
                  </a:lnTo>
                  <a:close/>
                </a:path>
                <a:path w="325120" h="5584190">
                  <a:moveTo>
                    <a:pt x="325120" y="5472442"/>
                  </a:moveTo>
                  <a:lnTo>
                    <a:pt x="0" y="5472442"/>
                  </a:lnTo>
                  <a:lnTo>
                    <a:pt x="0" y="5487670"/>
                  </a:lnTo>
                  <a:lnTo>
                    <a:pt x="325120" y="5487670"/>
                  </a:lnTo>
                  <a:lnTo>
                    <a:pt x="325120" y="5472442"/>
                  </a:lnTo>
                  <a:close/>
                </a:path>
                <a:path w="325120" h="5584190">
                  <a:moveTo>
                    <a:pt x="325120" y="5468632"/>
                  </a:moveTo>
                  <a:lnTo>
                    <a:pt x="0" y="5468632"/>
                  </a:lnTo>
                  <a:lnTo>
                    <a:pt x="0" y="5472430"/>
                  </a:lnTo>
                  <a:lnTo>
                    <a:pt x="325120" y="5472430"/>
                  </a:lnTo>
                  <a:lnTo>
                    <a:pt x="325120" y="5468632"/>
                  </a:lnTo>
                  <a:close/>
                </a:path>
                <a:path w="325120" h="5584190">
                  <a:moveTo>
                    <a:pt x="325120" y="5411482"/>
                  </a:moveTo>
                  <a:lnTo>
                    <a:pt x="0" y="541148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11482"/>
                  </a:lnTo>
                  <a:close/>
                </a:path>
                <a:path w="325120" h="5584190">
                  <a:moveTo>
                    <a:pt x="325120" y="5402592"/>
                  </a:moveTo>
                  <a:lnTo>
                    <a:pt x="0" y="5402592"/>
                  </a:lnTo>
                  <a:lnTo>
                    <a:pt x="0" y="5411470"/>
                  </a:lnTo>
                  <a:lnTo>
                    <a:pt x="325120" y="5411470"/>
                  </a:lnTo>
                  <a:lnTo>
                    <a:pt x="325120" y="5402592"/>
                  </a:lnTo>
                  <a:close/>
                </a:path>
                <a:path w="325120" h="558419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2580"/>
                  </a:lnTo>
                  <a:lnTo>
                    <a:pt x="325120" y="5402580"/>
                  </a:lnTo>
                  <a:lnTo>
                    <a:pt x="325120" y="5398782"/>
                  </a:lnTo>
                  <a:close/>
                </a:path>
                <a:path w="325120" h="5584190">
                  <a:moveTo>
                    <a:pt x="325120" y="5383542"/>
                  </a:moveTo>
                  <a:lnTo>
                    <a:pt x="0" y="538354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83542"/>
                  </a:lnTo>
                  <a:close/>
                </a:path>
                <a:path w="325120" h="5584190">
                  <a:moveTo>
                    <a:pt x="325120" y="5358142"/>
                  </a:moveTo>
                  <a:lnTo>
                    <a:pt x="0" y="5358142"/>
                  </a:lnTo>
                  <a:lnTo>
                    <a:pt x="0" y="5383530"/>
                  </a:lnTo>
                  <a:lnTo>
                    <a:pt x="325120" y="5383530"/>
                  </a:lnTo>
                  <a:lnTo>
                    <a:pt x="325120" y="5358142"/>
                  </a:lnTo>
                  <a:close/>
                </a:path>
                <a:path w="325120" h="5584190">
                  <a:moveTo>
                    <a:pt x="325120" y="5332742"/>
                  </a:moveTo>
                  <a:lnTo>
                    <a:pt x="0" y="5332742"/>
                  </a:lnTo>
                  <a:lnTo>
                    <a:pt x="0" y="5358130"/>
                  </a:lnTo>
                  <a:lnTo>
                    <a:pt x="325120" y="5358130"/>
                  </a:lnTo>
                  <a:lnTo>
                    <a:pt x="325120" y="5332742"/>
                  </a:lnTo>
                  <a:close/>
                </a:path>
                <a:path w="325120" h="5584190">
                  <a:moveTo>
                    <a:pt x="325120" y="5328932"/>
                  </a:moveTo>
                  <a:lnTo>
                    <a:pt x="0" y="532893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28932"/>
                  </a:lnTo>
                  <a:close/>
                </a:path>
                <a:path w="325120" h="5584190">
                  <a:moveTo>
                    <a:pt x="325120" y="5313692"/>
                  </a:moveTo>
                  <a:lnTo>
                    <a:pt x="0" y="531369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13692"/>
                  </a:lnTo>
                  <a:close/>
                </a:path>
                <a:path w="325120" h="5584190">
                  <a:moveTo>
                    <a:pt x="325120" y="5219712"/>
                  </a:moveTo>
                  <a:lnTo>
                    <a:pt x="0" y="5219712"/>
                  </a:lnTo>
                  <a:lnTo>
                    <a:pt x="0" y="5313680"/>
                  </a:lnTo>
                  <a:lnTo>
                    <a:pt x="325120" y="5313680"/>
                  </a:lnTo>
                  <a:lnTo>
                    <a:pt x="325120" y="5219712"/>
                  </a:lnTo>
                  <a:close/>
                </a:path>
                <a:path w="325120" h="5584190">
                  <a:moveTo>
                    <a:pt x="325120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5120" y="5219700"/>
                  </a:lnTo>
                  <a:lnTo>
                    <a:pt x="325120" y="5213362"/>
                  </a:lnTo>
                  <a:close/>
                </a:path>
                <a:path w="325120" h="5584190">
                  <a:moveTo>
                    <a:pt x="325120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5120" y="5213350"/>
                  </a:lnTo>
                  <a:lnTo>
                    <a:pt x="325120" y="5207012"/>
                  </a:lnTo>
                  <a:close/>
                </a:path>
                <a:path w="325120" h="558419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20" h="5584190">
                  <a:moveTo>
                    <a:pt x="325120" y="5194312"/>
                  </a:moveTo>
                  <a:lnTo>
                    <a:pt x="0" y="51943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94312"/>
                  </a:lnTo>
                  <a:close/>
                </a:path>
                <a:path w="325120" h="5584190">
                  <a:moveTo>
                    <a:pt x="325120" y="5175262"/>
                  </a:moveTo>
                  <a:lnTo>
                    <a:pt x="0" y="5175262"/>
                  </a:lnTo>
                  <a:lnTo>
                    <a:pt x="0" y="5194300"/>
                  </a:lnTo>
                  <a:lnTo>
                    <a:pt x="325120" y="5194300"/>
                  </a:lnTo>
                  <a:lnTo>
                    <a:pt x="325120" y="5175262"/>
                  </a:lnTo>
                  <a:close/>
                </a:path>
                <a:path w="325120" h="5584190">
                  <a:moveTo>
                    <a:pt x="325120" y="5156212"/>
                  </a:moveTo>
                  <a:lnTo>
                    <a:pt x="0" y="5156212"/>
                  </a:lnTo>
                  <a:lnTo>
                    <a:pt x="0" y="5175250"/>
                  </a:lnTo>
                  <a:lnTo>
                    <a:pt x="325120" y="5175250"/>
                  </a:lnTo>
                  <a:lnTo>
                    <a:pt x="325120" y="5156212"/>
                  </a:lnTo>
                  <a:close/>
                </a:path>
                <a:path w="325120" h="558419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20" h="558419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20" h="5584190">
                  <a:moveTo>
                    <a:pt x="325120" y="5137162"/>
                  </a:moveTo>
                  <a:lnTo>
                    <a:pt x="0" y="513716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7162"/>
                  </a:lnTo>
                  <a:close/>
                </a:path>
                <a:path w="325120" h="558419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7150"/>
                  </a:lnTo>
                  <a:lnTo>
                    <a:pt x="325120" y="5137150"/>
                  </a:lnTo>
                  <a:lnTo>
                    <a:pt x="325120" y="5124462"/>
                  </a:lnTo>
                  <a:close/>
                </a:path>
                <a:path w="325120" h="558419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20" h="558419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20" h="558419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20" h="5584190">
                  <a:moveTo>
                    <a:pt x="325120" y="5099062"/>
                  </a:moveTo>
                  <a:lnTo>
                    <a:pt x="0" y="509906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9062"/>
                  </a:lnTo>
                  <a:close/>
                </a:path>
                <a:path w="325120" h="5584190">
                  <a:moveTo>
                    <a:pt x="325120" y="5086362"/>
                  </a:moveTo>
                  <a:lnTo>
                    <a:pt x="0" y="5086362"/>
                  </a:lnTo>
                  <a:lnTo>
                    <a:pt x="0" y="5099050"/>
                  </a:lnTo>
                  <a:lnTo>
                    <a:pt x="325120" y="5099050"/>
                  </a:lnTo>
                  <a:lnTo>
                    <a:pt x="325120" y="5086362"/>
                  </a:lnTo>
                  <a:close/>
                </a:path>
                <a:path w="325120" h="5584190">
                  <a:moveTo>
                    <a:pt x="325120" y="0"/>
                  </a:moveTo>
                  <a:lnTo>
                    <a:pt x="0" y="0"/>
                  </a:lnTo>
                  <a:lnTo>
                    <a:pt x="0" y="5086350"/>
                  </a:lnTo>
                  <a:lnTo>
                    <a:pt x="325120" y="508635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2230" y="8889"/>
              <a:ext cx="325120" cy="5613400"/>
            </a:xfrm>
            <a:custGeom>
              <a:avLst/>
              <a:gdLst/>
              <a:ahLst/>
              <a:cxnLst/>
              <a:rect l="l" t="t" r="r" b="b"/>
              <a:pathLst>
                <a:path w="325119" h="5613400">
                  <a:moveTo>
                    <a:pt x="5080" y="5612142"/>
                  </a:moveTo>
                  <a:lnTo>
                    <a:pt x="0" y="5612142"/>
                  </a:lnTo>
                  <a:lnTo>
                    <a:pt x="0" y="5613400"/>
                  </a:lnTo>
                  <a:lnTo>
                    <a:pt x="5080" y="5613400"/>
                  </a:lnTo>
                  <a:lnTo>
                    <a:pt x="5080" y="5612142"/>
                  </a:lnTo>
                  <a:close/>
                </a:path>
                <a:path w="325119" h="5613400">
                  <a:moveTo>
                    <a:pt x="325120" y="5516892"/>
                  </a:moveTo>
                  <a:lnTo>
                    <a:pt x="0" y="5516892"/>
                  </a:lnTo>
                  <a:lnTo>
                    <a:pt x="0" y="5544820"/>
                  </a:lnTo>
                  <a:lnTo>
                    <a:pt x="0" y="5584190"/>
                  </a:lnTo>
                  <a:lnTo>
                    <a:pt x="0" y="5612130"/>
                  </a:lnTo>
                  <a:lnTo>
                    <a:pt x="19050" y="5612130"/>
                  </a:lnTo>
                  <a:lnTo>
                    <a:pt x="19050" y="5610860"/>
                  </a:lnTo>
                  <a:lnTo>
                    <a:pt x="33020" y="5610860"/>
                  </a:lnTo>
                  <a:lnTo>
                    <a:pt x="33020" y="5609590"/>
                  </a:lnTo>
                  <a:lnTo>
                    <a:pt x="46990" y="5609590"/>
                  </a:lnTo>
                  <a:lnTo>
                    <a:pt x="46990" y="5608320"/>
                  </a:lnTo>
                  <a:lnTo>
                    <a:pt x="60960" y="5608320"/>
                  </a:lnTo>
                  <a:lnTo>
                    <a:pt x="60960" y="5607050"/>
                  </a:lnTo>
                  <a:lnTo>
                    <a:pt x="74930" y="5607050"/>
                  </a:lnTo>
                  <a:lnTo>
                    <a:pt x="74930" y="5605780"/>
                  </a:lnTo>
                  <a:lnTo>
                    <a:pt x="88900" y="5605780"/>
                  </a:lnTo>
                  <a:lnTo>
                    <a:pt x="88900" y="5604510"/>
                  </a:lnTo>
                  <a:lnTo>
                    <a:pt x="104140" y="5604510"/>
                  </a:lnTo>
                  <a:lnTo>
                    <a:pt x="104140" y="5603240"/>
                  </a:lnTo>
                  <a:lnTo>
                    <a:pt x="118110" y="5603240"/>
                  </a:lnTo>
                  <a:lnTo>
                    <a:pt x="118110" y="5601970"/>
                  </a:lnTo>
                  <a:lnTo>
                    <a:pt x="132080" y="5601970"/>
                  </a:lnTo>
                  <a:lnTo>
                    <a:pt x="132080" y="5600700"/>
                  </a:lnTo>
                  <a:lnTo>
                    <a:pt x="146050" y="5600700"/>
                  </a:lnTo>
                  <a:lnTo>
                    <a:pt x="146050" y="5599430"/>
                  </a:lnTo>
                  <a:lnTo>
                    <a:pt x="160020" y="5599430"/>
                  </a:lnTo>
                  <a:lnTo>
                    <a:pt x="160020" y="5598160"/>
                  </a:lnTo>
                  <a:lnTo>
                    <a:pt x="173990" y="5598160"/>
                  </a:lnTo>
                  <a:lnTo>
                    <a:pt x="173990" y="5596890"/>
                  </a:lnTo>
                  <a:lnTo>
                    <a:pt x="187960" y="5596890"/>
                  </a:lnTo>
                  <a:lnTo>
                    <a:pt x="187960" y="5595620"/>
                  </a:lnTo>
                  <a:lnTo>
                    <a:pt x="201930" y="5595620"/>
                  </a:lnTo>
                  <a:lnTo>
                    <a:pt x="201930" y="5594350"/>
                  </a:lnTo>
                  <a:lnTo>
                    <a:pt x="215900" y="5594350"/>
                  </a:lnTo>
                  <a:lnTo>
                    <a:pt x="215900" y="5593080"/>
                  </a:lnTo>
                  <a:lnTo>
                    <a:pt x="229870" y="5593080"/>
                  </a:lnTo>
                  <a:lnTo>
                    <a:pt x="229870" y="5591810"/>
                  </a:lnTo>
                  <a:lnTo>
                    <a:pt x="243840" y="5591810"/>
                  </a:lnTo>
                  <a:lnTo>
                    <a:pt x="243840" y="5590540"/>
                  </a:lnTo>
                  <a:lnTo>
                    <a:pt x="257810" y="5590540"/>
                  </a:lnTo>
                  <a:lnTo>
                    <a:pt x="257810" y="5589270"/>
                  </a:lnTo>
                  <a:lnTo>
                    <a:pt x="271780" y="5589270"/>
                  </a:lnTo>
                  <a:lnTo>
                    <a:pt x="271780" y="5588000"/>
                  </a:lnTo>
                  <a:lnTo>
                    <a:pt x="285750" y="5588000"/>
                  </a:lnTo>
                  <a:lnTo>
                    <a:pt x="285750" y="5586730"/>
                  </a:lnTo>
                  <a:lnTo>
                    <a:pt x="299720" y="5586730"/>
                  </a:lnTo>
                  <a:lnTo>
                    <a:pt x="299720" y="5585460"/>
                  </a:lnTo>
                  <a:lnTo>
                    <a:pt x="313690" y="5585460"/>
                  </a:lnTo>
                  <a:lnTo>
                    <a:pt x="313690" y="5584190"/>
                  </a:lnTo>
                  <a:lnTo>
                    <a:pt x="325120" y="5584190"/>
                  </a:lnTo>
                  <a:lnTo>
                    <a:pt x="325120" y="5544820"/>
                  </a:lnTo>
                  <a:lnTo>
                    <a:pt x="325120" y="5516892"/>
                  </a:lnTo>
                  <a:close/>
                </a:path>
                <a:path w="325119" h="5613400">
                  <a:moveTo>
                    <a:pt x="325120" y="5497842"/>
                  </a:moveTo>
                  <a:lnTo>
                    <a:pt x="0" y="5497842"/>
                  </a:lnTo>
                  <a:lnTo>
                    <a:pt x="0" y="5516880"/>
                  </a:lnTo>
                  <a:lnTo>
                    <a:pt x="325120" y="5516880"/>
                  </a:lnTo>
                  <a:lnTo>
                    <a:pt x="325120" y="5497842"/>
                  </a:lnTo>
                  <a:close/>
                </a:path>
                <a:path w="325119" h="5613400">
                  <a:moveTo>
                    <a:pt x="325120" y="5487682"/>
                  </a:moveTo>
                  <a:lnTo>
                    <a:pt x="0" y="5487682"/>
                  </a:lnTo>
                  <a:lnTo>
                    <a:pt x="0" y="5497830"/>
                  </a:lnTo>
                  <a:lnTo>
                    <a:pt x="325120" y="5497830"/>
                  </a:lnTo>
                  <a:lnTo>
                    <a:pt x="325120" y="5487682"/>
                  </a:lnTo>
                  <a:close/>
                </a:path>
                <a:path w="325119" h="5613400">
                  <a:moveTo>
                    <a:pt x="325120" y="5472442"/>
                  </a:moveTo>
                  <a:lnTo>
                    <a:pt x="0" y="5472442"/>
                  </a:lnTo>
                  <a:lnTo>
                    <a:pt x="0" y="5487670"/>
                  </a:lnTo>
                  <a:lnTo>
                    <a:pt x="325120" y="5487670"/>
                  </a:lnTo>
                  <a:lnTo>
                    <a:pt x="325120" y="5472442"/>
                  </a:lnTo>
                  <a:close/>
                </a:path>
                <a:path w="325119" h="5613400">
                  <a:moveTo>
                    <a:pt x="325120" y="5468632"/>
                  </a:moveTo>
                  <a:lnTo>
                    <a:pt x="0" y="5468632"/>
                  </a:lnTo>
                  <a:lnTo>
                    <a:pt x="0" y="5472430"/>
                  </a:lnTo>
                  <a:lnTo>
                    <a:pt x="325120" y="5472430"/>
                  </a:lnTo>
                  <a:lnTo>
                    <a:pt x="325120" y="5468632"/>
                  </a:lnTo>
                  <a:close/>
                </a:path>
                <a:path w="325119" h="5613400">
                  <a:moveTo>
                    <a:pt x="325120" y="5411482"/>
                  </a:moveTo>
                  <a:lnTo>
                    <a:pt x="0" y="541148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11482"/>
                  </a:lnTo>
                  <a:close/>
                </a:path>
                <a:path w="325119" h="5613400">
                  <a:moveTo>
                    <a:pt x="325120" y="5402592"/>
                  </a:moveTo>
                  <a:lnTo>
                    <a:pt x="0" y="5402592"/>
                  </a:lnTo>
                  <a:lnTo>
                    <a:pt x="0" y="5411470"/>
                  </a:lnTo>
                  <a:lnTo>
                    <a:pt x="325120" y="5411470"/>
                  </a:lnTo>
                  <a:lnTo>
                    <a:pt x="325120" y="5402592"/>
                  </a:lnTo>
                  <a:close/>
                </a:path>
                <a:path w="325119" h="561340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2580"/>
                  </a:lnTo>
                  <a:lnTo>
                    <a:pt x="325120" y="5402580"/>
                  </a:lnTo>
                  <a:lnTo>
                    <a:pt x="325120" y="5398782"/>
                  </a:lnTo>
                  <a:close/>
                </a:path>
                <a:path w="325119" h="5613400">
                  <a:moveTo>
                    <a:pt x="325120" y="5383542"/>
                  </a:moveTo>
                  <a:lnTo>
                    <a:pt x="0" y="538354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83542"/>
                  </a:lnTo>
                  <a:close/>
                </a:path>
                <a:path w="325119" h="5613400">
                  <a:moveTo>
                    <a:pt x="325120" y="5358142"/>
                  </a:moveTo>
                  <a:lnTo>
                    <a:pt x="0" y="5358142"/>
                  </a:lnTo>
                  <a:lnTo>
                    <a:pt x="0" y="5383530"/>
                  </a:lnTo>
                  <a:lnTo>
                    <a:pt x="325120" y="5383530"/>
                  </a:lnTo>
                  <a:lnTo>
                    <a:pt x="325120" y="5358142"/>
                  </a:lnTo>
                  <a:close/>
                </a:path>
                <a:path w="325119" h="5613400">
                  <a:moveTo>
                    <a:pt x="325120" y="5332742"/>
                  </a:moveTo>
                  <a:lnTo>
                    <a:pt x="0" y="5332742"/>
                  </a:lnTo>
                  <a:lnTo>
                    <a:pt x="0" y="5358130"/>
                  </a:lnTo>
                  <a:lnTo>
                    <a:pt x="325120" y="5358130"/>
                  </a:lnTo>
                  <a:lnTo>
                    <a:pt x="325120" y="5332742"/>
                  </a:lnTo>
                  <a:close/>
                </a:path>
                <a:path w="325119" h="5613400">
                  <a:moveTo>
                    <a:pt x="325120" y="5328932"/>
                  </a:moveTo>
                  <a:lnTo>
                    <a:pt x="0" y="5328932"/>
                  </a:lnTo>
                  <a:lnTo>
                    <a:pt x="0" y="5332730"/>
                  </a:lnTo>
                  <a:lnTo>
                    <a:pt x="325120" y="5332730"/>
                  </a:lnTo>
                  <a:lnTo>
                    <a:pt x="325120" y="5328932"/>
                  </a:lnTo>
                  <a:close/>
                </a:path>
                <a:path w="325119" h="5613400">
                  <a:moveTo>
                    <a:pt x="325120" y="5313692"/>
                  </a:moveTo>
                  <a:lnTo>
                    <a:pt x="0" y="531369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13692"/>
                  </a:lnTo>
                  <a:close/>
                </a:path>
                <a:path w="325119" h="5613400">
                  <a:moveTo>
                    <a:pt x="325120" y="5219712"/>
                  </a:moveTo>
                  <a:lnTo>
                    <a:pt x="0" y="5219712"/>
                  </a:lnTo>
                  <a:lnTo>
                    <a:pt x="0" y="5313680"/>
                  </a:lnTo>
                  <a:lnTo>
                    <a:pt x="325120" y="5313680"/>
                  </a:lnTo>
                  <a:lnTo>
                    <a:pt x="325120" y="5219712"/>
                  </a:lnTo>
                  <a:close/>
                </a:path>
                <a:path w="325119" h="5613400">
                  <a:moveTo>
                    <a:pt x="325120" y="5213362"/>
                  </a:moveTo>
                  <a:lnTo>
                    <a:pt x="0" y="5213362"/>
                  </a:lnTo>
                  <a:lnTo>
                    <a:pt x="0" y="5219700"/>
                  </a:lnTo>
                  <a:lnTo>
                    <a:pt x="325120" y="5219700"/>
                  </a:lnTo>
                  <a:lnTo>
                    <a:pt x="325120" y="5213362"/>
                  </a:lnTo>
                  <a:close/>
                </a:path>
                <a:path w="325119" h="5613400">
                  <a:moveTo>
                    <a:pt x="325120" y="5207012"/>
                  </a:moveTo>
                  <a:lnTo>
                    <a:pt x="0" y="5207012"/>
                  </a:lnTo>
                  <a:lnTo>
                    <a:pt x="0" y="5213350"/>
                  </a:lnTo>
                  <a:lnTo>
                    <a:pt x="325120" y="5213350"/>
                  </a:lnTo>
                  <a:lnTo>
                    <a:pt x="325120" y="5207012"/>
                  </a:lnTo>
                  <a:close/>
                </a:path>
                <a:path w="325119" h="5613400">
                  <a:moveTo>
                    <a:pt x="325120" y="5200662"/>
                  </a:moveTo>
                  <a:lnTo>
                    <a:pt x="0" y="5200662"/>
                  </a:lnTo>
                  <a:lnTo>
                    <a:pt x="0" y="5207000"/>
                  </a:lnTo>
                  <a:lnTo>
                    <a:pt x="325120" y="5207000"/>
                  </a:lnTo>
                  <a:lnTo>
                    <a:pt x="325120" y="5200662"/>
                  </a:lnTo>
                  <a:close/>
                </a:path>
                <a:path w="325119" h="5613400">
                  <a:moveTo>
                    <a:pt x="325120" y="5194312"/>
                  </a:moveTo>
                  <a:lnTo>
                    <a:pt x="0" y="5194312"/>
                  </a:lnTo>
                  <a:lnTo>
                    <a:pt x="0" y="5200650"/>
                  </a:lnTo>
                  <a:lnTo>
                    <a:pt x="325120" y="5200650"/>
                  </a:lnTo>
                  <a:lnTo>
                    <a:pt x="325120" y="5194312"/>
                  </a:lnTo>
                  <a:close/>
                </a:path>
                <a:path w="325119" h="5613400">
                  <a:moveTo>
                    <a:pt x="325120" y="5175262"/>
                  </a:moveTo>
                  <a:lnTo>
                    <a:pt x="0" y="5175262"/>
                  </a:lnTo>
                  <a:lnTo>
                    <a:pt x="0" y="5194300"/>
                  </a:lnTo>
                  <a:lnTo>
                    <a:pt x="325120" y="5194300"/>
                  </a:lnTo>
                  <a:lnTo>
                    <a:pt x="325120" y="5175262"/>
                  </a:lnTo>
                  <a:close/>
                </a:path>
                <a:path w="325119" h="5613400">
                  <a:moveTo>
                    <a:pt x="325120" y="5156212"/>
                  </a:moveTo>
                  <a:lnTo>
                    <a:pt x="0" y="5156212"/>
                  </a:lnTo>
                  <a:lnTo>
                    <a:pt x="0" y="5175250"/>
                  </a:lnTo>
                  <a:lnTo>
                    <a:pt x="325120" y="5175250"/>
                  </a:lnTo>
                  <a:lnTo>
                    <a:pt x="325120" y="5156212"/>
                  </a:lnTo>
                  <a:close/>
                </a:path>
                <a:path w="325119" h="5613400">
                  <a:moveTo>
                    <a:pt x="325120" y="5149862"/>
                  </a:moveTo>
                  <a:lnTo>
                    <a:pt x="0" y="5149862"/>
                  </a:lnTo>
                  <a:lnTo>
                    <a:pt x="0" y="5156200"/>
                  </a:lnTo>
                  <a:lnTo>
                    <a:pt x="325120" y="5156200"/>
                  </a:lnTo>
                  <a:lnTo>
                    <a:pt x="325120" y="5149862"/>
                  </a:lnTo>
                  <a:close/>
                </a:path>
                <a:path w="325119" h="5613400">
                  <a:moveTo>
                    <a:pt x="325120" y="5143512"/>
                  </a:moveTo>
                  <a:lnTo>
                    <a:pt x="0" y="5143512"/>
                  </a:lnTo>
                  <a:lnTo>
                    <a:pt x="0" y="5149850"/>
                  </a:lnTo>
                  <a:lnTo>
                    <a:pt x="325120" y="5149850"/>
                  </a:lnTo>
                  <a:lnTo>
                    <a:pt x="325120" y="5143512"/>
                  </a:lnTo>
                  <a:close/>
                </a:path>
                <a:path w="325119" h="5613400">
                  <a:moveTo>
                    <a:pt x="325120" y="5137162"/>
                  </a:moveTo>
                  <a:lnTo>
                    <a:pt x="0" y="5137162"/>
                  </a:lnTo>
                  <a:lnTo>
                    <a:pt x="0" y="5143500"/>
                  </a:lnTo>
                  <a:lnTo>
                    <a:pt x="325120" y="5143500"/>
                  </a:lnTo>
                  <a:lnTo>
                    <a:pt x="325120" y="5137162"/>
                  </a:lnTo>
                  <a:close/>
                </a:path>
                <a:path w="325119" h="5613400">
                  <a:moveTo>
                    <a:pt x="325120" y="5124462"/>
                  </a:moveTo>
                  <a:lnTo>
                    <a:pt x="0" y="5124462"/>
                  </a:lnTo>
                  <a:lnTo>
                    <a:pt x="0" y="5137150"/>
                  </a:lnTo>
                  <a:lnTo>
                    <a:pt x="325120" y="5137150"/>
                  </a:lnTo>
                  <a:lnTo>
                    <a:pt x="325120" y="5124462"/>
                  </a:lnTo>
                  <a:close/>
                </a:path>
                <a:path w="325119" h="5613400">
                  <a:moveTo>
                    <a:pt x="325120" y="5118112"/>
                  </a:moveTo>
                  <a:lnTo>
                    <a:pt x="0" y="5118112"/>
                  </a:lnTo>
                  <a:lnTo>
                    <a:pt x="0" y="5124450"/>
                  </a:lnTo>
                  <a:lnTo>
                    <a:pt x="325120" y="5124450"/>
                  </a:lnTo>
                  <a:lnTo>
                    <a:pt x="325120" y="5118112"/>
                  </a:lnTo>
                  <a:close/>
                </a:path>
                <a:path w="325119" h="5613400">
                  <a:moveTo>
                    <a:pt x="325120" y="5111762"/>
                  </a:moveTo>
                  <a:lnTo>
                    <a:pt x="0" y="5111762"/>
                  </a:lnTo>
                  <a:lnTo>
                    <a:pt x="0" y="5118100"/>
                  </a:lnTo>
                  <a:lnTo>
                    <a:pt x="325120" y="5118100"/>
                  </a:lnTo>
                  <a:lnTo>
                    <a:pt x="325120" y="5111762"/>
                  </a:lnTo>
                  <a:close/>
                </a:path>
                <a:path w="325119" h="5613400">
                  <a:moveTo>
                    <a:pt x="325120" y="5105412"/>
                  </a:moveTo>
                  <a:lnTo>
                    <a:pt x="0" y="5105412"/>
                  </a:lnTo>
                  <a:lnTo>
                    <a:pt x="0" y="5111750"/>
                  </a:lnTo>
                  <a:lnTo>
                    <a:pt x="325120" y="5111750"/>
                  </a:lnTo>
                  <a:lnTo>
                    <a:pt x="325120" y="5105412"/>
                  </a:lnTo>
                  <a:close/>
                </a:path>
                <a:path w="325119" h="5613400">
                  <a:moveTo>
                    <a:pt x="325120" y="5099062"/>
                  </a:moveTo>
                  <a:lnTo>
                    <a:pt x="0" y="5099062"/>
                  </a:lnTo>
                  <a:lnTo>
                    <a:pt x="0" y="5105400"/>
                  </a:lnTo>
                  <a:lnTo>
                    <a:pt x="325120" y="5105400"/>
                  </a:lnTo>
                  <a:lnTo>
                    <a:pt x="325120" y="5099062"/>
                  </a:lnTo>
                  <a:close/>
                </a:path>
                <a:path w="325119" h="5613400">
                  <a:moveTo>
                    <a:pt x="325120" y="5086362"/>
                  </a:moveTo>
                  <a:lnTo>
                    <a:pt x="0" y="5086362"/>
                  </a:lnTo>
                  <a:lnTo>
                    <a:pt x="0" y="5099050"/>
                  </a:lnTo>
                  <a:lnTo>
                    <a:pt x="325120" y="5099050"/>
                  </a:lnTo>
                  <a:lnTo>
                    <a:pt x="325120" y="5086362"/>
                  </a:lnTo>
                  <a:close/>
                </a:path>
                <a:path w="325119" h="5613400">
                  <a:moveTo>
                    <a:pt x="32512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0" y="1270"/>
                  </a:lnTo>
                  <a:lnTo>
                    <a:pt x="0" y="5086350"/>
                  </a:lnTo>
                  <a:lnTo>
                    <a:pt x="325120" y="508635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77110" y="10172"/>
              <a:ext cx="325120" cy="5641340"/>
            </a:xfrm>
            <a:custGeom>
              <a:avLst/>
              <a:gdLst/>
              <a:ahLst/>
              <a:cxnLst/>
              <a:rect l="l" t="t" r="r" b="b"/>
              <a:pathLst>
                <a:path w="325119" h="5641340">
                  <a:moveTo>
                    <a:pt x="325120" y="5600700"/>
                  </a:moveTo>
                  <a:lnTo>
                    <a:pt x="0" y="5600700"/>
                  </a:lnTo>
                  <a:lnTo>
                    <a:pt x="0" y="5607037"/>
                  </a:lnTo>
                  <a:lnTo>
                    <a:pt x="0" y="5612117"/>
                  </a:lnTo>
                  <a:lnTo>
                    <a:pt x="0" y="5641327"/>
                  </a:lnTo>
                  <a:lnTo>
                    <a:pt x="7620" y="5641327"/>
                  </a:lnTo>
                  <a:lnTo>
                    <a:pt x="7620" y="5640057"/>
                  </a:lnTo>
                  <a:lnTo>
                    <a:pt x="21590" y="5640057"/>
                  </a:lnTo>
                  <a:lnTo>
                    <a:pt x="21590" y="5638787"/>
                  </a:lnTo>
                  <a:lnTo>
                    <a:pt x="35560" y="5638787"/>
                  </a:lnTo>
                  <a:lnTo>
                    <a:pt x="35560" y="5637517"/>
                  </a:lnTo>
                  <a:lnTo>
                    <a:pt x="49530" y="5637517"/>
                  </a:lnTo>
                  <a:lnTo>
                    <a:pt x="49530" y="5636247"/>
                  </a:lnTo>
                  <a:lnTo>
                    <a:pt x="63500" y="5636247"/>
                  </a:lnTo>
                  <a:lnTo>
                    <a:pt x="63500" y="5634977"/>
                  </a:lnTo>
                  <a:lnTo>
                    <a:pt x="77470" y="5634977"/>
                  </a:lnTo>
                  <a:lnTo>
                    <a:pt x="77470" y="5633707"/>
                  </a:lnTo>
                  <a:lnTo>
                    <a:pt x="91440" y="5633707"/>
                  </a:lnTo>
                  <a:lnTo>
                    <a:pt x="91440" y="5632437"/>
                  </a:lnTo>
                  <a:lnTo>
                    <a:pt x="105410" y="5632437"/>
                  </a:lnTo>
                  <a:lnTo>
                    <a:pt x="105410" y="5631167"/>
                  </a:lnTo>
                  <a:lnTo>
                    <a:pt x="119380" y="5631167"/>
                  </a:lnTo>
                  <a:lnTo>
                    <a:pt x="119380" y="5629897"/>
                  </a:lnTo>
                  <a:lnTo>
                    <a:pt x="133350" y="5629897"/>
                  </a:lnTo>
                  <a:lnTo>
                    <a:pt x="133350" y="5628627"/>
                  </a:lnTo>
                  <a:lnTo>
                    <a:pt x="147320" y="5628627"/>
                  </a:lnTo>
                  <a:lnTo>
                    <a:pt x="147320" y="5627357"/>
                  </a:lnTo>
                  <a:lnTo>
                    <a:pt x="161290" y="5627357"/>
                  </a:lnTo>
                  <a:lnTo>
                    <a:pt x="161290" y="5626087"/>
                  </a:lnTo>
                  <a:lnTo>
                    <a:pt x="175260" y="5626087"/>
                  </a:lnTo>
                  <a:lnTo>
                    <a:pt x="175260" y="5624817"/>
                  </a:lnTo>
                  <a:lnTo>
                    <a:pt x="189230" y="5624817"/>
                  </a:lnTo>
                  <a:lnTo>
                    <a:pt x="189230" y="5623547"/>
                  </a:lnTo>
                  <a:lnTo>
                    <a:pt x="203200" y="5623547"/>
                  </a:lnTo>
                  <a:lnTo>
                    <a:pt x="203200" y="5622277"/>
                  </a:lnTo>
                  <a:lnTo>
                    <a:pt x="218440" y="5622277"/>
                  </a:lnTo>
                  <a:lnTo>
                    <a:pt x="218440" y="5621007"/>
                  </a:lnTo>
                  <a:lnTo>
                    <a:pt x="232410" y="5621007"/>
                  </a:lnTo>
                  <a:lnTo>
                    <a:pt x="232410" y="5619737"/>
                  </a:lnTo>
                  <a:lnTo>
                    <a:pt x="246380" y="5619737"/>
                  </a:lnTo>
                  <a:lnTo>
                    <a:pt x="246380" y="5618467"/>
                  </a:lnTo>
                  <a:lnTo>
                    <a:pt x="260350" y="5618467"/>
                  </a:lnTo>
                  <a:lnTo>
                    <a:pt x="260350" y="5617197"/>
                  </a:lnTo>
                  <a:lnTo>
                    <a:pt x="274320" y="5617197"/>
                  </a:lnTo>
                  <a:lnTo>
                    <a:pt x="274320" y="5615927"/>
                  </a:lnTo>
                  <a:lnTo>
                    <a:pt x="288290" y="5615927"/>
                  </a:lnTo>
                  <a:lnTo>
                    <a:pt x="288290" y="5614657"/>
                  </a:lnTo>
                  <a:lnTo>
                    <a:pt x="302260" y="5614657"/>
                  </a:lnTo>
                  <a:lnTo>
                    <a:pt x="302260" y="5613387"/>
                  </a:lnTo>
                  <a:lnTo>
                    <a:pt x="316230" y="5613387"/>
                  </a:lnTo>
                  <a:lnTo>
                    <a:pt x="316230" y="5612117"/>
                  </a:lnTo>
                  <a:lnTo>
                    <a:pt x="325120" y="5612117"/>
                  </a:lnTo>
                  <a:lnTo>
                    <a:pt x="325120" y="5607037"/>
                  </a:lnTo>
                  <a:lnTo>
                    <a:pt x="325120" y="5600700"/>
                  </a:lnTo>
                  <a:close/>
                </a:path>
                <a:path w="325119" h="5641340">
                  <a:moveTo>
                    <a:pt x="325120" y="5543550"/>
                  </a:moveTo>
                  <a:lnTo>
                    <a:pt x="0" y="5543550"/>
                  </a:lnTo>
                  <a:lnTo>
                    <a:pt x="0" y="5600687"/>
                  </a:lnTo>
                  <a:lnTo>
                    <a:pt x="325120" y="5600687"/>
                  </a:lnTo>
                  <a:lnTo>
                    <a:pt x="325120" y="5543550"/>
                  </a:lnTo>
                  <a:close/>
                </a:path>
                <a:path w="325119" h="5641340">
                  <a:moveTo>
                    <a:pt x="325120" y="5515610"/>
                  </a:moveTo>
                  <a:lnTo>
                    <a:pt x="0" y="5515610"/>
                  </a:lnTo>
                  <a:lnTo>
                    <a:pt x="0" y="5543537"/>
                  </a:lnTo>
                  <a:lnTo>
                    <a:pt x="325120" y="5543537"/>
                  </a:lnTo>
                  <a:lnTo>
                    <a:pt x="325120" y="5515610"/>
                  </a:lnTo>
                  <a:close/>
                </a:path>
                <a:path w="325119" h="5641340">
                  <a:moveTo>
                    <a:pt x="325120" y="5496560"/>
                  </a:moveTo>
                  <a:lnTo>
                    <a:pt x="0" y="5496560"/>
                  </a:lnTo>
                  <a:lnTo>
                    <a:pt x="0" y="5515597"/>
                  </a:lnTo>
                  <a:lnTo>
                    <a:pt x="325120" y="5515597"/>
                  </a:lnTo>
                  <a:lnTo>
                    <a:pt x="325120" y="5496560"/>
                  </a:lnTo>
                  <a:close/>
                </a:path>
                <a:path w="325119" h="5641340">
                  <a:moveTo>
                    <a:pt x="325120" y="5486400"/>
                  </a:moveTo>
                  <a:lnTo>
                    <a:pt x="0" y="5486400"/>
                  </a:lnTo>
                  <a:lnTo>
                    <a:pt x="0" y="5496547"/>
                  </a:lnTo>
                  <a:lnTo>
                    <a:pt x="325120" y="5496547"/>
                  </a:lnTo>
                  <a:lnTo>
                    <a:pt x="325120" y="5486400"/>
                  </a:lnTo>
                  <a:close/>
                </a:path>
                <a:path w="325119" h="5641340">
                  <a:moveTo>
                    <a:pt x="325120" y="5471160"/>
                  </a:moveTo>
                  <a:lnTo>
                    <a:pt x="0" y="5471160"/>
                  </a:lnTo>
                  <a:lnTo>
                    <a:pt x="0" y="5486387"/>
                  </a:lnTo>
                  <a:lnTo>
                    <a:pt x="325120" y="5486387"/>
                  </a:lnTo>
                  <a:lnTo>
                    <a:pt x="325120" y="5471160"/>
                  </a:lnTo>
                  <a:close/>
                </a:path>
                <a:path w="325119" h="5641340">
                  <a:moveTo>
                    <a:pt x="325120" y="5467350"/>
                  </a:moveTo>
                  <a:lnTo>
                    <a:pt x="0" y="5467350"/>
                  </a:lnTo>
                  <a:lnTo>
                    <a:pt x="0" y="5471147"/>
                  </a:lnTo>
                  <a:lnTo>
                    <a:pt x="325120" y="5471147"/>
                  </a:lnTo>
                  <a:lnTo>
                    <a:pt x="325120" y="5467350"/>
                  </a:lnTo>
                  <a:close/>
                </a:path>
                <a:path w="325119" h="5641340">
                  <a:moveTo>
                    <a:pt x="325120" y="5410200"/>
                  </a:moveTo>
                  <a:lnTo>
                    <a:pt x="0" y="5410200"/>
                  </a:lnTo>
                  <a:lnTo>
                    <a:pt x="0" y="5467337"/>
                  </a:lnTo>
                  <a:lnTo>
                    <a:pt x="325120" y="5467337"/>
                  </a:lnTo>
                  <a:lnTo>
                    <a:pt x="325120" y="5410200"/>
                  </a:lnTo>
                  <a:close/>
                </a:path>
                <a:path w="325119" h="5641340">
                  <a:moveTo>
                    <a:pt x="325120" y="5401310"/>
                  </a:moveTo>
                  <a:lnTo>
                    <a:pt x="0" y="5401310"/>
                  </a:lnTo>
                  <a:lnTo>
                    <a:pt x="0" y="5410187"/>
                  </a:lnTo>
                  <a:lnTo>
                    <a:pt x="325120" y="5410187"/>
                  </a:lnTo>
                  <a:lnTo>
                    <a:pt x="325120" y="5401310"/>
                  </a:lnTo>
                  <a:close/>
                </a:path>
                <a:path w="325119" h="5641340">
                  <a:moveTo>
                    <a:pt x="325120" y="5397500"/>
                  </a:moveTo>
                  <a:lnTo>
                    <a:pt x="0" y="5397500"/>
                  </a:lnTo>
                  <a:lnTo>
                    <a:pt x="0" y="5401297"/>
                  </a:lnTo>
                  <a:lnTo>
                    <a:pt x="325120" y="5401297"/>
                  </a:lnTo>
                  <a:lnTo>
                    <a:pt x="325120" y="5397500"/>
                  </a:lnTo>
                  <a:close/>
                </a:path>
                <a:path w="325119" h="5641340">
                  <a:moveTo>
                    <a:pt x="325120" y="5382260"/>
                  </a:moveTo>
                  <a:lnTo>
                    <a:pt x="0" y="5382260"/>
                  </a:lnTo>
                  <a:lnTo>
                    <a:pt x="0" y="5397487"/>
                  </a:lnTo>
                  <a:lnTo>
                    <a:pt x="325120" y="5397487"/>
                  </a:lnTo>
                  <a:lnTo>
                    <a:pt x="325120" y="5382260"/>
                  </a:lnTo>
                  <a:close/>
                </a:path>
                <a:path w="325119" h="5641340">
                  <a:moveTo>
                    <a:pt x="325120" y="5356860"/>
                  </a:moveTo>
                  <a:lnTo>
                    <a:pt x="0" y="5356860"/>
                  </a:lnTo>
                  <a:lnTo>
                    <a:pt x="0" y="5382247"/>
                  </a:lnTo>
                  <a:lnTo>
                    <a:pt x="325120" y="5382247"/>
                  </a:lnTo>
                  <a:lnTo>
                    <a:pt x="325120" y="5356860"/>
                  </a:lnTo>
                  <a:close/>
                </a:path>
                <a:path w="325119" h="5641340">
                  <a:moveTo>
                    <a:pt x="325120" y="5331460"/>
                  </a:moveTo>
                  <a:lnTo>
                    <a:pt x="0" y="5331460"/>
                  </a:lnTo>
                  <a:lnTo>
                    <a:pt x="0" y="5356847"/>
                  </a:lnTo>
                  <a:lnTo>
                    <a:pt x="325120" y="5356847"/>
                  </a:lnTo>
                  <a:lnTo>
                    <a:pt x="325120" y="5331460"/>
                  </a:lnTo>
                  <a:close/>
                </a:path>
                <a:path w="325119" h="5641340">
                  <a:moveTo>
                    <a:pt x="325120" y="5327650"/>
                  </a:moveTo>
                  <a:lnTo>
                    <a:pt x="0" y="5327650"/>
                  </a:lnTo>
                  <a:lnTo>
                    <a:pt x="0" y="5331447"/>
                  </a:lnTo>
                  <a:lnTo>
                    <a:pt x="325120" y="5331447"/>
                  </a:lnTo>
                  <a:lnTo>
                    <a:pt x="325120" y="5327650"/>
                  </a:lnTo>
                  <a:close/>
                </a:path>
                <a:path w="325119" h="5641340">
                  <a:moveTo>
                    <a:pt x="325120" y="5312410"/>
                  </a:moveTo>
                  <a:lnTo>
                    <a:pt x="0" y="5312410"/>
                  </a:lnTo>
                  <a:lnTo>
                    <a:pt x="0" y="5327637"/>
                  </a:lnTo>
                  <a:lnTo>
                    <a:pt x="325120" y="5327637"/>
                  </a:lnTo>
                  <a:lnTo>
                    <a:pt x="325120" y="5312410"/>
                  </a:lnTo>
                  <a:close/>
                </a:path>
                <a:path w="325119" h="5641340">
                  <a:moveTo>
                    <a:pt x="325120" y="5218430"/>
                  </a:moveTo>
                  <a:lnTo>
                    <a:pt x="0" y="5218430"/>
                  </a:lnTo>
                  <a:lnTo>
                    <a:pt x="0" y="5312397"/>
                  </a:lnTo>
                  <a:lnTo>
                    <a:pt x="325120" y="5312397"/>
                  </a:lnTo>
                  <a:lnTo>
                    <a:pt x="325120" y="5218430"/>
                  </a:lnTo>
                  <a:close/>
                </a:path>
                <a:path w="325119" h="5641340">
                  <a:moveTo>
                    <a:pt x="325120" y="5212080"/>
                  </a:moveTo>
                  <a:lnTo>
                    <a:pt x="0" y="5212080"/>
                  </a:lnTo>
                  <a:lnTo>
                    <a:pt x="0" y="5218417"/>
                  </a:lnTo>
                  <a:lnTo>
                    <a:pt x="325120" y="5218417"/>
                  </a:lnTo>
                  <a:lnTo>
                    <a:pt x="325120" y="5212080"/>
                  </a:lnTo>
                  <a:close/>
                </a:path>
                <a:path w="325119" h="5641340">
                  <a:moveTo>
                    <a:pt x="325120" y="5205730"/>
                  </a:moveTo>
                  <a:lnTo>
                    <a:pt x="0" y="5205730"/>
                  </a:lnTo>
                  <a:lnTo>
                    <a:pt x="0" y="5212067"/>
                  </a:lnTo>
                  <a:lnTo>
                    <a:pt x="325120" y="5212067"/>
                  </a:lnTo>
                  <a:lnTo>
                    <a:pt x="325120" y="5205730"/>
                  </a:lnTo>
                  <a:close/>
                </a:path>
                <a:path w="325119" h="5641340">
                  <a:moveTo>
                    <a:pt x="325120" y="5199380"/>
                  </a:moveTo>
                  <a:lnTo>
                    <a:pt x="0" y="5199380"/>
                  </a:lnTo>
                  <a:lnTo>
                    <a:pt x="0" y="5205717"/>
                  </a:lnTo>
                  <a:lnTo>
                    <a:pt x="325120" y="5205717"/>
                  </a:lnTo>
                  <a:lnTo>
                    <a:pt x="325120" y="5199380"/>
                  </a:lnTo>
                  <a:close/>
                </a:path>
                <a:path w="325119" h="5641340">
                  <a:moveTo>
                    <a:pt x="325120" y="5193030"/>
                  </a:moveTo>
                  <a:lnTo>
                    <a:pt x="0" y="5193030"/>
                  </a:lnTo>
                  <a:lnTo>
                    <a:pt x="0" y="5199367"/>
                  </a:lnTo>
                  <a:lnTo>
                    <a:pt x="325120" y="5199367"/>
                  </a:lnTo>
                  <a:lnTo>
                    <a:pt x="325120" y="5193030"/>
                  </a:lnTo>
                  <a:close/>
                </a:path>
                <a:path w="325119" h="5641340">
                  <a:moveTo>
                    <a:pt x="325120" y="5173980"/>
                  </a:moveTo>
                  <a:lnTo>
                    <a:pt x="0" y="5173980"/>
                  </a:lnTo>
                  <a:lnTo>
                    <a:pt x="0" y="5193017"/>
                  </a:lnTo>
                  <a:lnTo>
                    <a:pt x="325120" y="5193017"/>
                  </a:lnTo>
                  <a:lnTo>
                    <a:pt x="325120" y="5173980"/>
                  </a:lnTo>
                  <a:close/>
                </a:path>
                <a:path w="325119" h="5641340">
                  <a:moveTo>
                    <a:pt x="325120" y="5154930"/>
                  </a:moveTo>
                  <a:lnTo>
                    <a:pt x="0" y="5154930"/>
                  </a:lnTo>
                  <a:lnTo>
                    <a:pt x="0" y="5173967"/>
                  </a:lnTo>
                  <a:lnTo>
                    <a:pt x="325120" y="5173967"/>
                  </a:lnTo>
                  <a:lnTo>
                    <a:pt x="325120" y="5154930"/>
                  </a:lnTo>
                  <a:close/>
                </a:path>
                <a:path w="325119" h="5641340">
                  <a:moveTo>
                    <a:pt x="325120" y="5148580"/>
                  </a:moveTo>
                  <a:lnTo>
                    <a:pt x="0" y="5148580"/>
                  </a:lnTo>
                  <a:lnTo>
                    <a:pt x="0" y="5154917"/>
                  </a:lnTo>
                  <a:lnTo>
                    <a:pt x="325120" y="5154917"/>
                  </a:lnTo>
                  <a:lnTo>
                    <a:pt x="325120" y="5148580"/>
                  </a:lnTo>
                  <a:close/>
                </a:path>
                <a:path w="325119" h="5641340">
                  <a:moveTo>
                    <a:pt x="325120" y="5142230"/>
                  </a:moveTo>
                  <a:lnTo>
                    <a:pt x="0" y="5142230"/>
                  </a:lnTo>
                  <a:lnTo>
                    <a:pt x="0" y="5148567"/>
                  </a:lnTo>
                  <a:lnTo>
                    <a:pt x="325120" y="5148567"/>
                  </a:lnTo>
                  <a:lnTo>
                    <a:pt x="325120" y="5142230"/>
                  </a:lnTo>
                  <a:close/>
                </a:path>
                <a:path w="325119" h="5641340">
                  <a:moveTo>
                    <a:pt x="325120" y="5135880"/>
                  </a:moveTo>
                  <a:lnTo>
                    <a:pt x="0" y="5135880"/>
                  </a:lnTo>
                  <a:lnTo>
                    <a:pt x="0" y="5142217"/>
                  </a:lnTo>
                  <a:lnTo>
                    <a:pt x="325120" y="5142217"/>
                  </a:lnTo>
                  <a:lnTo>
                    <a:pt x="325120" y="5135880"/>
                  </a:lnTo>
                  <a:close/>
                </a:path>
                <a:path w="325119" h="5641340">
                  <a:moveTo>
                    <a:pt x="325120" y="5123180"/>
                  </a:moveTo>
                  <a:lnTo>
                    <a:pt x="0" y="5123180"/>
                  </a:lnTo>
                  <a:lnTo>
                    <a:pt x="0" y="5135867"/>
                  </a:lnTo>
                  <a:lnTo>
                    <a:pt x="325120" y="5135867"/>
                  </a:lnTo>
                  <a:lnTo>
                    <a:pt x="325120" y="5123180"/>
                  </a:lnTo>
                  <a:close/>
                </a:path>
                <a:path w="325119" h="5641340">
                  <a:moveTo>
                    <a:pt x="325120" y="5116830"/>
                  </a:moveTo>
                  <a:lnTo>
                    <a:pt x="0" y="5116830"/>
                  </a:lnTo>
                  <a:lnTo>
                    <a:pt x="0" y="5123167"/>
                  </a:lnTo>
                  <a:lnTo>
                    <a:pt x="325120" y="5123167"/>
                  </a:lnTo>
                  <a:lnTo>
                    <a:pt x="325120" y="5116830"/>
                  </a:lnTo>
                  <a:close/>
                </a:path>
                <a:path w="325119" h="5641340">
                  <a:moveTo>
                    <a:pt x="325120" y="5110480"/>
                  </a:moveTo>
                  <a:lnTo>
                    <a:pt x="0" y="5110480"/>
                  </a:lnTo>
                  <a:lnTo>
                    <a:pt x="0" y="5116817"/>
                  </a:lnTo>
                  <a:lnTo>
                    <a:pt x="325120" y="5116817"/>
                  </a:lnTo>
                  <a:lnTo>
                    <a:pt x="325120" y="5110480"/>
                  </a:lnTo>
                  <a:close/>
                </a:path>
                <a:path w="325119" h="5641340">
                  <a:moveTo>
                    <a:pt x="325120" y="5104130"/>
                  </a:moveTo>
                  <a:lnTo>
                    <a:pt x="0" y="5104130"/>
                  </a:lnTo>
                  <a:lnTo>
                    <a:pt x="0" y="5110467"/>
                  </a:lnTo>
                  <a:lnTo>
                    <a:pt x="325120" y="5110467"/>
                  </a:lnTo>
                  <a:lnTo>
                    <a:pt x="325120" y="5104130"/>
                  </a:lnTo>
                  <a:close/>
                </a:path>
                <a:path w="325119" h="5641340">
                  <a:moveTo>
                    <a:pt x="325120" y="5097780"/>
                  </a:moveTo>
                  <a:lnTo>
                    <a:pt x="0" y="5097780"/>
                  </a:lnTo>
                  <a:lnTo>
                    <a:pt x="0" y="5104117"/>
                  </a:lnTo>
                  <a:lnTo>
                    <a:pt x="325120" y="5104117"/>
                  </a:lnTo>
                  <a:lnTo>
                    <a:pt x="325120" y="5097780"/>
                  </a:lnTo>
                  <a:close/>
                </a:path>
                <a:path w="325119" h="5641340">
                  <a:moveTo>
                    <a:pt x="325120" y="5085080"/>
                  </a:moveTo>
                  <a:lnTo>
                    <a:pt x="0" y="5085080"/>
                  </a:lnTo>
                  <a:lnTo>
                    <a:pt x="0" y="5097767"/>
                  </a:lnTo>
                  <a:lnTo>
                    <a:pt x="325120" y="5097767"/>
                  </a:lnTo>
                  <a:lnTo>
                    <a:pt x="325120" y="5085080"/>
                  </a:lnTo>
                  <a:close/>
                </a:path>
                <a:path w="325119" h="5641340">
                  <a:moveTo>
                    <a:pt x="325120" y="0"/>
                  </a:moveTo>
                  <a:lnTo>
                    <a:pt x="0" y="0"/>
                  </a:lnTo>
                  <a:lnTo>
                    <a:pt x="0" y="5085067"/>
                  </a:lnTo>
                  <a:lnTo>
                    <a:pt x="325120" y="5085067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0720" y="10172"/>
              <a:ext cx="326390" cy="5670550"/>
            </a:xfrm>
            <a:custGeom>
              <a:avLst/>
              <a:gdLst/>
              <a:ahLst/>
              <a:cxnLst/>
              <a:rect l="l" t="t" r="r" b="b"/>
              <a:pathLst>
                <a:path w="326389" h="5670550">
                  <a:moveTo>
                    <a:pt x="326390" y="5607050"/>
                  </a:moveTo>
                  <a:lnTo>
                    <a:pt x="0" y="5607050"/>
                  </a:lnTo>
                  <a:lnTo>
                    <a:pt x="0" y="5632437"/>
                  </a:lnTo>
                  <a:lnTo>
                    <a:pt x="0" y="5641327"/>
                  </a:lnTo>
                  <a:lnTo>
                    <a:pt x="0" y="5670537"/>
                  </a:lnTo>
                  <a:lnTo>
                    <a:pt x="10160" y="5670537"/>
                  </a:lnTo>
                  <a:lnTo>
                    <a:pt x="10160" y="5669267"/>
                  </a:lnTo>
                  <a:lnTo>
                    <a:pt x="24130" y="5669267"/>
                  </a:lnTo>
                  <a:lnTo>
                    <a:pt x="24130" y="5667997"/>
                  </a:lnTo>
                  <a:lnTo>
                    <a:pt x="38100" y="5667997"/>
                  </a:lnTo>
                  <a:lnTo>
                    <a:pt x="38100" y="5666727"/>
                  </a:lnTo>
                  <a:lnTo>
                    <a:pt x="52070" y="5666727"/>
                  </a:lnTo>
                  <a:lnTo>
                    <a:pt x="52070" y="5665457"/>
                  </a:lnTo>
                  <a:lnTo>
                    <a:pt x="66040" y="5665457"/>
                  </a:lnTo>
                  <a:lnTo>
                    <a:pt x="66040" y="5664187"/>
                  </a:lnTo>
                  <a:lnTo>
                    <a:pt x="80010" y="5664187"/>
                  </a:lnTo>
                  <a:lnTo>
                    <a:pt x="80010" y="5662917"/>
                  </a:lnTo>
                  <a:lnTo>
                    <a:pt x="93980" y="5662917"/>
                  </a:lnTo>
                  <a:lnTo>
                    <a:pt x="93980" y="5661647"/>
                  </a:lnTo>
                  <a:lnTo>
                    <a:pt x="109220" y="5661647"/>
                  </a:lnTo>
                  <a:lnTo>
                    <a:pt x="109220" y="5660377"/>
                  </a:lnTo>
                  <a:lnTo>
                    <a:pt x="123190" y="5660377"/>
                  </a:lnTo>
                  <a:lnTo>
                    <a:pt x="123190" y="5659107"/>
                  </a:lnTo>
                  <a:lnTo>
                    <a:pt x="137160" y="5659107"/>
                  </a:lnTo>
                  <a:lnTo>
                    <a:pt x="137160" y="5657837"/>
                  </a:lnTo>
                  <a:lnTo>
                    <a:pt x="151130" y="5657837"/>
                  </a:lnTo>
                  <a:lnTo>
                    <a:pt x="151130" y="5656567"/>
                  </a:lnTo>
                  <a:lnTo>
                    <a:pt x="165100" y="5656567"/>
                  </a:lnTo>
                  <a:lnTo>
                    <a:pt x="165100" y="5655297"/>
                  </a:lnTo>
                  <a:lnTo>
                    <a:pt x="179070" y="5655297"/>
                  </a:lnTo>
                  <a:lnTo>
                    <a:pt x="179070" y="5654027"/>
                  </a:lnTo>
                  <a:lnTo>
                    <a:pt x="193040" y="5654027"/>
                  </a:lnTo>
                  <a:lnTo>
                    <a:pt x="193040" y="5652757"/>
                  </a:lnTo>
                  <a:lnTo>
                    <a:pt x="207010" y="5652757"/>
                  </a:lnTo>
                  <a:lnTo>
                    <a:pt x="207010" y="5651487"/>
                  </a:lnTo>
                  <a:lnTo>
                    <a:pt x="220980" y="5651487"/>
                  </a:lnTo>
                  <a:lnTo>
                    <a:pt x="220980" y="5650217"/>
                  </a:lnTo>
                  <a:lnTo>
                    <a:pt x="234950" y="5650217"/>
                  </a:lnTo>
                  <a:lnTo>
                    <a:pt x="234950" y="5648947"/>
                  </a:lnTo>
                  <a:lnTo>
                    <a:pt x="248920" y="5648947"/>
                  </a:lnTo>
                  <a:lnTo>
                    <a:pt x="248920" y="5647677"/>
                  </a:lnTo>
                  <a:lnTo>
                    <a:pt x="262890" y="5647677"/>
                  </a:lnTo>
                  <a:lnTo>
                    <a:pt x="262890" y="5646407"/>
                  </a:lnTo>
                  <a:lnTo>
                    <a:pt x="276860" y="5646407"/>
                  </a:lnTo>
                  <a:lnTo>
                    <a:pt x="276860" y="5645137"/>
                  </a:lnTo>
                  <a:lnTo>
                    <a:pt x="290830" y="5645137"/>
                  </a:lnTo>
                  <a:lnTo>
                    <a:pt x="290830" y="5643867"/>
                  </a:lnTo>
                  <a:lnTo>
                    <a:pt x="304800" y="5643867"/>
                  </a:lnTo>
                  <a:lnTo>
                    <a:pt x="304800" y="5642597"/>
                  </a:lnTo>
                  <a:lnTo>
                    <a:pt x="318770" y="5642597"/>
                  </a:lnTo>
                  <a:lnTo>
                    <a:pt x="318770" y="5641327"/>
                  </a:lnTo>
                  <a:lnTo>
                    <a:pt x="326390" y="5641327"/>
                  </a:lnTo>
                  <a:lnTo>
                    <a:pt x="326390" y="5632437"/>
                  </a:lnTo>
                  <a:lnTo>
                    <a:pt x="326390" y="5607050"/>
                  </a:lnTo>
                  <a:close/>
                </a:path>
                <a:path w="326389" h="5670550">
                  <a:moveTo>
                    <a:pt x="326390" y="5600700"/>
                  </a:moveTo>
                  <a:lnTo>
                    <a:pt x="0" y="5600700"/>
                  </a:lnTo>
                  <a:lnTo>
                    <a:pt x="0" y="5607037"/>
                  </a:lnTo>
                  <a:lnTo>
                    <a:pt x="326390" y="5607037"/>
                  </a:lnTo>
                  <a:lnTo>
                    <a:pt x="326390" y="5600700"/>
                  </a:lnTo>
                  <a:close/>
                </a:path>
                <a:path w="326389" h="5670550">
                  <a:moveTo>
                    <a:pt x="326390" y="5543550"/>
                  </a:moveTo>
                  <a:lnTo>
                    <a:pt x="0" y="5543550"/>
                  </a:lnTo>
                  <a:lnTo>
                    <a:pt x="0" y="5600687"/>
                  </a:lnTo>
                  <a:lnTo>
                    <a:pt x="326390" y="5600687"/>
                  </a:lnTo>
                  <a:lnTo>
                    <a:pt x="326390" y="5543550"/>
                  </a:lnTo>
                  <a:close/>
                </a:path>
                <a:path w="326389" h="5670550">
                  <a:moveTo>
                    <a:pt x="326390" y="5515610"/>
                  </a:moveTo>
                  <a:lnTo>
                    <a:pt x="0" y="5515610"/>
                  </a:lnTo>
                  <a:lnTo>
                    <a:pt x="0" y="5543537"/>
                  </a:lnTo>
                  <a:lnTo>
                    <a:pt x="326390" y="5543537"/>
                  </a:lnTo>
                  <a:lnTo>
                    <a:pt x="326390" y="5515610"/>
                  </a:lnTo>
                  <a:close/>
                </a:path>
                <a:path w="326389" h="5670550">
                  <a:moveTo>
                    <a:pt x="326390" y="5496560"/>
                  </a:moveTo>
                  <a:lnTo>
                    <a:pt x="0" y="5496560"/>
                  </a:lnTo>
                  <a:lnTo>
                    <a:pt x="0" y="5515597"/>
                  </a:lnTo>
                  <a:lnTo>
                    <a:pt x="326390" y="5515597"/>
                  </a:lnTo>
                  <a:lnTo>
                    <a:pt x="326390" y="5496560"/>
                  </a:lnTo>
                  <a:close/>
                </a:path>
                <a:path w="326389" h="5670550">
                  <a:moveTo>
                    <a:pt x="326390" y="5486400"/>
                  </a:moveTo>
                  <a:lnTo>
                    <a:pt x="0" y="5486400"/>
                  </a:lnTo>
                  <a:lnTo>
                    <a:pt x="0" y="5496547"/>
                  </a:lnTo>
                  <a:lnTo>
                    <a:pt x="326390" y="5496547"/>
                  </a:lnTo>
                  <a:lnTo>
                    <a:pt x="326390" y="5486400"/>
                  </a:lnTo>
                  <a:close/>
                </a:path>
                <a:path w="326389" h="5670550">
                  <a:moveTo>
                    <a:pt x="326390" y="5471160"/>
                  </a:moveTo>
                  <a:lnTo>
                    <a:pt x="0" y="5471160"/>
                  </a:lnTo>
                  <a:lnTo>
                    <a:pt x="0" y="5486387"/>
                  </a:lnTo>
                  <a:lnTo>
                    <a:pt x="326390" y="5486387"/>
                  </a:lnTo>
                  <a:lnTo>
                    <a:pt x="326390" y="5471160"/>
                  </a:lnTo>
                  <a:close/>
                </a:path>
                <a:path w="326389" h="5670550">
                  <a:moveTo>
                    <a:pt x="326390" y="5467350"/>
                  </a:moveTo>
                  <a:lnTo>
                    <a:pt x="0" y="5467350"/>
                  </a:lnTo>
                  <a:lnTo>
                    <a:pt x="0" y="5471147"/>
                  </a:lnTo>
                  <a:lnTo>
                    <a:pt x="326390" y="5471147"/>
                  </a:lnTo>
                  <a:lnTo>
                    <a:pt x="326390" y="5467350"/>
                  </a:lnTo>
                  <a:close/>
                </a:path>
                <a:path w="326389" h="5670550">
                  <a:moveTo>
                    <a:pt x="326390" y="5410200"/>
                  </a:moveTo>
                  <a:lnTo>
                    <a:pt x="0" y="5410200"/>
                  </a:lnTo>
                  <a:lnTo>
                    <a:pt x="0" y="5467337"/>
                  </a:lnTo>
                  <a:lnTo>
                    <a:pt x="326390" y="5467337"/>
                  </a:lnTo>
                  <a:lnTo>
                    <a:pt x="326390" y="5410200"/>
                  </a:lnTo>
                  <a:close/>
                </a:path>
                <a:path w="326389" h="5670550">
                  <a:moveTo>
                    <a:pt x="326390" y="5401310"/>
                  </a:moveTo>
                  <a:lnTo>
                    <a:pt x="0" y="5401310"/>
                  </a:lnTo>
                  <a:lnTo>
                    <a:pt x="0" y="5410187"/>
                  </a:lnTo>
                  <a:lnTo>
                    <a:pt x="326390" y="5410187"/>
                  </a:lnTo>
                  <a:lnTo>
                    <a:pt x="326390" y="5401310"/>
                  </a:lnTo>
                  <a:close/>
                </a:path>
                <a:path w="326389" h="5670550">
                  <a:moveTo>
                    <a:pt x="326390" y="5397500"/>
                  </a:moveTo>
                  <a:lnTo>
                    <a:pt x="0" y="5397500"/>
                  </a:lnTo>
                  <a:lnTo>
                    <a:pt x="0" y="5401297"/>
                  </a:lnTo>
                  <a:lnTo>
                    <a:pt x="326390" y="5401297"/>
                  </a:lnTo>
                  <a:lnTo>
                    <a:pt x="326390" y="5397500"/>
                  </a:lnTo>
                  <a:close/>
                </a:path>
                <a:path w="326389" h="5670550">
                  <a:moveTo>
                    <a:pt x="326390" y="5382260"/>
                  </a:moveTo>
                  <a:lnTo>
                    <a:pt x="0" y="5382260"/>
                  </a:lnTo>
                  <a:lnTo>
                    <a:pt x="0" y="5397487"/>
                  </a:lnTo>
                  <a:lnTo>
                    <a:pt x="326390" y="5397487"/>
                  </a:lnTo>
                  <a:lnTo>
                    <a:pt x="326390" y="5382260"/>
                  </a:lnTo>
                  <a:close/>
                </a:path>
                <a:path w="326389" h="5670550">
                  <a:moveTo>
                    <a:pt x="326390" y="5356860"/>
                  </a:moveTo>
                  <a:lnTo>
                    <a:pt x="0" y="5356860"/>
                  </a:lnTo>
                  <a:lnTo>
                    <a:pt x="0" y="5382247"/>
                  </a:lnTo>
                  <a:lnTo>
                    <a:pt x="326390" y="5382247"/>
                  </a:lnTo>
                  <a:lnTo>
                    <a:pt x="326390" y="5356860"/>
                  </a:lnTo>
                  <a:close/>
                </a:path>
                <a:path w="326389" h="5670550">
                  <a:moveTo>
                    <a:pt x="326390" y="5331460"/>
                  </a:moveTo>
                  <a:lnTo>
                    <a:pt x="0" y="5331460"/>
                  </a:lnTo>
                  <a:lnTo>
                    <a:pt x="0" y="5356847"/>
                  </a:lnTo>
                  <a:lnTo>
                    <a:pt x="326390" y="5356847"/>
                  </a:lnTo>
                  <a:lnTo>
                    <a:pt x="326390" y="5331460"/>
                  </a:lnTo>
                  <a:close/>
                </a:path>
                <a:path w="326389" h="5670550">
                  <a:moveTo>
                    <a:pt x="326390" y="5327650"/>
                  </a:moveTo>
                  <a:lnTo>
                    <a:pt x="0" y="5327650"/>
                  </a:lnTo>
                  <a:lnTo>
                    <a:pt x="0" y="5331447"/>
                  </a:lnTo>
                  <a:lnTo>
                    <a:pt x="326390" y="5331447"/>
                  </a:lnTo>
                  <a:lnTo>
                    <a:pt x="326390" y="5327650"/>
                  </a:lnTo>
                  <a:close/>
                </a:path>
                <a:path w="326389" h="5670550">
                  <a:moveTo>
                    <a:pt x="326390" y="5312410"/>
                  </a:moveTo>
                  <a:lnTo>
                    <a:pt x="0" y="5312410"/>
                  </a:lnTo>
                  <a:lnTo>
                    <a:pt x="0" y="5327637"/>
                  </a:lnTo>
                  <a:lnTo>
                    <a:pt x="326390" y="5327637"/>
                  </a:lnTo>
                  <a:lnTo>
                    <a:pt x="326390" y="5312410"/>
                  </a:lnTo>
                  <a:close/>
                </a:path>
                <a:path w="326389" h="5670550">
                  <a:moveTo>
                    <a:pt x="326390" y="5218430"/>
                  </a:moveTo>
                  <a:lnTo>
                    <a:pt x="0" y="5218430"/>
                  </a:lnTo>
                  <a:lnTo>
                    <a:pt x="0" y="5312397"/>
                  </a:lnTo>
                  <a:lnTo>
                    <a:pt x="326390" y="5312397"/>
                  </a:lnTo>
                  <a:lnTo>
                    <a:pt x="326390" y="5218430"/>
                  </a:lnTo>
                  <a:close/>
                </a:path>
                <a:path w="326389" h="5670550">
                  <a:moveTo>
                    <a:pt x="326390" y="5212080"/>
                  </a:moveTo>
                  <a:lnTo>
                    <a:pt x="0" y="5212080"/>
                  </a:lnTo>
                  <a:lnTo>
                    <a:pt x="0" y="5218417"/>
                  </a:lnTo>
                  <a:lnTo>
                    <a:pt x="326390" y="5218417"/>
                  </a:lnTo>
                  <a:lnTo>
                    <a:pt x="326390" y="5212080"/>
                  </a:lnTo>
                  <a:close/>
                </a:path>
                <a:path w="326389" h="5670550">
                  <a:moveTo>
                    <a:pt x="326390" y="5205730"/>
                  </a:moveTo>
                  <a:lnTo>
                    <a:pt x="0" y="5205730"/>
                  </a:lnTo>
                  <a:lnTo>
                    <a:pt x="0" y="5212067"/>
                  </a:lnTo>
                  <a:lnTo>
                    <a:pt x="326390" y="5212067"/>
                  </a:lnTo>
                  <a:lnTo>
                    <a:pt x="326390" y="5205730"/>
                  </a:lnTo>
                  <a:close/>
                </a:path>
                <a:path w="326389" h="5670550">
                  <a:moveTo>
                    <a:pt x="326390" y="5199380"/>
                  </a:moveTo>
                  <a:lnTo>
                    <a:pt x="0" y="5199380"/>
                  </a:lnTo>
                  <a:lnTo>
                    <a:pt x="0" y="5205717"/>
                  </a:lnTo>
                  <a:lnTo>
                    <a:pt x="326390" y="5205717"/>
                  </a:lnTo>
                  <a:lnTo>
                    <a:pt x="326390" y="5199380"/>
                  </a:lnTo>
                  <a:close/>
                </a:path>
                <a:path w="326389" h="5670550">
                  <a:moveTo>
                    <a:pt x="326390" y="5193030"/>
                  </a:moveTo>
                  <a:lnTo>
                    <a:pt x="0" y="5193030"/>
                  </a:lnTo>
                  <a:lnTo>
                    <a:pt x="0" y="5199367"/>
                  </a:lnTo>
                  <a:lnTo>
                    <a:pt x="326390" y="5199367"/>
                  </a:lnTo>
                  <a:lnTo>
                    <a:pt x="326390" y="5193030"/>
                  </a:lnTo>
                  <a:close/>
                </a:path>
                <a:path w="326389" h="5670550">
                  <a:moveTo>
                    <a:pt x="326390" y="5173980"/>
                  </a:moveTo>
                  <a:lnTo>
                    <a:pt x="0" y="5173980"/>
                  </a:lnTo>
                  <a:lnTo>
                    <a:pt x="0" y="5193017"/>
                  </a:lnTo>
                  <a:lnTo>
                    <a:pt x="326390" y="5193017"/>
                  </a:lnTo>
                  <a:lnTo>
                    <a:pt x="326390" y="5173980"/>
                  </a:lnTo>
                  <a:close/>
                </a:path>
                <a:path w="326389" h="5670550">
                  <a:moveTo>
                    <a:pt x="326390" y="5154930"/>
                  </a:moveTo>
                  <a:lnTo>
                    <a:pt x="0" y="5154930"/>
                  </a:lnTo>
                  <a:lnTo>
                    <a:pt x="0" y="5173967"/>
                  </a:lnTo>
                  <a:lnTo>
                    <a:pt x="326390" y="5173967"/>
                  </a:lnTo>
                  <a:lnTo>
                    <a:pt x="326390" y="5154930"/>
                  </a:lnTo>
                  <a:close/>
                </a:path>
                <a:path w="326389" h="5670550">
                  <a:moveTo>
                    <a:pt x="326390" y="5148580"/>
                  </a:moveTo>
                  <a:lnTo>
                    <a:pt x="0" y="5148580"/>
                  </a:lnTo>
                  <a:lnTo>
                    <a:pt x="0" y="5154917"/>
                  </a:lnTo>
                  <a:lnTo>
                    <a:pt x="326390" y="5154917"/>
                  </a:lnTo>
                  <a:lnTo>
                    <a:pt x="326390" y="5148580"/>
                  </a:lnTo>
                  <a:close/>
                </a:path>
                <a:path w="326389" h="5670550">
                  <a:moveTo>
                    <a:pt x="326390" y="5142230"/>
                  </a:moveTo>
                  <a:lnTo>
                    <a:pt x="0" y="5142230"/>
                  </a:lnTo>
                  <a:lnTo>
                    <a:pt x="0" y="5148567"/>
                  </a:lnTo>
                  <a:lnTo>
                    <a:pt x="326390" y="5148567"/>
                  </a:lnTo>
                  <a:lnTo>
                    <a:pt x="326390" y="5142230"/>
                  </a:lnTo>
                  <a:close/>
                </a:path>
                <a:path w="326389" h="5670550">
                  <a:moveTo>
                    <a:pt x="326390" y="5135880"/>
                  </a:moveTo>
                  <a:lnTo>
                    <a:pt x="0" y="5135880"/>
                  </a:lnTo>
                  <a:lnTo>
                    <a:pt x="0" y="5142217"/>
                  </a:lnTo>
                  <a:lnTo>
                    <a:pt x="326390" y="5142217"/>
                  </a:lnTo>
                  <a:lnTo>
                    <a:pt x="326390" y="5135880"/>
                  </a:lnTo>
                  <a:close/>
                </a:path>
                <a:path w="326389" h="5670550">
                  <a:moveTo>
                    <a:pt x="326390" y="5123180"/>
                  </a:moveTo>
                  <a:lnTo>
                    <a:pt x="0" y="5123180"/>
                  </a:lnTo>
                  <a:lnTo>
                    <a:pt x="0" y="5135867"/>
                  </a:lnTo>
                  <a:lnTo>
                    <a:pt x="326390" y="5135867"/>
                  </a:lnTo>
                  <a:lnTo>
                    <a:pt x="326390" y="5123180"/>
                  </a:lnTo>
                  <a:close/>
                </a:path>
                <a:path w="326389" h="5670550">
                  <a:moveTo>
                    <a:pt x="326390" y="5116830"/>
                  </a:moveTo>
                  <a:lnTo>
                    <a:pt x="0" y="5116830"/>
                  </a:lnTo>
                  <a:lnTo>
                    <a:pt x="0" y="5123167"/>
                  </a:lnTo>
                  <a:lnTo>
                    <a:pt x="326390" y="5123167"/>
                  </a:lnTo>
                  <a:lnTo>
                    <a:pt x="326390" y="5116830"/>
                  </a:lnTo>
                  <a:close/>
                </a:path>
                <a:path w="326389" h="5670550">
                  <a:moveTo>
                    <a:pt x="326390" y="5110480"/>
                  </a:moveTo>
                  <a:lnTo>
                    <a:pt x="0" y="5110480"/>
                  </a:lnTo>
                  <a:lnTo>
                    <a:pt x="0" y="5116817"/>
                  </a:lnTo>
                  <a:lnTo>
                    <a:pt x="326390" y="5116817"/>
                  </a:lnTo>
                  <a:lnTo>
                    <a:pt x="326390" y="5110480"/>
                  </a:lnTo>
                  <a:close/>
                </a:path>
                <a:path w="326389" h="5670550">
                  <a:moveTo>
                    <a:pt x="326390" y="5104130"/>
                  </a:moveTo>
                  <a:lnTo>
                    <a:pt x="0" y="5104130"/>
                  </a:lnTo>
                  <a:lnTo>
                    <a:pt x="0" y="5110467"/>
                  </a:lnTo>
                  <a:lnTo>
                    <a:pt x="326390" y="5110467"/>
                  </a:lnTo>
                  <a:lnTo>
                    <a:pt x="326390" y="5104130"/>
                  </a:lnTo>
                  <a:close/>
                </a:path>
                <a:path w="326389" h="5670550">
                  <a:moveTo>
                    <a:pt x="326390" y="5097780"/>
                  </a:moveTo>
                  <a:lnTo>
                    <a:pt x="0" y="5097780"/>
                  </a:lnTo>
                  <a:lnTo>
                    <a:pt x="0" y="5104117"/>
                  </a:lnTo>
                  <a:lnTo>
                    <a:pt x="326390" y="5104117"/>
                  </a:lnTo>
                  <a:lnTo>
                    <a:pt x="326390" y="5097780"/>
                  </a:lnTo>
                  <a:close/>
                </a:path>
                <a:path w="326389" h="5670550">
                  <a:moveTo>
                    <a:pt x="326390" y="5085080"/>
                  </a:moveTo>
                  <a:lnTo>
                    <a:pt x="0" y="5085080"/>
                  </a:lnTo>
                  <a:lnTo>
                    <a:pt x="0" y="5097767"/>
                  </a:lnTo>
                  <a:lnTo>
                    <a:pt x="326390" y="5097767"/>
                  </a:lnTo>
                  <a:lnTo>
                    <a:pt x="326390" y="5085080"/>
                  </a:lnTo>
                  <a:close/>
                </a:path>
                <a:path w="326389" h="5670550">
                  <a:moveTo>
                    <a:pt x="326390" y="0"/>
                  </a:moveTo>
                  <a:lnTo>
                    <a:pt x="0" y="0"/>
                  </a:lnTo>
                  <a:lnTo>
                    <a:pt x="0" y="5085067"/>
                  </a:lnTo>
                  <a:lnTo>
                    <a:pt x="326390" y="5085067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25600" y="10159"/>
              <a:ext cx="325120" cy="5699760"/>
            </a:xfrm>
            <a:custGeom>
              <a:avLst/>
              <a:gdLst/>
              <a:ahLst/>
              <a:cxnLst/>
              <a:rect l="l" t="t" r="r" b="b"/>
              <a:pathLst>
                <a:path w="325119" h="5699760">
                  <a:moveTo>
                    <a:pt x="325120" y="5632462"/>
                  </a:moveTo>
                  <a:lnTo>
                    <a:pt x="0" y="5632462"/>
                  </a:lnTo>
                  <a:lnTo>
                    <a:pt x="0" y="5664200"/>
                  </a:lnTo>
                  <a:lnTo>
                    <a:pt x="0" y="5670550"/>
                  </a:lnTo>
                  <a:lnTo>
                    <a:pt x="0" y="5699760"/>
                  </a:lnTo>
                  <a:lnTo>
                    <a:pt x="12700" y="5699760"/>
                  </a:lnTo>
                  <a:lnTo>
                    <a:pt x="12700" y="5698490"/>
                  </a:lnTo>
                  <a:lnTo>
                    <a:pt x="26670" y="5698490"/>
                  </a:lnTo>
                  <a:lnTo>
                    <a:pt x="26670" y="5697220"/>
                  </a:lnTo>
                  <a:lnTo>
                    <a:pt x="40640" y="5697220"/>
                  </a:lnTo>
                  <a:lnTo>
                    <a:pt x="40640" y="5695950"/>
                  </a:lnTo>
                  <a:lnTo>
                    <a:pt x="54610" y="5695950"/>
                  </a:lnTo>
                  <a:lnTo>
                    <a:pt x="54610" y="5694680"/>
                  </a:lnTo>
                  <a:lnTo>
                    <a:pt x="68580" y="5694680"/>
                  </a:lnTo>
                  <a:lnTo>
                    <a:pt x="68580" y="5693410"/>
                  </a:lnTo>
                  <a:lnTo>
                    <a:pt x="82550" y="5693410"/>
                  </a:lnTo>
                  <a:lnTo>
                    <a:pt x="82550" y="5692140"/>
                  </a:lnTo>
                  <a:lnTo>
                    <a:pt x="96520" y="5692140"/>
                  </a:lnTo>
                  <a:lnTo>
                    <a:pt x="96520" y="5690870"/>
                  </a:lnTo>
                  <a:lnTo>
                    <a:pt x="110490" y="5690870"/>
                  </a:lnTo>
                  <a:lnTo>
                    <a:pt x="110490" y="5689600"/>
                  </a:lnTo>
                  <a:lnTo>
                    <a:pt x="124460" y="5689600"/>
                  </a:lnTo>
                  <a:lnTo>
                    <a:pt x="124460" y="5688330"/>
                  </a:lnTo>
                  <a:lnTo>
                    <a:pt x="138430" y="5688330"/>
                  </a:lnTo>
                  <a:lnTo>
                    <a:pt x="138430" y="5687060"/>
                  </a:lnTo>
                  <a:lnTo>
                    <a:pt x="152400" y="5687060"/>
                  </a:lnTo>
                  <a:lnTo>
                    <a:pt x="152400" y="5685790"/>
                  </a:lnTo>
                  <a:lnTo>
                    <a:pt x="166370" y="5685790"/>
                  </a:lnTo>
                  <a:lnTo>
                    <a:pt x="166370" y="5684520"/>
                  </a:lnTo>
                  <a:lnTo>
                    <a:pt x="180340" y="5684520"/>
                  </a:lnTo>
                  <a:lnTo>
                    <a:pt x="180340" y="5683250"/>
                  </a:lnTo>
                  <a:lnTo>
                    <a:pt x="194310" y="5683250"/>
                  </a:lnTo>
                  <a:lnTo>
                    <a:pt x="194310" y="5681980"/>
                  </a:lnTo>
                  <a:lnTo>
                    <a:pt x="208280" y="5681980"/>
                  </a:lnTo>
                  <a:lnTo>
                    <a:pt x="208280" y="5680710"/>
                  </a:lnTo>
                  <a:lnTo>
                    <a:pt x="223520" y="5680710"/>
                  </a:lnTo>
                  <a:lnTo>
                    <a:pt x="223520" y="5679440"/>
                  </a:lnTo>
                  <a:lnTo>
                    <a:pt x="237490" y="5679440"/>
                  </a:lnTo>
                  <a:lnTo>
                    <a:pt x="237490" y="5678170"/>
                  </a:lnTo>
                  <a:lnTo>
                    <a:pt x="251460" y="5678170"/>
                  </a:lnTo>
                  <a:lnTo>
                    <a:pt x="251460" y="5676900"/>
                  </a:lnTo>
                  <a:lnTo>
                    <a:pt x="265430" y="5676900"/>
                  </a:lnTo>
                  <a:lnTo>
                    <a:pt x="265430" y="5675630"/>
                  </a:lnTo>
                  <a:lnTo>
                    <a:pt x="279400" y="5675630"/>
                  </a:lnTo>
                  <a:lnTo>
                    <a:pt x="279400" y="5674360"/>
                  </a:lnTo>
                  <a:lnTo>
                    <a:pt x="293370" y="5674360"/>
                  </a:lnTo>
                  <a:lnTo>
                    <a:pt x="293370" y="5673090"/>
                  </a:lnTo>
                  <a:lnTo>
                    <a:pt x="307340" y="5673090"/>
                  </a:lnTo>
                  <a:lnTo>
                    <a:pt x="307340" y="5671820"/>
                  </a:lnTo>
                  <a:lnTo>
                    <a:pt x="321310" y="5671820"/>
                  </a:lnTo>
                  <a:lnTo>
                    <a:pt x="321310" y="5670550"/>
                  </a:lnTo>
                  <a:lnTo>
                    <a:pt x="325120" y="5670550"/>
                  </a:lnTo>
                  <a:lnTo>
                    <a:pt x="325120" y="5664200"/>
                  </a:lnTo>
                  <a:lnTo>
                    <a:pt x="325120" y="5632462"/>
                  </a:lnTo>
                  <a:close/>
                </a:path>
                <a:path w="325119" h="5699760">
                  <a:moveTo>
                    <a:pt x="325120" y="5607062"/>
                  </a:moveTo>
                  <a:lnTo>
                    <a:pt x="0" y="5607062"/>
                  </a:lnTo>
                  <a:lnTo>
                    <a:pt x="0" y="5632450"/>
                  </a:lnTo>
                  <a:lnTo>
                    <a:pt x="325120" y="5632450"/>
                  </a:lnTo>
                  <a:lnTo>
                    <a:pt x="325120" y="5607062"/>
                  </a:lnTo>
                  <a:close/>
                </a:path>
                <a:path w="325119" h="5699760">
                  <a:moveTo>
                    <a:pt x="325120" y="5600712"/>
                  </a:moveTo>
                  <a:lnTo>
                    <a:pt x="0" y="5600712"/>
                  </a:lnTo>
                  <a:lnTo>
                    <a:pt x="0" y="5607050"/>
                  </a:lnTo>
                  <a:lnTo>
                    <a:pt x="325120" y="5607050"/>
                  </a:lnTo>
                  <a:lnTo>
                    <a:pt x="325120" y="5600712"/>
                  </a:lnTo>
                  <a:close/>
                </a:path>
                <a:path w="325119" h="5699760">
                  <a:moveTo>
                    <a:pt x="325120" y="5543562"/>
                  </a:moveTo>
                  <a:lnTo>
                    <a:pt x="0" y="5543562"/>
                  </a:lnTo>
                  <a:lnTo>
                    <a:pt x="0" y="5600700"/>
                  </a:lnTo>
                  <a:lnTo>
                    <a:pt x="325120" y="5600700"/>
                  </a:lnTo>
                  <a:lnTo>
                    <a:pt x="325120" y="5543562"/>
                  </a:lnTo>
                  <a:close/>
                </a:path>
                <a:path w="325119" h="5699760">
                  <a:moveTo>
                    <a:pt x="325120" y="5515622"/>
                  </a:moveTo>
                  <a:lnTo>
                    <a:pt x="0" y="5515622"/>
                  </a:lnTo>
                  <a:lnTo>
                    <a:pt x="0" y="5543550"/>
                  </a:lnTo>
                  <a:lnTo>
                    <a:pt x="325120" y="5543550"/>
                  </a:lnTo>
                  <a:lnTo>
                    <a:pt x="325120" y="5515622"/>
                  </a:lnTo>
                  <a:close/>
                </a:path>
                <a:path w="325119" h="5699760">
                  <a:moveTo>
                    <a:pt x="325120" y="5496572"/>
                  </a:moveTo>
                  <a:lnTo>
                    <a:pt x="0" y="5496572"/>
                  </a:lnTo>
                  <a:lnTo>
                    <a:pt x="0" y="5515610"/>
                  </a:lnTo>
                  <a:lnTo>
                    <a:pt x="325120" y="5515610"/>
                  </a:lnTo>
                  <a:lnTo>
                    <a:pt x="325120" y="5496572"/>
                  </a:lnTo>
                  <a:close/>
                </a:path>
                <a:path w="325119" h="5699760">
                  <a:moveTo>
                    <a:pt x="325120" y="5486412"/>
                  </a:moveTo>
                  <a:lnTo>
                    <a:pt x="0" y="5486412"/>
                  </a:lnTo>
                  <a:lnTo>
                    <a:pt x="0" y="5496560"/>
                  </a:lnTo>
                  <a:lnTo>
                    <a:pt x="325120" y="5496560"/>
                  </a:lnTo>
                  <a:lnTo>
                    <a:pt x="325120" y="5486412"/>
                  </a:lnTo>
                  <a:close/>
                </a:path>
                <a:path w="325119" h="5699760">
                  <a:moveTo>
                    <a:pt x="325120" y="5471172"/>
                  </a:moveTo>
                  <a:lnTo>
                    <a:pt x="0" y="5471172"/>
                  </a:lnTo>
                  <a:lnTo>
                    <a:pt x="0" y="5486400"/>
                  </a:lnTo>
                  <a:lnTo>
                    <a:pt x="325120" y="5486400"/>
                  </a:lnTo>
                  <a:lnTo>
                    <a:pt x="325120" y="5471172"/>
                  </a:lnTo>
                  <a:close/>
                </a:path>
                <a:path w="325119" h="5699760">
                  <a:moveTo>
                    <a:pt x="325120" y="5467362"/>
                  </a:moveTo>
                  <a:lnTo>
                    <a:pt x="0" y="5467362"/>
                  </a:lnTo>
                  <a:lnTo>
                    <a:pt x="0" y="5471160"/>
                  </a:lnTo>
                  <a:lnTo>
                    <a:pt x="325120" y="5471160"/>
                  </a:lnTo>
                  <a:lnTo>
                    <a:pt x="325120" y="5467362"/>
                  </a:lnTo>
                  <a:close/>
                </a:path>
                <a:path w="325119" h="5699760">
                  <a:moveTo>
                    <a:pt x="325120" y="5410212"/>
                  </a:moveTo>
                  <a:lnTo>
                    <a:pt x="0" y="5410212"/>
                  </a:lnTo>
                  <a:lnTo>
                    <a:pt x="0" y="5467350"/>
                  </a:lnTo>
                  <a:lnTo>
                    <a:pt x="325120" y="5467350"/>
                  </a:lnTo>
                  <a:lnTo>
                    <a:pt x="325120" y="5410212"/>
                  </a:lnTo>
                  <a:close/>
                </a:path>
                <a:path w="325119" h="5699760">
                  <a:moveTo>
                    <a:pt x="325120" y="5401322"/>
                  </a:moveTo>
                  <a:lnTo>
                    <a:pt x="0" y="5401322"/>
                  </a:lnTo>
                  <a:lnTo>
                    <a:pt x="0" y="5410200"/>
                  </a:lnTo>
                  <a:lnTo>
                    <a:pt x="325120" y="5410200"/>
                  </a:lnTo>
                  <a:lnTo>
                    <a:pt x="325120" y="5401322"/>
                  </a:lnTo>
                  <a:close/>
                </a:path>
                <a:path w="325119" h="5699760">
                  <a:moveTo>
                    <a:pt x="325120" y="5397512"/>
                  </a:moveTo>
                  <a:lnTo>
                    <a:pt x="0" y="5397512"/>
                  </a:lnTo>
                  <a:lnTo>
                    <a:pt x="0" y="5401310"/>
                  </a:lnTo>
                  <a:lnTo>
                    <a:pt x="325120" y="5401310"/>
                  </a:lnTo>
                  <a:lnTo>
                    <a:pt x="325120" y="5397512"/>
                  </a:lnTo>
                  <a:close/>
                </a:path>
                <a:path w="325119" h="5699760">
                  <a:moveTo>
                    <a:pt x="325120" y="5382272"/>
                  </a:moveTo>
                  <a:lnTo>
                    <a:pt x="0" y="5382272"/>
                  </a:lnTo>
                  <a:lnTo>
                    <a:pt x="0" y="5397500"/>
                  </a:lnTo>
                  <a:lnTo>
                    <a:pt x="325120" y="5397500"/>
                  </a:lnTo>
                  <a:lnTo>
                    <a:pt x="325120" y="5382272"/>
                  </a:lnTo>
                  <a:close/>
                </a:path>
                <a:path w="325119" h="5699760">
                  <a:moveTo>
                    <a:pt x="325120" y="5356872"/>
                  </a:moveTo>
                  <a:lnTo>
                    <a:pt x="0" y="5356872"/>
                  </a:lnTo>
                  <a:lnTo>
                    <a:pt x="0" y="5382260"/>
                  </a:lnTo>
                  <a:lnTo>
                    <a:pt x="325120" y="5382260"/>
                  </a:lnTo>
                  <a:lnTo>
                    <a:pt x="325120" y="5356872"/>
                  </a:lnTo>
                  <a:close/>
                </a:path>
                <a:path w="325119" h="5699760">
                  <a:moveTo>
                    <a:pt x="325120" y="5331472"/>
                  </a:moveTo>
                  <a:lnTo>
                    <a:pt x="0" y="5331472"/>
                  </a:lnTo>
                  <a:lnTo>
                    <a:pt x="0" y="5356860"/>
                  </a:lnTo>
                  <a:lnTo>
                    <a:pt x="325120" y="5356860"/>
                  </a:lnTo>
                  <a:lnTo>
                    <a:pt x="325120" y="5331472"/>
                  </a:lnTo>
                  <a:close/>
                </a:path>
                <a:path w="325119" h="5699760">
                  <a:moveTo>
                    <a:pt x="325120" y="5327662"/>
                  </a:moveTo>
                  <a:lnTo>
                    <a:pt x="0" y="5327662"/>
                  </a:lnTo>
                  <a:lnTo>
                    <a:pt x="0" y="5331460"/>
                  </a:lnTo>
                  <a:lnTo>
                    <a:pt x="325120" y="5331460"/>
                  </a:lnTo>
                  <a:lnTo>
                    <a:pt x="325120" y="5327662"/>
                  </a:lnTo>
                  <a:close/>
                </a:path>
                <a:path w="325119" h="5699760">
                  <a:moveTo>
                    <a:pt x="325120" y="5312422"/>
                  </a:moveTo>
                  <a:lnTo>
                    <a:pt x="0" y="5312422"/>
                  </a:lnTo>
                  <a:lnTo>
                    <a:pt x="0" y="5327650"/>
                  </a:lnTo>
                  <a:lnTo>
                    <a:pt x="325120" y="5327650"/>
                  </a:lnTo>
                  <a:lnTo>
                    <a:pt x="325120" y="5312422"/>
                  </a:lnTo>
                  <a:close/>
                </a:path>
                <a:path w="325119" h="5699760">
                  <a:moveTo>
                    <a:pt x="325120" y="5218442"/>
                  </a:moveTo>
                  <a:lnTo>
                    <a:pt x="0" y="5218442"/>
                  </a:lnTo>
                  <a:lnTo>
                    <a:pt x="0" y="5312410"/>
                  </a:lnTo>
                  <a:lnTo>
                    <a:pt x="325120" y="5312410"/>
                  </a:lnTo>
                  <a:lnTo>
                    <a:pt x="325120" y="5218442"/>
                  </a:lnTo>
                  <a:close/>
                </a:path>
                <a:path w="325119" h="5699760">
                  <a:moveTo>
                    <a:pt x="325120" y="5212092"/>
                  </a:moveTo>
                  <a:lnTo>
                    <a:pt x="0" y="5212092"/>
                  </a:lnTo>
                  <a:lnTo>
                    <a:pt x="0" y="5218430"/>
                  </a:lnTo>
                  <a:lnTo>
                    <a:pt x="325120" y="5218430"/>
                  </a:lnTo>
                  <a:lnTo>
                    <a:pt x="325120" y="5212092"/>
                  </a:lnTo>
                  <a:close/>
                </a:path>
                <a:path w="325119" h="5699760">
                  <a:moveTo>
                    <a:pt x="325120" y="5205742"/>
                  </a:moveTo>
                  <a:lnTo>
                    <a:pt x="0" y="5205742"/>
                  </a:lnTo>
                  <a:lnTo>
                    <a:pt x="0" y="5212080"/>
                  </a:lnTo>
                  <a:lnTo>
                    <a:pt x="325120" y="5212080"/>
                  </a:lnTo>
                  <a:lnTo>
                    <a:pt x="325120" y="5205742"/>
                  </a:lnTo>
                  <a:close/>
                </a:path>
                <a:path w="325119" h="5699760">
                  <a:moveTo>
                    <a:pt x="325120" y="5199392"/>
                  </a:moveTo>
                  <a:lnTo>
                    <a:pt x="0" y="5199392"/>
                  </a:lnTo>
                  <a:lnTo>
                    <a:pt x="0" y="5205730"/>
                  </a:lnTo>
                  <a:lnTo>
                    <a:pt x="325120" y="5205730"/>
                  </a:lnTo>
                  <a:lnTo>
                    <a:pt x="325120" y="5199392"/>
                  </a:lnTo>
                  <a:close/>
                </a:path>
                <a:path w="325119" h="5699760">
                  <a:moveTo>
                    <a:pt x="325120" y="5193042"/>
                  </a:moveTo>
                  <a:lnTo>
                    <a:pt x="0" y="5193042"/>
                  </a:lnTo>
                  <a:lnTo>
                    <a:pt x="0" y="5199380"/>
                  </a:lnTo>
                  <a:lnTo>
                    <a:pt x="325120" y="5199380"/>
                  </a:lnTo>
                  <a:lnTo>
                    <a:pt x="325120" y="5193042"/>
                  </a:lnTo>
                  <a:close/>
                </a:path>
                <a:path w="325119" h="5699760">
                  <a:moveTo>
                    <a:pt x="325120" y="5173992"/>
                  </a:moveTo>
                  <a:lnTo>
                    <a:pt x="0" y="5173992"/>
                  </a:lnTo>
                  <a:lnTo>
                    <a:pt x="0" y="5193030"/>
                  </a:lnTo>
                  <a:lnTo>
                    <a:pt x="325120" y="5193030"/>
                  </a:lnTo>
                  <a:lnTo>
                    <a:pt x="325120" y="5173992"/>
                  </a:lnTo>
                  <a:close/>
                </a:path>
                <a:path w="325119" h="5699760">
                  <a:moveTo>
                    <a:pt x="325120" y="5154942"/>
                  </a:moveTo>
                  <a:lnTo>
                    <a:pt x="0" y="5154942"/>
                  </a:lnTo>
                  <a:lnTo>
                    <a:pt x="0" y="5173980"/>
                  </a:lnTo>
                  <a:lnTo>
                    <a:pt x="325120" y="5173980"/>
                  </a:lnTo>
                  <a:lnTo>
                    <a:pt x="325120" y="5154942"/>
                  </a:lnTo>
                  <a:close/>
                </a:path>
                <a:path w="325119" h="5699760">
                  <a:moveTo>
                    <a:pt x="325120" y="5148592"/>
                  </a:moveTo>
                  <a:lnTo>
                    <a:pt x="0" y="5148592"/>
                  </a:lnTo>
                  <a:lnTo>
                    <a:pt x="0" y="5154930"/>
                  </a:lnTo>
                  <a:lnTo>
                    <a:pt x="325120" y="5154930"/>
                  </a:lnTo>
                  <a:lnTo>
                    <a:pt x="325120" y="5148592"/>
                  </a:lnTo>
                  <a:close/>
                </a:path>
                <a:path w="325119" h="5699760">
                  <a:moveTo>
                    <a:pt x="325120" y="5142242"/>
                  </a:moveTo>
                  <a:lnTo>
                    <a:pt x="0" y="5142242"/>
                  </a:lnTo>
                  <a:lnTo>
                    <a:pt x="0" y="5148580"/>
                  </a:lnTo>
                  <a:lnTo>
                    <a:pt x="325120" y="5148580"/>
                  </a:lnTo>
                  <a:lnTo>
                    <a:pt x="325120" y="5142242"/>
                  </a:lnTo>
                  <a:close/>
                </a:path>
                <a:path w="325119" h="5699760">
                  <a:moveTo>
                    <a:pt x="325120" y="5135892"/>
                  </a:moveTo>
                  <a:lnTo>
                    <a:pt x="0" y="5135892"/>
                  </a:lnTo>
                  <a:lnTo>
                    <a:pt x="0" y="5142230"/>
                  </a:lnTo>
                  <a:lnTo>
                    <a:pt x="325120" y="5142230"/>
                  </a:lnTo>
                  <a:lnTo>
                    <a:pt x="325120" y="5135892"/>
                  </a:lnTo>
                  <a:close/>
                </a:path>
                <a:path w="325119" h="5699760">
                  <a:moveTo>
                    <a:pt x="325120" y="5123192"/>
                  </a:moveTo>
                  <a:lnTo>
                    <a:pt x="0" y="5123192"/>
                  </a:lnTo>
                  <a:lnTo>
                    <a:pt x="0" y="5135880"/>
                  </a:lnTo>
                  <a:lnTo>
                    <a:pt x="325120" y="5135880"/>
                  </a:lnTo>
                  <a:lnTo>
                    <a:pt x="325120" y="5123192"/>
                  </a:lnTo>
                  <a:close/>
                </a:path>
                <a:path w="325119" h="5699760">
                  <a:moveTo>
                    <a:pt x="325120" y="5116842"/>
                  </a:moveTo>
                  <a:lnTo>
                    <a:pt x="0" y="5116842"/>
                  </a:lnTo>
                  <a:lnTo>
                    <a:pt x="0" y="5123180"/>
                  </a:lnTo>
                  <a:lnTo>
                    <a:pt x="325120" y="5123180"/>
                  </a:lnTo>
                  <a:lnTo>
                    <a:pt x="325120" y="5116842"/>
                  </a:lnTo>
                  <a:close/>
                </a:path>
                <a:path w="325119" h="5699760">
                  <a:moveTo>
                    <a:pt x="325120" y="5110492"/>
                  </a:moveTo>
                  <a:lnTo>
                    <a:pt x="0" y="5110492"/>
                  </a:lnTo>
                  <a:lnTo>
                    <a:pt x="0" y="5116830"/>
                  </a:lnTo>
                  <a:lnTo>
                    <a:pt x="325120" y="5116830"/>
                  </a:lnTo>
                  <a:lnTo>
                    <a:pt x="325120" y="5110492"/>
                  </a:lnTo>
                  <a:close/>
                </a:path>
                <a:path w="325119" h="5699760">
                  <a:moveTo>
                    <a:pt x="325120" y="5104142"/>
                  </a:moveTo>
                  <a:lnTo>
                    <a:pt x="0" y="5104142"/>
                  </a:lnTo>
                  <a:lnTo>
                    <a:pt x="0" y="5110480"/>
                  </a:lnTo>
                  <a:lnTo>
                    <a:pt x="325120" y="5110480"/>
                  </a:lnTo>
                  <a:lnTo>
                    <a:pt x="325120" y="5104142"/>
                  </a:lnTo>
                  <a:close/>
                </a:path>
                <a:path w="325119" h="5699760">
                  <a:moveTo>
                    <a:pt x="325120" y="5097792"/>
                  </a:moveTo>
                  <a:lnTo>
                    <a:pt x="0" y="5097792"/>
                  </a:lnTo>
                  <a:lnTo>
                    <a:pt x="0" y="5104130"/>
                  </a:lnTo>
                  <a:lnTo>
                    <a:pt x="325120" y="5104130"/>
                  </a:lnTo>
                  <a:lnTo>
                    <a:pt x="325120" y="5097792"/>
                  </a:lnTo>
                  <a:close/>
                </a:path>
                <a:path w="325119" h="5699760">
                  <a:moveTo>
                    <a:pt x="325120" y="5085092"/>
                  </a:moveTo>
                  <a:lnTo>
                    <a:pt x="0" y="5085092"/>
                  </a:lnTo>
                  <a:lnTo>
                    <a:pt x="0" y="5097780"/>
                  </a:lnTo>
                  <a:lnTo>
                    <a:pt x="325120" y="5097780"/>
                  </a:lnTo>
                  <a:lnTo>
                    <a:pt x="325120" y="5085092"/>
                  </a:lnTo>
                  <a:close/>
                </a:path>
                <a:path w="325119" h="5699760">
                  <a:moveTo>
                    <a:pt x="325120" y="0"/>
                  </a:moveTo>
                  <a:lnTo>
                    <a:pt x="297180" y="0"/>
                  </a:lnTo>
                  <a:lnTo>
                    <a:pt x="297180" y="1270"/>
                  </a:lnTo>
                  <a:lnTo>
                    <a:pt x="0" y="1270"/>
                  </a:lnTo>
                  <a:lnTo>
                    <a:pt x="0" y="5085080"/>
                  </a:lnTo>
                  <a:lnTo>
                    <a:pt x="325120" y="508508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00480" y="11429"/>
              <a:ext cx="325120" cy="5727700"/>
            </a:xfrm>
            <a:custGeom>
              <a:avLst/>
              <a:gdLst/>
              <a:ahLst/>
              <a:cxnLst/>
              <a:rect l="l" t="t" r="r" b="b"/>
              <a:pathLst>
                <a:path w="325119" h="5727700">
                  <a:moveTo>
                    <a:pt x="13970" y="5726442"/>
                  </a:moveTo>
                  <a:lnTo>
                    <a:pt x="0" y="5726442"/>
                  </a:lnTo>
                  <a:lnTo>
                    <a:pt x="0" y="5727700"/>
                  </a:lnTo>
                  <a:lnTo>
                    <a:pt x="13970" y="5727700"/>
                  </a:lnTo>
                  <a:lnTo>
                    <a:pt x="13970" y="5726442"/>
                  </a:lnTo>
                  <a:close/>
                </a:path>
                <a:path w="325119" h="5727700">
                  <a:moveTo>
                    <a:pt x="325120" y="5681992"/>
                  </a:moveTo>
                  <a:lnTo>
                    <a:pt x="0" y="5681992"/>
                  </a:lnTo>
                  <a:lnTo>
                    <a:pt x="0" y="5698490"/>
                  </a:lnTo>
                  <a:lnTo>
                    <a:pt x="0" y="5699760"/>
                  </a:lnTo>
                  <a:lnTo>
                    <a:pt x="0" y="5726430"/>
                  </a:lnTo>
                  <a:lnTo>
                    <a:pt x="27940" y="5726430"/>
                  </a:lnTo>
                  <a:lnTo>
                    <a:pt x="27940" y="5725160"/>
                  </a:lnTo>
                  <a:lnTo>
                    <a:pt x="41910" y="5725160"/>
                  </a:lnTo>
                  <a:lnTo>
                    <a:pt x="41910" y="5723890"/>
                  </a:lnTo>
                  <a:lnTo>
                    <a:pt x="55880" y="5723890"/>
                  </a:lnTo>
                  <a:lnTo>
                    <a:pt x="55880" y="5722620"/>
                  </a:lnTo>
                  <a:lnTo>
                    <a:pt x="69850" y="5722620"/>
                  </a:lnTo>
                  <a:lnTo>
                    <a:pt x="69850" y="5721350"/>
                  </a:lnTo>
                  <a:lnTo>
                    <a:pt x="83820" y="5721350"/>
                  </a:lnTo>
                  <a:lnTo>
                    <a:pt x="83820" y="5720080"/>
                  </a:lnTo>
                  <a:lnTo>
                    <a:pt x="97790" y="5720080"/>
                  </a:lnTo>
                  <a:lnTo>
                    <a:pt x="97790" y="5718810"/>
                  </a:lnTo>
                  <a:lnTo>
                    <a:pt x="113030" y="5718810"/>
                  </a:lnTo>
                  <a:lnTo>
                    <a:pt x="113030" y="5717540"/>
                  </a:lnTo>
                  <a:lnTo>
                    <a:pt x="127000" y="5717540"/>
                  </a:lnTo>
                  <a:lnTo>
                    <a:pt x="127000" y="5716270"/>
                  </a:lnTo>
                  <a:lnTo>
                    <a:pt x="140970" y="5716270"/>
                  </a:lnTo>
                  <a:lnTo>
                    <a:pt x="140970" y="5715000"/>
                  </a:lnTo>
                  <a:lnTo>
                    <a:pt x="154940" y="5715000"/>
                  </a:lnTo>
                  <a:lnTo>
                    <a:pt x="154940" y="5713730"/>
                  </a:lnTo>
                  <a:lnTo>
                    <a:pt x="168910" y="5713730"/>
                  </a:lnTo>
                  <a:lnTo>
                    <a:pt x="168910" y="5712460"/>
                  </a:lnTo>
                  <a:lnTo>
                    <a:pt x="182880" y="5712460"/>
                  </a:lnTo>
                  <a:lnTo>
                    <a:pt x="182880" y="5711190"/>
                  </a:lnTo>
                  <a:lnTo>
                    <a:pt x="196850" y="5711190"/>
                  </a:lnTo>
                  <a:lnTo>
                    <a:pt x="196850" y="5709920"/>
                  </a:lnTo>
                  <a:lnTo>
                    <a:pt x="210820" y="5709920"/>
                  </a:lnTo>
                  <a:lnTo>
                    <a:pt x="210820" y="5708650"/>
                  </a:lnTo>
                  <a:lnTo>
                    <a:pt x="224790" y="5708650"/>
                  </a:lnTo>
                  <a:lnTo>
                    <a:pt x="224790" y="5707380"/>
                  </a:lnTo>
                  <a:lnTo>
                    <a:pt x="238760" y="5707380"/>
                  </a:lnTo>
                  <a:lnTo>
                    <a:pt x="238760" y="5706110"/>
                  </a:lnTo>
                  <a:lnTo>
                    <a:pt x="252730" y="5706110"/>
                  </a:lnTo>
                  <a:lnTo>
                    <a:pt x="252730" y="5704840"/>
                  </a:lnTo>
                  <a:lnTo>
                    <a:pt x="266700" y="5704840"/>
                  </a:lnTo>
                  <a:lnTo>
                    <a:pt x="266700" y="5703570"/>
                  </a:lnTo>
                  <a:lnTo>
                    <a:pt x="280670" y="5703570"/>
                  </a:lnTo>
                  <a:lnTo>
                    <a:pt x="280670" y="5702300"/>
                  </a:lnTo>
                  <a:lnTo>
                    <a:pt x="294640" y="5702300"/>
                  </a:lnTo>
                  <a:lnTo>
                    <a:pt x="294640" y="5701030"/>
                  </a:lnTo>
                  <a:lnTo>
                    <a:pt x="308610" y="5701030"/>
                  </a:lnTo>
                  <a:lnTo>
                    <a:pt x="308610" y="5699760"/>
                  </a:lnTo>
                  <a:lnTo>
                    <a:pt x="323850" y="5699760"/>
                  </a:lnTo>
                  <a:lnTo>
                    <a:pt x="323850" y="5698490"/>
                  </a:lnTo>
                  <a:lnTo>
                    <a:pt x="325120" y="5698490"/>
                  </a:lnTo>
                  <a:lnTo>
                    <a:pt x="325120" y="5681992"/>
                  </a:lnTo>
                  <a:close/>
                </a:path>
                <a:path w="325119" h="5727700">
                  <a:moveTo>
                    <a:pt x="325120" y="5662942"/>
                  </a:moveTo>
                  <a:lnTo>
                    <a:pt x="0" y="5662942"/>
                  </a:lnTo>
                  <a:lnTo>
                    <a:pt x="0" y="5681980"/>
                  </a:lnTo>
                  <a:lnTo>
                    <a:pt x="325120" y="5681980"/>
                  </a:lnTo>
                  <a:lnTo>
                    <a:pt x="325120" y="5662942"/>
                  </a:lnTo>
                  <a:close/>
                </a:path>
                <a:path w="325119" h="5727700">
                  <a:moveTo>
                    <a:pt x="325120" y="5631192"/>
                  </a:moveTo>
                  <a:lnTo>
                    <a:pt x="0" y="5631192"/>
                  </a:lnTo>
                  <a:lnTo>
                    <a:pt x="0" y="5662930"/>
                  </a:lnTo>
                  <a:lnTo>
                    <a:pt x="325120" y="5662930"/>
                  </a:lnTo>
                  <a:lnTo>
                    <a:pt x="325120" y="5631192"/>
                  </a:lnTo>
                  <a:close/>
                </a:path>
                <a:path w="325119" h="5727700">
                  <a:moveTo>
                    <a:pt x="325120" y="5605792"/>
                  </a:moveTo>
                  <a:lnTo>
                    <a:pt x="0" y="5605792"/>
                  </a:lnTo>
                  <a:lnTo>
                    <a:pt x="0" y="5631180"/>
                  </a:lnTo>
                  <a:lnTo>
                    <a:pt x="325120" y="5631180"/>
                  </a:lnTo>
                  <a:lnTo>
                    <a:pt x="325120" y="5605792"/>
                  </a:lnTo>
                  <a:close/>
                </a:path>
                <a:path w="325119" h="5727700">
                  <a:moveTo>
                    <a:pt x="325120" y="5599442"/>
                  </a:moveTo>
                  <a:lnTo>
                    <a:pt x="0" y="5599442"/>
                  </a:lnTo>
                  <a:lnTo>
                    <a:pt x="0" y="5605780"/>
                  </a:lnTo>
                  <a:lnTo>
                    <a:pt x="325120" y="5605780"/>
                  </a:lnTo>
                  <a:lnTo>
                    <a:pt x="325120" y="5599442"/>
                  </a:lnTo>
                  <a:close/>
                </a:path>
                <a:path w="325119" h="5727700">
                  <a:moveTo>
                    <a:pt x="325120" y="5542292"/>
                  </a:moveTo>
                  <a:lnTo>
                    <a:pt x="0" y="5542292"/>
                  </a:lnTo>
                  <a:lnTo>
                    <a:pt x="0" y="5599430"/>
                  </a:lnTo>
                  <a:lnTo>
                    <a:pt x="325120" y="5599430"/>
                  </a:lnTo>
                  <a:lnTo>
                    <a:pt x="325120" y="5542292"/>
                  </a:lnTo>
                  <a:close/>
                </a:path>
                <a:path w="325119" h="5727700">
                  <a:moveTo>
                    <a:pt x="325120" y="5514352"/>
                  </a:moveTo>
                  <a:lnTo>
                    <a:pt x="0" y="5514352"/>
                  </a:lnTo>
                  <a:lnTo>
                    <a:pt x="0" y="5542280"/>
                  </a:lnTo>
                  <a:lnTo>
                    <a:pt x="325120" y="5542280"/>
                  </a:lnTo>
                  <a:lnTo>
                    <a:pt x="325120" y="5514352"/>
                  </a:lnTo>
                  <a:close/>
                </a:path>
                <a:path w="325119" h="5727700">
                  <a:moveTo>
                    <a:pt x="325120" y="5495302"/>
                  </a:moveTo>
                  <a:lnTo>
                    <a:pt x="0" y="5495302"/>
                  </a:lnTo>
                  <a:lnTo>
                    <a:pt x="0" y="5514340"/>
                  </a:lnTo>
                  <a:lnTo>
                    <a:pt x="325120" y="5514340"/>
                  </a:lnTo>
                  <a:lnTo>
                    <a:pt x="325120" y="5495302"/>
                  </a:lnTo>
                  <a:close/>
                </a:path>
                <a:path w="325119" h="5727700">
                  <a:moveTo>
                    <a:pt x="325120" y="5485142"/>
                  </a:moveTo>
                  <a:lnTo>
                    <a:pt x="0" y="5485142"/>
                  </a:lnTo>
                  <a:lnTo>
                    <a:pt x="0" y="5495290"/>
                  </a:lnTo>
                  <a:lnTo>
                    <a:pt x="325120" y="5495290"/>
                  </a:lnTo>
                  <a:lnTo>
                    <a:pt x="325120" y="5485142"/>
                  </a:lnTo>
                  <a:close/>
                </a:path>
                <a:path w="325119" h="5727700">
                  <a:moveTo>
                    <a:pt x="325120" y="5469902"/>
                  </a:moveTo>
                  <a:lnTo>
                    <a:pt x="0" y="5469902"/>
                  </a:lnTo>
                  <a:lnTo>
                    <a:pt x="0" y="5485130"/>
                  </a:lnTo>
                  <a:lnTo>
                    <a:pt x="325120" y="5485130"/>
                  </a:lnTo>
                  <a:lnTo>
                    <a:pt x="325120" y="5469902"/>
                  </a:lnTo>
                  <a:close/>
                </a:path>
                <a:path w="325119" h="5727700">
                  <a:moveTo>
                    <a:pt x="325120" y="5466092"/>
                  </a:moveTo>
                  <a:lnTo>
                    <a:pt x="0" y="546609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66092"/>
                  </a:lnTo>
                  <a:close/>
                </a:path>
                <a:path w="325119" h="5727700">
                  <a:moveTo>
                    <a:pt x="325120" y="5408942"/>
                  </a:moveTo>
                  <a:lnTo>
                    <a:pt x="0" y="5408942"/>
                  </a:lnTo>
                  <a:lnTo>
                    <a:pt x="0" y="5466080"/>
                  </a:lnTo>
                  <a:lnTo>
                    <a:pt x="325120" y="5466080"/>
                  </a:lnTo>
                  <a:lnTo>
                    <a:pt x="325120" y="5408942"/>
                  </a:lnTo>
                  <a:close/>
                </a:path>
                <a:path w="325119" h="572770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8930"/>
                  </a:lnTo>
                  <a:lnTo>
                    <a:pt x="325120" y="5408930"/>
                  </a:lnTo>
                  <a:lnTo>
                    <a:pt x="325120" y="5400052"/>
                  </a:lnTo>
                  <a:close/>
                </a:path>
                <a:path w="325119" h="5727700">
                  <a:moveTo>
                    <a:pt x="325120" y="5396242"/>
                  </a:moveTo>
                  <a:lnTo>
                    <a:pt x="0" y="539624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96242"/>
                  </a:lnTo>
                  <a:close/>
                </a:path>
                <a:path w="325119" h="5727700">
                  <a:moveTo>
                    <a:pt x="325120" y="5381002"/>
                  </a:moveTo>
                  <a:lnTo>
                    <a:pt x="0" y="5381002"/>
                  </a:lnTo>
                  <a:lnTo>
                    <a:pt x="0" y="5396230"/>
                  </a:lnTo>
                  <a:lnTo>
                    <a:pt x="325120" y="5396230"/>
                  </a:lnTo>
                  <a:lnTo>
                    <a:pt x="325120" y="5381002"/>
                  </a:lnTo>
                  <a:close/>
                </a:path>
                <a:path w="325119" h="5727700">
                  <a:moveTo>
                    <a:pt x="325120" y="5355602"/>
                  </a:moveTo>
                  <a:lnTo>
                    <a:pt x="0" y="5355602"/>
                  </a:lnTo>
                  <a:lnTo>
                    <a:pt x="0" y="5380990"/>
                  </a:lnTo>
                  <a:lnTo>
                    <a:pt x="325120" y="5380990"/>
                  </a:lnTo>
                  <a:lnTo>
                    <a:pt x="325120" y="5355602"/>
                  </a:lnTo>
                  <a:close/>
                </a:path>
                <a:path w="325119" h="5727700">
                  <a:moveTo>
                    <a:pt x="325120" y="5330202"/>
                  </a:moveTo>
                  <a:lnTo>
                    <a:pt x="0" y="5330202"/>
                  </a:lnTo>
                  <a:lnTo>
                    <a:pt x="0" y="5355590"/>
                  </a:lnTo>
                  <a:lnTo>
                    <a:pt x="325120" y="5355590"/>
                  </a:lnTo>
                  <a:lnTo>
                    <a:pt x="325120" y="5330202"/>
                  </a:lnTo>
                  <a:close/>
                </a:path>
                <a:path w="325119" h="5727700">
                  <a:moveTo>
                    <a:pt x="325120" y="5326392"/>
                  </a:moveTo>
                  <a:lnTo>
                    <a:pt x="0" y="532639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26392"/>
                  </a:lnTo>
                  <a:close/>
                </a:path>
                <a:path w="325119" h="5727700">
                  <a:moveTo>
                    <a:pt x="325120" y="5311152"/>
                  </a:moveTo>
                  <a:lnTo>
                    <a:pt x="0" y="5311152"/>
                  </a:lnTo>
                  <a:lnTo>
                    <a:pt x="0" y="5326380"/>
                  </a:lnTo>
                  <a:lnTo>
                    <a:pt x="325120" y="5326380"/>
                  </a:lnTo>
                  <a:lnTo>
                    <a:pt x="325120" y="5311152"/>
                  </a:lnTo>
                  <a:close/>
                </a:path>
                <a:path w="325119" h="5727700">
                  <a:moveTo>
                    <a:pt x="325120" y="5217172"/>
                  </a:moveTo>
                  <a:lnTo>
                    <a:pt x="0" y="5217172"/>
                  </a:lnTo>
                  <a:lnTo>
                    <a:pt x="0" y="5311140"/>
                  </a:lnTo>
                  <a:lnTo>
                    <a:pt x="325120" y="5311140"/>
                  </a:lnTo>
                  <a:lnTo>
                    <a:pt x="325120" y="5217172"/>
                  </a:lnTo>
                  <a:close/>
                </a:path>
                <a:path w="325119" h="572770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19" h="572770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19" h="572770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19" h="5727700">
                  <a:moveTo>
                    <a:pt x="325120" y="5191772"/>
                  </a:moveTo>
                  <a:lnTo>
                    <a:pt x="0" y="51917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91772"/>
                  </a:lnTo>
                  <a:close/>
                </a:path>
                <a:path w="325119" h="5727700">
                  <a:moveTo>
                    <a:pt x="325120" y="5172722"/>
                  </a:moveTo>
                  <a:lnTo>
                    <a:pt x="0" y="5172722"/>
                  </a:lnTo>
                  <a:lnTo>
                    <a:pt x="0" y="5191760"/>
                  </a:lnTo>
                  <a:lnTo>
                    <a:pt x="325120" y="5191760"/>
                  </a:lnTo>
                  <a:lnTo>
                    <a:pt x="325120" y="5172722"/>
                  </a:lnTo>
                  <a:close/>
                </a:path>
                <a:path w="325119" h="5727700">
                  <a:moveTo>
                    <a:pt x="325120" y="5153672"/>
                  </a:moveTo>
                  <a:lnTo>
                    <a:pt x="0" y="5153672"/>
                  </a:lnTo>
                  <a:lnTo>
                    <a:pt x="0" y="5172710"/>
                  </a:lnTo>
                  <a:lnTo>
                    <a:pt x="325120" y="5172710"/>
                  </a:lnTo>
                  <a:lnTo>
                    <a:pt x="325120" y="5153672"/>
                  </a:lnTo>
                  <a:close/>
                </a:path>
                <a:path w="325119" h="572770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19" h="572770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19" h="5727700">
                  <a:moveTo>
                    <a:pt x="325120" y="5134622"/>
                  </a:moveTo>
                  <a:lnTo>
                    <a:pt x="0" y="513462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34622"/>
                  </a:lnTo>
                  <a:close/>
                </a:path>
                <a:path w="325119" h="5727700">
                  <a:moveTo>
                    <a:pt x="325120" y="5121922"/>
                  </a:moveTo>
                  <a:lnTo>
                    <a:pt x="0" y="5121922"/>
                  </a:lnTo>
                  <a:lnTo>
                    <a:pt x="0" y="5134610"/>
                  </a:lnTo>
                  <a:lnTo>
                    <a:pt x="325120" y="5134610"/>
                  </a:lnTo>
                  <a:lnTo>
                    <a:pt x="325120" y="5121922"/>
                  </a:lnTo>
                  <a:close/>
                </a:path>
                <a:path w="325119" h="572770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19" h="572770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19" h="572770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19" h="5727700">
                  <a:moveTo>
                    <a:pt x="325120" y="5096522"/>
                  </a:moveTo>
                  <a:lnTo>
                    <a:pt x="0" y="509652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6522"/>
                  </a:lnTo>
                  <a:close/>
                </a:path>
                <a:path w="325119" h="5727700">
                  <a:moveTo>
                    <a:pt x="325120" y="5083822"/>
                  </a:moveTo>
                  <a:lnTo>
                    <a:pt x="0" y="5083822"/>
                  </a:lnTo>
                  <a:lnTo>
                    <a:pt x="0" y="5096510"/>
                  </a:lnTo>
                  <a:lnTo>
                    <a:pt x="325120" y="5096510"/>
                  </a:lnTo>
                  <a:lnTo>
                    <a:pt x="325120" y="5083822"/>
                  </a:lnTo>
                  <a:close/>
                </a:path>
                <a:path w="325119" h="5727700">
                  <a:moveTo>
                    <a:pt x="325120" y="0"/>
                  </a:moveTo>
                  <a:lnTo>
                    <a:pt x="0" y="0"/>
                  </a:lnTo>
                  <a:lnTo>
                    <a:pt x="0" y="5083810"/>
                  </a:lnTo>
                  <a:lnTo>
                    <a:pt x="325120" y="508381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5360" y="11429"/>
              <a:ext cx="325120" cy="5758180"/>
            </a:xfrm>
            <a:custGeom>
              <a:avLst/>
              <a:gdLst/>
              <a:ahLst/>
              <a:cxnLst/>
              <a:rect l="l" t="t" r="r" b="b"/>
              <a:pathLst>
                <a:path w="325119" h="5758180">
                  <a:moveTo>
                    <a:pt x="325120" y="5704852"/>
                  </a:moveTo>
                  <a:lnTo>
                    <a:pt x="0" y="5704852"/>
                  </a:lnTo>
                  <a:lnTo>
                    <a:pt x="0" y="5707380"/>
                  </a:lnTo>
                  <a:lnTo>
                    <a:pt x="0" y="5728970"/>
                  </a:lnTo>
                  <a:lnTo>
                    <a:pt x="0" y="5758180"/>
                  </a:lnTo>
                  <a:lnTo>
                    <a:pt x="2540" y="5758180"/>
                  </a:lnTo>
                  <a:lnTo>
                    <a:pt x="2540" y="5756910"/>
                  </a:lnTo>
                  <a:lnTo>
                    <a:pt x="16510" y="5756910"/>
                  </a:lnTo>
                  <a:lnTo>
                    <a:pt x="16510" y="5755640"/>
                  </a:lnTo>
                  <a:lnTo>
                    <a:pt x="30480" y="5755640"/>
                  </a:lnTo>
                  <a:lnTo>
                    <a:pt x="30480" y="5754370"/>
                  </a:lnTo>
                  <a:lnTo>
                    <a:pt x="44450" y="5754370"/>
                  </a:lnTo>
                  <a:lnTo>
                    <a:pt x="44450" y="5753100"/>
                  </a:lnTo>
                  <a:lnTo>
                    <a:pt x="58420" y="5753100"/>
                  </a:lnTo>
                  <a:lnTo>
                    <a:pt x="58420" y="5751830"/>
                  </a:lnTo>
                  <a:lnTo>
                    <a:pt x="72390" y="5751830"/>
                  </a:lnTo>
                  <a:lnTo>
                    <a:pt x="72390" y="5750560"/>
                  </a:lnTo>
                  <a:lnTo>
                    <a:pt x="86360" y="5750560"/>
                  </a:lnTo>
                  <a:lnTo>
                    <a:pt x="86360" y="5749290"/>
                  </a:lnTo>
                  <a:lnTo>
                    <a:pt x="100330" y="5749290"/>
                  </a:lnTo>
                  <a:lnTo>
                    <a:pt x="100330" y="5748020"/>
                  </a:lnTo>
                  <a:lnTo>
                    <a:pt x="114300" y="5748020"/>
                  </a:lnTo>
                  <a:lnTo>
                    <a:pt x="114300" y="5746750"/>
                  </a:lnTo>
                  <a:lnTo>
                    <a:pt x="128270" y="5746750"/>
                  </a:lnTo>
                  <a:lnTo>
                    <a:pt x="128270" y="5745480"/>
                  </a:lnTo>
                  <a:lnTo>
                    <a:pt x="142240" y="5745480"/>
                  </a:lnTo>
                  <a:lnTo>
                    <a:pt x="142240" y="5744210"/>
                  </a:lnTo>
                  <a:lnTo>
                    <a:pt x="156210" y="5744210"/>
                  </a:lnTo>
                  <a:lnTo>
                    <a:pt x="156210" y="5742940"/>
                  </a:lnTo>
                  <a:lnTo>
                    <a:pt x="170180" y="5742940"/>
                  </a:lnTo>
                  <a:lnTo>
                    <a:pt x="170180" y="5741670"/>
                  </a:lnTo>
                  <a:lnTo>
                    <a:pt x="184150" y="5741670"/>
                  </a:lnTo>
                  <a:lnTo>
                    <a:pt x="184150" y="5740400"/>
                  </a:lnTo>
                  <a:lnTo>
                    <a:pt x="198120" y="5740400"/>
                  </a:lnTo>
                  <a:lnTo>
                    <a:pt x="198120" y="5739130"/>
                  </a:lnTo>
                  <a:lnTo>
                    <a:pt x="212090" y="5739130"/>
                  </a:lnTo>
                  <a:lnTo>
                    <a:pt x="212090" y="5737860"/>
                  </a:lnTo>
                  <a:lnTo>
                    <a:pt x="227330" y="5737860"/>
                  </a:lnTo>
                  <a:lnTo>
                    <a:pt x="227330" y="5736590"/>
                  </a:lnTo>
                  <a:lnTo>
                    <a:pt x="241300" y="5736590"/>
                  </a:lnTo>
                  <a:lnTo>
                    <a:pt x="241300" y="5735320"/>
                  </a:lnTo>
                  <a:lnTo>
                    <a:pt x="255270" y="5735320"/>
                  </a:lnTo>
                  <a:lnTo>
                    <a:pt x="255270" y="5734050"/>
                  </a:lnTo>
                  <a:lnTo>
                    <a:pt x="269240" y="5734050"/>
                  </a:lnTo>
                  <a:lnTo>
                    <a:pt x="269240" y="5732780"/>
                  </a:lnTo>
                  <a:lnTo>
                    <a:pt x="283210" y="5732780"/>
                  </a:lnTo>
                  <a:lnTo>
                    <a:pt x="283210" y="5731510"/>
                  </a:lnTo>
                  <a:lnTo>
                    <a:pt x="297180" y="5731510"/>
                  </a:lnTo>
                  <a:lnTo>
                    <a:pt x="297180" y="5730240"/>
                  </a:lnTo>
                  <a:lnTo>
                    <a:pt x="311150" y="5730240"/>
                  </a:lnTo>
                  <a:lnTo>
                    <a:pt x="311150" y="5728970"/>
                  </a:lnTo>
                  <a:lnTo>
                    <a:pt x="325120" y="5728970"/>
                  </a:lnTo>
                  <a:lnTo>
                    <a:pt x="325120" y="5707380"/>
                  </a:lnTo>
                  <a:lnTo>
                    <a:pt x="325120" y="5704852"/>
                  </a:lnTo>
                  <a:close/>
                </a:path>
                <a:path w="325119" h="5758180">
                  <a:moveTo>
                    <a:pt x="325120" y="5698502"/>
                  </a:moveTo>
                  <a:lnTo>
                    <a:pt x="0" y="5698502"/>
                  </a:lnTo>
                  <a:lnTo>
                    <a:pt x="0" y="5704840"/>
                  </a:lnTo>
                  <a:lnTo>
                    <a:pt x="325120" y="5704840"/>
                  </a:lnTo>
                  <a:lnTo>
                    <a:pt x="325120" y="5698502"/>
                  </a:lnTo>
                  <a:close/>
                </a:path>
                <a:path w="325119" h="5758180">
                  <a:moveTo>
                    <a:pt x="325120" y="5681992"/>
                  </a:moveTo>
                  <a:lnTo>
                    <a:pt x="0" y="5681992"/>
                  </a:lnTo>
                  <a:lnTo>
                    <a:pt x="0" y="5698490"/>
                  </a:lnTo>
                  <a:lnTo>
                    <a:pt x="325120" y="5698490"/>
                  </a:lnTo>
                  <a:lnTo>
                    <a:pt x="325120" y="5681992"/>
                  </a:lnTo>
                  <a:close/>
                </a:path>
                <a:path w="325119" h="5758180">
                  <a:moveTo>
                    <a:pt x="325120" y="5662942"/>
                  </a:moveTo>
                  <a:lnTo>
                    <a:pt x="0" y="5662942"/>
                  </a:lnTo>
                  <a:lnTo>
                    <a:pt x="0" y="5681980"/>
                  </a:lnTo>
                  <a:lnTo>
                    <a:pt x="325120" y="5681980"/>
                  </a:lnTo>
                  <a:lnTo>
                    <a:pt x="325120" y="5662942"/>
                  </a:lnTo>
                  <a:close/>
                </a:path>
                <a:path w="325119" h="5758180">
                  <a:moveTo>
                    <a:pt x="325120" y="5631192"/>
                  </a:moveTo>
                  <a:lnTo>
                    <a:pt x="0" y="5631192"/>
                  </a:lnTo>
                  <a:lnTo>
                    <a:pt x="0" y="5662930"/>
                  </a:lnTo>
                  <a:lnTo>
                    <a:pt x="325120" y="5662930"/>
                  </a:lnTo>
                  <a:lnTo>
                    <a:pt x="325120" y="5631192"/>
                  </a:lnTo>
                  <a:close/>
                </a:path>
                <a:path w="325119" h="5758180">
                  <a:moveTo>
                    <a:pt x="325120" y="5605792"/>
                  </a:moveTo>
                  <a:lnTo>
                    <a:pt x="0" y="5605792"/>
                  </a:lnTo>
                  <a:lnTo>
                    <a:pt x="0" y="5631180"/>
                  </a:lnTo>
                  <a:lnTo>
                    <a:pt x="325120" y="5631180"/>
                  </a:lnTo>
                  <a:lnTo>
                    <a:pt x="325120" y="5605792"/>
                  </a:lnTo>
                  <a:close/>
                </a:path>
                <a:path w="325119" h="5758180">
                  <a:moveTo>
                    <a:pt x="325120" y="5599442"/>
                  </a:moveTo>
                  <a:lnTo>
                    <a:pt x="0" y="5599442"/>
                  </a:lnTo>
                  <a:lnTo>
                    <a:pt x="0" y="5605780"/>
                  </a:lnTo>
                  <a:lnTo>
                    <a:pt x="325120" y="5605780"/>
                  </a:lnTo>
                  <a:lnTo>
                    <a:pt x="325120" y="5599442"/>
                  </a:lnTo>
                  <a:close/>
                </a:path>
                <a:path w="325119" h="5758180">
                  <a:moveTo>
                    <a:pt x="325120" y="5542292"/>
                  </a:moveTo>
                  <a:lnTo>
                    <a:pt x="0" y="5542292"/>
                  </a:lnTo>
                  <a:lnTo>
                    <a:pt x="0" y="5599430"/>
                  </a:lnTo>
                  <a:lnTo>
                    <a:pt x="325120" y="5599430"/>
                  </a:lnTo>
                  <a:lnTo>
                    <a:pt x="325120" y="5542292"/>
                  </a:lnTo>
                  <a:close/>
                </a:path>
                <a:path w="325119" h="5758180">
                  <a:moveTo>
                    <a:pt x="325120" y="5514352"/>
                  </a:moveTo>
                  <a:lnTo>
                    <a:pt x="0" y="5514352"/>
                  </a:lnTo>
                  <a:lnTo>
                    <a:pt x="0" y="5542280"/>
                  </a:lnTo>
                  <a:lnTo>
                    <a:pt x="325120" y="5542280"/>
                  </a:lnTo>
                  <a:lnTo>
                    <a:pt x="325120" y="5514352"/>
                  </a:lnTo>
                  <a:close/>
                </a:path>
                <a:path w="325119" h="5758180">
                  <a:moveTo>
                    <a:pt x="325120" y="5495302"/>
                  </a:moveTo>
                  <a:lnTo>
                    <a:pt x="0" y="5495302"/>
                  </a:lnTo>
                  <a:lnTo>
                    <a:pt x="0" y="5514340"/>
                  </a:lnTo>
                  <a:lnTo>
                    <a:pt x="325120" y="5514340"/>
                  </a:lnTo>
                  <a:lnTo>
                    <a:pt x="325120" y="5495302"/>
                  </a:lnTo>
                  <a:close/>
                </a:path>
                <a:path w="325119" h="5758180">
                  <a:moveTo>
                    <a:pt x="325120" y="5485142"/>
                  </a:moveTo>
                  <a:lnTo>
                    <a:pt x="0" y="5485142"/>
                  </a:lnTo>
                  <a:lnTo>
                    <a:pt x="0" y="5495290"/>
                  </a:lnTo>
                  <a:lnTo>
                    <a:pt x="325120" y="5495290"/>
                  </a:lnTo>
                  <a:lnTo>
                    <a:pt x="325120" y="5485142"/>
                  </a:lnTo>
                  <a:close/>
                </a:path>
                <a:path w="325119" h="5758180">
                  <a:moveTo>
                    <a:pt x="325120" y="5469902"/>
                  </a:moveTo>
                  <a:lnTo>
                    <a:pt x="0" y="5469902"/>
                  </a:lnTo>
                  <a:lnTo>
                    <a:pt x="0" y="5485130"/>
                  </a:lnTo>
                  <a:lnTo>
                    <a:pt x="325120" y="5485130"/>
                  </a:lnTo>
                  <a:lnTo>
                    <a:pt x="325120" y="5469902"/>
                  </a:lnTo>
                  <a:close/>
                </a:path>
                <a:path w="325119" h="5758180">
                  <a:moveTo>
                    <a:pt x="325120" y="5466092"/>
                  </a:moveTo>
                  <a:lnTo>
                    <a:pt x="0" y="5466092"/>
                  </a:lnTo>
                  <a:lnTo>
                    <a:pt x="0" y="5469890"/>
                  </a:lnTo>
                  <a:lnTo>
                    <a:pt x="325120" y="5469890"/>
                  </a:lnTo>
                  <a:lnTo>
                    <a:pt x="325120" y="5466092"/>
                  </a:lnTo>
                  <a:close/>
                </a:path>
                <a:path w="325119" h="5758180">
                  <a:moveTo>
                    <a:pt x="325120" y="5408942"/>
                  </a:moveTo>
                  <a:lnTo>
                    <a:pt x="0" y="5408942"/>
                  </a:lnTo>
                  <a:lnTo>
                    <a:pt x="0" y="5466080"/>
                  </a:lnTo>
                  <a:lnTo>
                    <a:pt x="325120" y="5466080"/>
                  </a:lnTo>
                  <a:lnTo>
                    <a:pt x="325120" y="5408942"/>
                  </a:lnTo>
                  <a:close/>
                </a:path>
                <a:path w="325119" h="5758180">
                  <a:moveTo>
                    <a:pt x="325120" y="5400052"/>
                  </a:moveTo>
                  <a:lnTo>
                    <a:pt x="0" y="5400052"/>
                  </a:lnTo>
                  <a:lnTo>
                    <a:pt x="0" y="5408930"/>
                  </a:lnTo>
                  <a:lnTo>
                    <a:pt x="325120" y="5408930"/>
                  </a:lnTo>
                  <a:lnTo>
                    <a:pt x="325120" y="5400052"/>
                  </a:lnTo>
                  <a:close/>
                </a:path>
                <a:path w="325119" h="5758180">
                  <a:moveTo>
                    <a:pt x="325120" y="5396242"/>
                  </a:moveTo>
                  <a:lnTo>
                    <a:pt x="0" y="5396242"/>
                  </a:lnTo>
                  <a:lnTo>
                    <a:pt x="0" y="5400040"/>
                  </a:lnTo>
                  <a:lnTo>
                    <a:pt x="325120" y="5400040"/>
                  </a:lnTo>
                  <a:lnTo>
                    <a:pt x="325120" y="5396242"/>
                  </a:lnTo>
                  <a:close/>
                </a:path>
                <a:path w="325119" h="5758180">
                  <a:moveTo>
                    <a:pt x="325120" y="5381002"/>
                  </a:moveTo>
                  <a:lnTo>
                    <a:pt x="0" y="5381002"/>
                  </a:lnTo>
                  <a:lnTo>
                    <a:pt x="0" y="5396230"/>
                  </a:lnTo>
                  <a:lnTo>
                    <a:pt x="325120" y="5396230"/>
                  </a:lnTo>
                  <a:lnTo>
                    <a:pt x="325120" y="5381002"/>
                  </a:lnTo>
                  <a:close/>
                </a:path>
                <a:path w="325119" h="5758180">
                  <a:moveTo>
                    <a:pt x="325120" y="5355602"/>
                  </a:moveTo>
                  <a:lnTo>
                    <a:pt x="0" y="5355602"/>
                  </a:lnTo>
                  <a:lnTo>
                    <a:pt x="0" y="5380990"/>
                  </a:lnTo>
                  <a:lnTo>
                    <a:pt x="325120" y="5380990"/>
                  </a:lnTo>
                  <a:lnTo>
                    <a:pt x="325120" y="5355602"/>
                  </a:lnTo>
                  <a:close/>
                </a:path>
                <a:path w="325119" h="5758180">
                  <a:moveTo>
                    <a:pt x="325120" y="5330202"/>
                  </a:moveTo>
                  <a:lnTo>
                    <a:pt x="0" y="5330202"/>
                  </a:lnTo>
                  <a:lnTo>
                    <a:pt x="0" y="5355590"/>
                  </a:lnTo>
                  <a:lnTo>
                    <a:pt x="325120" y="5355590"/>
                  </a:lnTo>
                  <a:lnTo>
                    <a:pt x="325120" y="5330202"/>
                  </a:lnTo>
                  <a:close/>
                </a:path>
                <a:path w="325119" h="5758180">
                  <a:moveTo>
                    <a:pt x="325120" y="5326392"/>
                  </a:moveTo>
                  <a:lnTo>
                    <a:pt x="0" y="5326392"/>
                  </a:lnTo>
                  <a:lnTo>
                    <a:pt x="0" y="5330190"/>
                  </a:lnTo>
                  <a:lnTo>
                    <a:pt x="325120" y="5330190"/>
                  </a:lnTo>
                  <a:lnTo>
                    <a:pt x="325120" y="5326392"/>
                  </a:lnTo>
                  <a:close/>
                </a:path>
                <a:path w="325119" h="5758180">
                  <a:moveTo>
                    <a:pt x="325120" y="5311152"/>
                  </a:moveTo>
                  <a:lnTo>
                    <a:pt x="0" y="5311152"/>
                  </a:lnTo>
                  <a:lnTo>
                    <a:pt x="0" y="5326380"/>
                  </a:lnTo>
                  <a:lnTo>
                    <a:pt x="325120" y="5326380"/>
                  </a:lnTo>
                  <a:lnTo>
                    <a:pt x="325120" y="5311152"/>
                  </a:lnTo>
                  <a:close/>
                </a:path>
                <a:path w="325119" h="5758180">
                  <a:moveTo>
                    <a:pt x="325120" y="5217172"/>
                  </a:moveTo>
                  <a:lnTo>
                    <a:pt x="0" y="5217172"/>
                  </a:lnTo>
                  <a:lnTo>
                    <a:pt x="0" y="5311140"/>
                  </a:lnTo>
                  <a:lnTo>
                    <a:pt x="325120" y="5311140"/>
                  </a:lnTo>
                  <a:lnTo>
                    <a:pt x="325120" y="5217172"/>
                  </a:lnTo>
                  <a:close/>
                </a:path>
                <a:path w="325119" h="5758180">
                  <a:moveTo>
                    <a:pt x="325120" y="5210822"/>
                  </a:moveTo>
                  <a:lnTo>
                    <a:pt x="0" y="5210822"/>
                  </a:lnTo>
                  <a:lnTo>
                    <a:pt x="0" y="5217160"/>
                  </a:lnTo>
                  <a:lnTo>
                    <a:pt x="325120" y="5217160"/>
                  </a:lnTo>
                  <a:lnTo>
                    <a:pt x="325120" y="5210822"/>
                  </a:lnTo>
                  <a:close/>
                </a:path>
                <a:path w="325119" h="5758180">
                  <a:moveTo>
                    <a:pt x="325120" y="5204472"/>
                  </a:moveTo>
                  <a:lnTo>
                    <a:pt x="0" y="5204472"/>
                  </a:lnTo>
                  <a:lnTo>
                    <a:pt x="0" y="5210810"/>
                  </a:lnTo>
                  <a:lnTo>
                    <a:pt x="325120" y="5210810"/>
                  </a:lnTo>
                  <a:lnTo>
                    <a:pt x="325120" y="5204472"/>
                  </a:lnTo>
                  <a:close/>
                </a:path>
                <a:path w="325119" h="5758180">
                  <a:moveTo>
                    <a:pt x="325120" y="5198122"/>
                  </a:moveTo>
                  <a:lnTo>
                    <a:pt x="0" y="5198122"/>
                  </a:lnTo>
                  <a:lnTo>
                    <a:pt x="0" y="5204460"/>
                  </a:lnTo>
                  <a:lnTo>
                    <a:pt x="325120" y="5204460"/>
                  </a:lnTo>
                  <a:lnTo>
                    <a:pt x="325120" y="5198122"/>
                  </a:lnTo>
                  <a:close/>
                </a:path>
                <a:path w="325119" h="5758180">
                  <a:moveTo>
                    <a:pt x="325120" y="5191772"/>
                  </a:moveTo>
                  <a:lnTo>
                    <a:pt x="0" y="5191772"/>
                  </a:lnTo>
                  <a:lnTo>
                    <a:pt x="0" y="5198110"/>
                  </a:lnTo>
                  <a:lnTo>
                    <a:pt x="325120" y="5198110"/>
                  </a:lnTo>
                  <a:lnTo>
                    <a:pt x="325120" y="5191772"/>
                  </a:lnTo>
                  <a:close/>
                </a:path>
                <a:path w="325119" h="5758180">
                  <a:moveTo>
                    <a:pt x="325120" y="5172722"/>
                  </a:moveTo>
                  <a:lnTo>
                    <a:pt x="0" y="5172722"/>
                  </a:lnTo>
                  <a:lnTo>
                    <a:pt x="0" y="5191760"/>
                  </a:lnTo>
                  <a:lnTo>
                    <a:pt x="325120" y="5191760"/>
                  </a:lnTo>
                  <a:lnTo>
                    <a:pt x="325120" y="5172722"/>
                  </a:lnTo>
                  <a:close/>
                </a:path>
                <a:path w="325119" h="5758180">
                  <a:moveTo>
                    <a:pt x="325120" y="5153672"/>
                  </a:moveTo>
                  <a:lnTo>
                    <a:pt x="0" y="5153672"/>
                  </a:lnTo>
                  <a:lnTo>
                    <a:pt x="0" y="5172710"/>
                  </a:lnTo>
                  <a:lnTo>
                    <a:pt x="325120" y="5172710"/>
                  </a:lnTo>
                  <a:lnTo>
                    <a:pt x="325120" y="5153672"/>
                  </a:lnTo>
                  <a:close/>
                </a:path>
                <a:path w="325119" h="5758180">
                  <a:moveTo>
                    <a:pt x="325120" y="5147322"/>
                  </a:moveTo>
                  <a:lnTo>
                    <a:pt x="0" y="5147322"/>
                  </a:lnTo>
                  <a:lnTo>
                    <a:pt x="0" y="5153660"/>
                  </a:lnTo>
                  <a:lnTo>
                    <a:pt x="325120" y="5153660"/>
                  </a:lnTo>
                  <a:lnTo>
                    <a:pt x="325120" y="5147322"/>
                  </a:lnTo>
                  <a:close/>
                </a:path>
                <a:path w="325119" h="5758180">
                  <a:moveTo>
                    <a:pt x="325120" y="5140972"/>
                  </a:moveTo>
                  <a:lnTo>
                    <a:pt x="0" y="5140972"/>
                  </a:lnTo>
                  <a:lnTo>
                    <a:pt x="0" y="5147310"/>
                  </a:lnTo>
                  <a:lnTo>
                    <a:pt x="325120" y="5147310"/>
                  </a:lnTo>
                  <a:lnTo>
                    <a:pt x="325120" y="5140972"/>
                  </a:lnTo>
                  <a:close/>
                </a:path>
                <a:path w="325119" h="5758180">
                  <a:moveTo>
                    <a:pt x="325120" y="5134622"/>
                  </a:moveTo>
                  <a:lnTo>
                    <a:pt x="0" y="5134622"/>
                  </a:lnTo>
                  <a:lnTo>
                    <a:pt x="0" y="5140960"/>
                  </a:lnTo>
                  <a:lnTo>
                    <a:pt x="325120" y="5140960"/>
                  </a:lnTo>
                  <a:lnTo>
                    <a:pt x="325120" y="5134622"/>
                  </a:lnTo>
                  <a:close/>
                </a:path>
                <a:path w="325119" h="5758180">
                  <a:moveTo>
                    <a:pt x="325120" y="5121922"/>
                  </a:moveTo>
                  <a:lnTo>
                    <a:pt x="0" y="5121922"/>
                  </a:lnTo>
                  <a:lnTo>
                    <a:pt x="0" y="5134610"/>
                  </a:lnTo>
                  <a:lnTo>
                    <a:pt x="325120" y="5134610"/>
                  </a:lnTo>
                  <a:lnTo>
                    <a:pt x="325120" y="5121922"/>
                  </a:lnTo>
                  <a:close/>
                </a:path>
                <a:path w="325119" h="5758180">
                  <a:moveTo>
                    <a:pt x="325120" y="5115572"/>
                  </a:moveTo>
                  <a:lnTo>
                    <a:pt x="0" y="5115572"/>
                  </a:lnTo>
                  <a:lnTo>
                    <a:pt x="0" y="5121910"/>
                  </a:lnTo>
                  <a:lnTo>
                    <a:pt x="325120" y="5121910"/>
                  </a:lnTo>
                  <a:lnTo>
                    <a:pt x="325120" y="5115572"/>
                  </a:lnTo>
                  <a:close/>
                </a:path>
                <a:path w="325119" h="5758180">
                  <a:moveTo>
                    <a:pt x="325120" y="5109222"/>
                  </a:moveTo>
                  <a:lnTo>
                    <a:pt x="0" y="5109222"/>
                  </a:lnTo>
                  <a:lnTo>
                    <a:pt x="0" y="5115560"/>
                  </a:lnTo>
                  <a:lnTo>
                    <a:pt x="325120" y="5115560"/>
                  </a:lnTo>
                  <a:lnTo>
                    <a:pt x="325120" y="5109222"/>
                  </a:lnTo>
                  <a:close/>
                </a:path>
                <a:path w="325119" h="5758180">
                  <a:moveTo>
                    <a:pt x="325120" y="5102872"/>
                  </a:moveTo>
                  <a:lnTo>
                    <a:pt x="0" y="5102872"/>
                  </a:lnTo>
                  <a:lnTo>
                    <a:pt x="0" y="5109210"/>
                  </a:lnTo>
                  <a:lnTo>
                    <a:pt x="325120" y="5109210"/>
                  </a:lnTo>
                  <a:lnTo>
                    <a:pt x="325120" y="5102872"/>
                  </a:lnTo>
                  <a:close/>
                </a:path>
                <a:path w="325119" h="5758180">
                  <a:moveTo>
                    <a:pt x="325120" y="5096522"/>
                  </a:moveTo>
                  <a:lnTo>
                    <a:pt x="0" y="5096522"/>
                  </a:lnTo>
                  <a:lnTo>
                    <a:pt x="0" y="5102860"/>
                  </a:lnTo>
                  <a:lnTo>
                    <a:pt x="325120" y="5102860"/>
                  </a:lnTo>
                  <a:lnTo>
                    <a:pt x="325120" y="5096522"/>
                  </a:lnTo>
                  <a:close/>
                </a:path>
                <a:path w="325119" h="5758180">
                  <a:moveTo>
                    <a:pt x="325120" y="5083822"/>
                  </a:moveTo>
                  <a:lnTo>
                    <a:pt x="0" y="5083822"/>
                  </a:lnTo>
                  <a:lnTo>
                    <a:pt x="0" y="5096510"/>
                  </a:lnTo>
                  <a:lnTo>
                    <a:pt x="325120" y="5096510"/>
                  </a:lnTo>
                  <a:lnTo>
                    <a:pt x="325120" y="5083822"/>
                  </a:lnTo>
                  <a:close/>
                </a:path>
                <a:path w="325119" h="5758180">
                  <a:moveTo>
                    <a:pt x="325120" y="0"/>
                  </a:moveTo>
                  <a:lnTo>
                    <a:pt x="179070" y="0"/>
                  </a:lnTo>
                  <a:lnTo>
                    <a:pt x="179070" y="1270"/>
                  </a:lnTo>
                  <a:lnTo>
                    <a:pt x="0" y="1270"/>
                  </a:lnTo>
                  <a:lnTo>
                    <a:pt x="0" y="5083810"/>
                  </a:lnTo>
                  <a:lnTo>
                    <a:pt x="325120" y="508381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8970" y="12712"/>
              <a:ext cx="326390" cy="5786120"/>
            </a:xfrm>
            <a:custGeom>
              <a:avLst/>
              <a:gdLst/>
              <a:ahLst/>
              <a:cxnLst/>
              <a:rect l="l" t="t" r="r" b="b"/>
              <a:pathLst>
                <a:path w="326390" h="5786120">
                  <a:moveTo>
                    <a:pt x="326390" y="5706110"/>
                  </a:moveTo>
                  <a:lnTo>
                    <a:pt x="0" y="5706110"/>
                  </a:lnTo>
                  <a:lnTo>
                    <a:pt x="0" y="5728957"/>
                  </a:lnTo>
                  <a:lnTo>
                    <a:pt x="0" y="5756897"/>
                  </a:lnTo>
                  <a:lnTo>
                    <a:pt x="0" y="5786107"/>
                  </a:lnTo>
                  <a:lnTo>
                    <a:pt x="5080" y="5786107"/>
                  </a:lnTo>
                  <a:lnTo>
                    <a:pt x="5080" y="5784837"/>
                  </a:lnTo>
                  <a:lnTo>
                    <a:pt x="19050" y="5784837"/>
                  </a:lnTo>
                  <a:lnTo>
                    <a:pt x="19050" y="5783567"/>
                  </a:lnTo>
                  <a:lnTo>
                    <a:pt x="33020" y="5783567"/>
                  </a:lnTo>
                  <a:lnTo>
                    <a:pt x="33020" y="5782297"/>
                  </a:lnTo>
                  <a:lnTo>
                    <a:pt x="46990" y="5782297"/>
                  </a:lnTo>
                  <a:lnTo>
                    <a:pt x="46990" y="5781027"/>
                  </a:lnTo>
                  <a:lnTo>
                    <a:pt x="60960" y="5781027"/>
                  </a:lnTo>
                  <a:lnTo>
                    <a:pt x="60960" y="5779757"/>
                  </a:lnTo>
                  <a:lnTo>
                    <a:pt x="74930" y="5779757"/>
                  </a:lnTo>
                  <a:lnTo>
                    <a:pt x="74930" y="5778487"/>
                  </a:lnTo>
                  <a:lnTo>
                    <a:pt x="88900" y="5778487"/>
                  </a:lnTo>
                  <a:lnTo>
                    <a:pt x="88900" y="5777217"/>
                  </a:lnTo>
                  <a:lnTo>
                    <a:pt x="102870" y="5777217"/>
                  </a:lnTo>
                  <a:lnTo>
                    <a:pt x="102870" y="5775947"/>
                  </a:lnTo>
                  <a:lnTo>
                    <a:pt x="118110" y="5775947"/>
                  </a:lnTo>
                  <a:lnTo>
                    <a:pt x="118110" y="5774677"/>
                  </a:lnTo>
                  <a:lnTo>
                    <a:pt x="132080" y="5774677"/>
                  </a:lnTo>
                  <a:lnTo>
                    <a:pt x="132080" y="5773407"/>
                  </a:lnTo>
                  <a:lnTo>
                    <a:pt x="146050" y="5773407"/>
                  </a:lnTo>
                  <a:lnTo>
                    <a:pt x="146050" y="5772137"/>
                  </a:lnTo>
                  <a:lnTo>
                    <a:pt x="160020" y="5772137"/>
                  </a:lnTo>
                  <a:lnTo>
                    <a:pt x="160020" y="5770867"/>
                  </a:lnTo>
                  <a:lnTo>
                    <a:pt x="173990" y="5770867"/>
                  </a:lnTo>
                  <a:lnTo>
                    <a:pt x="173990" y="5769597"/>
                  </a:lnTo>
                  <a:lnTo>
                    <a:pt x="187960" y="5769597"/>
                  </a:lnTo>
                  <a:lnTo>
                    <a:pt x="187960" y="5768327"/>
                  </a:lnTo>
                  <a:lnTo>
                    <a:pt x="201930" y="5768327"/>
                  </a:lnTo>
                  <a:lnTo>
                    <a:pt x="201930" y="5767057"/>
                  </a:lnTo>
                  <a:lnTo>
                    <a:pt x="215900" y="5767057"/>
                  </a:lnTo>
                  <a:lnTo>
                    <a:pt x="215900" y="5765787"/>
                  </a:lnTo>
                  <a:lnTo>
                    <a:pt x="229870" y="5765787"/>
                  </a:lnTo>
                  <a:lnTo>
                    <a:pt x="229870" y="5764517"/>
                  </a:lnTo>
                  <a:lnTo>
                    <a:pt x="243840" y="5764517"/>
                  </a:lnTo>
                  <a:lnTo>
                    <a:pt x="243840" y="5763247"/>
                  </a:lnTo>
                  <a:lnTo>
                    <a:pt x="257810" y="5763247"/>
                  </a:lnTo>
                  <a:lnTo>
                    <a:pt x="257810" y="5761977"/>
                  </a:lnTo>
                  <a:lnTo>
                    <a:pt x="271780" y="5761977"/>
                  </a:lnTo>
                  <a:lnTo>
                    <a:pt x="271780" y="5760707"/>
                  </a:lnTo>
                  <a:lnTo>
                    <a:pt x="285750" y="5760707"/>
                  </a:lnTo>
                  <a:lnTo>
                    <a:pt x="285750" y="5759437"/>
                  </a:lnTo>
                  <a:lnTo>
                    <a:pt x="299720" y="5759437"/>
                  </a:lnTo>
                  <a:lnTo>
                    <a:pt x="299720" y="5758167"/>
                  </a:lnTo>
                  <a:lnTo>
                    <a:pt x="313690" y="5758167"/>
                  </a:lnTo>
                  <a:lnTo>
                    <a:pt x="313690" y="5756897"/>
                  </a:lnTo>
                  <a:lnTo>
                    <a:pt x="326390" y="5756897"/>
                  </a:lnTo>
                  <a:lnTo>
                    <a:pt x="326390" y="5728957"/>
                  </a:lnTo>
                  <a:lnTo>
                    <a:pt x="326390" y="5706110"/>
                  </a:lnTo>
                  <a:close/>
                </a:path>
                <a:path w="326390" h="5786120">
                  <a:moveTo>
                    <a:pt x="326390" y="5703570"/>
                  </a:moveTo>
                  <a:lnTo>
                    <a:pt x="0" y="5703570"/>
                  </a:lnTo>
                  <a:lnTo>
                    <a:pt x="0" y="5706097"/>
                  </a:lnTo>
                  <a:lnTo>
                    <a:pt x="326390" y="5706097"/>
                  </a:lnTo>
                  <a:lnTo>
                    <a:pt x="326390" y="5703570"/>
                  </a:lnTo>
                  <a:close/>
                </a:path>
                <a:path w="326390" h="5786120">
                  <a:moveTo>
                    <a:pt x="326390" y="5697220"/>
                  </a:moveTo>
                  <a:lnTo>
                    <a:pt x="0" y="5697220"/>
                  </a:lnTo>
                  <a:lnTo>
                    <a:pt x="0" y="5703557"/>
                  </a:lnTo>
                  <a:lnTo>
                    <a:pt x="326390" y="5703557"/>
                  </a:lnTo>
                  <a:lnTo>
                    <a:pt x="326390" y="5697220"/>
                  </a:lnTo>
                  <a:close/>
                </a:path>
                <a:path w="326390" h="5786120">
                  <a:moveTo>
                    <a:pt x="326390" y="5680710"/>
                  </a:moveTo>
                  <a:lnTo>
                    <a:pt x="0" y="5680710"/>
                  </a:lnTo>
                  <a:lnTo>
                    <a:pt x="0" y="5697207"/>
                  </a:lnTo>
                  <a:lnTo>
                    <a:pt x="326390" y="5697207"/>
                  </a:lnTo>
                  <a:lnTo>
                    <a:pt x="326390" y="5680710"/>
                  </a:lnTo>
                  <a:close/>
                </a:path>
                <a:path w="326390" h="5786120">
                  <a:moveTo>
                    <a:pt x="326390" y="5661660"/>
                  </a:moveTo>
                  <a:lnTo>
                    <a:pt x="0" y="5661660"/>
                  </a:lnTo>
                  <a:lnTo>
                    <a:pt x="0" y="5680697"/>
                  </a:lnTo>
                  <a:lnTo>
                    <a:pt x="326390" y="5680697"/>
                  </a:lnTo>
                  <a:lnTo>
                    <a:pt x="326390" y="5661660"/>
                  </a:lnTo>
                  <a:close/>
                </a:path>
                <a:path w="326390" h="5786120">
                  <a:moveTo>
                    <a:pt x="326390" y="5629910"/>
                  </a:moveTo>
                  <a:lnTo>
                    <a:pt x="0" y="5629910"/>
                  </a:lnTo>
                  <a:lnTo>
                    <a:pt x="0" y="5661647"/>
                  </a:lnTo>
                  <a:lnTo>
                    <a:pt x="326390" y="5661647"/>
                  </a:lnTo>
                  <a:lnTo>
                    <a:pt x="326390" y="5629910"/>
                  </a:lnTo>
                  <a:close/>
                </a:path>
                <a:path w="326390" h="5786120">
                  <a:moveTo>
                    <a:pt x="326390" y="5604510"/>
                  </a:moveTo>
                  <a:lnTo>
                    <a:pt x="0" y="5604510"/>
                  </a:lnTo>
                  <a:lnTo>
                    <a:pt x="0" y="5629897"/>
                  </a:lnTo>
                  <a:lnTo>
                    <a:pt x="326390" y="5629897"/>
                  </a:lnTo>
                  <a:lnTo>
                    <a:pt x="326390" y="5604510"/>
                  </a:lnTo>
                  <a:close/>
                </a:path>
                <a:path w="326390" h="5786120">
                  <a:moveTo>
                    <a:pt x="326390" y="5598160"/>
                  </a:moveTo>
                  <a:lnTo>
                    <a:pt x="0" y="5598160"/>
                  </a:lnTo>
                  <a:lnTo>
                    <a:pt x="0" y="5604497"/>
                  </a:lnTo>
                  <a:lnTo>
                    <a:pt x="326390" y="5604497"/>
                  </a:lnTo>
                  <a:lnTo>
                    <a:pt x="326390" y="5598160"/>
                  </a:lnTo>
                  <a:close/>
                </a:path>
                <a:path w="326390" h="5786120">
                  <a:moveTo>
                    <a:pt x="326390" y="5541010"/>
                  </a:moveTo>
                  <a:lnTo>
                    <a:pt x="0" y="5541010"/>
                  </a:lnTo>
                  <a:lnTo>
                    <a:pt x="0" y="5598147"/>
                  </a:lnTo>
                  <a:lnTo>
                    <a:pt x="326390" y="5598147"/>
                  </a:lnTo>
                  <a:lnTo>
                    <a:pt x="326390" y="5541010"/>
                  </a:lnTo>
                  <a:close/>
                </a:path>
                <a:path w="326390" h="5786120">
                  <a:moveTo>
                    <a:pt x="326390" y="5513070"/>
                  </a:moveTo>
                  <a:lnTo>
                    <a:pt x="0" y="5513070"/>
                  </a:lnTo>
                  <a:lnTo>
                    <a:pt x="0" y="5540997"/>
                  </a:lnTo>
                  <a:lnTo>
                    <a:pt x="326390" y="5540997"/>
                  </a:lnTo>
                  <a:lnTo>
                    <a:pt x="326390" y="5513070"/>
                  </a:lnTo>
                  <a:close/>
                </a:path>
                <a:path w="326390" h="5786120">
                  <a:moveTo>
                    <a:pt x="326390" y="5494020"/>
                  </a:moveTo>
                  <a:lnTo>
                    <a:pt x="0" y="5494020"/>
                  </a:lnTo>
                  <a:lnTo>
                    <a:pt x="0" y="5513057"/>
                  </a:lnTo>
                  <a:lnTo>
                    <a:pt x="326390" y="5513057"/>
                  </a:lnTo>
                  <a:lnTo>
                    <a:pt x="326390" y="5494020"/>
                  </a:lnTo>
                  <a:close/>
                </a:path>
                <a:path w="326390" h="5786120">
                  <a:moveTo>
                    <a:pt x="326390" y="5483860"/>
                  </a:moveTo>
                  <a:lnTo>
                    <a:pt x="0" y="5483860"/>
                  </a:lnTo>
                  <a:lnTo>
                    <a:pt x="0" y="5494007"/>
                  </a:lnTo>
                  <a:lnTo>
                    <a:pt x="326390" y="5494007"/>
                  </a:lnTo>
                  <a:lnTo>
                    <a:pt x="326390" y="5483860"/>
                  </a:lnTo>
                  <a:close/>
                </a:path>
                <a:path w="326390" h="5786120">
                  <a:moveTo>
                    <a:pt x="326390" y="5468620"/>
                  </a:moveTo>
                  <a:lnTo>
                    <a:pt x="0" y="5468620"/>
                  </a:lnTo>
                  <a:lnTo>
                    <a:pt x="0" y="5483847"/>
                  </a:lnTo>
                  <a:lnTo>
                    <a:pt x="326390" y="5483847"/>
                  </a:lnTo>
                  <a:lnTo>
                    <a:pt x="326390" y="5468620"/>
                  </a:lnTo>
                  <a:close/>
                </a:path>
                <a:path w="326390" h="5786120">
                  <a:moveTo>
                    <a:pt x="326390" y="5464810"/>
                  </a:moveTo>
                  <a:lnTo>
                    <a:pt x="0" y="5464810"/>
                  </a:lnTo>
                  <a:lnTo>
                    <a:pt x="0" y="5468607"/>
                  </a:lnTo>
                  <a:lnTo>
                    <a:pt x="326390" y="5468607"/>
                  </a:lnTo>
                  <a:lnTo>
                    <a:pt x="326390" y="5464810"/>
                  </a:lnTo>
                  <a:close/>
                </a:path>
                <a:path w="326390" h="5786120">
                  <a:moveTo>
                    <a:pt x="326390" y="5407660"/>
                  </a:moveTo>
                  <a:lnTo>
                    <a:pt x="0" y="5407660"/>
                  </a:lnTo>
                  <a:lnTo>
                    <a:pt x="0" y="5464797"/>
                  </a:lnTo>
                  <a:lnTo>
                    <a:pt x="326390" y="5464797"/>
                  </a:lnTo>
                  <a:lnTo>
                    <a:pt x="326390" y="5407660"/>
                  </a:lnTo>
                  <a:close/>
                </a:path>
                <a:path w="326390" h="5786120">
                  <a:moveTo>
                    <a:pt x="326390" y="5398770"/>
                  </a:moveTo>
                  <a:lnTo>
                    <a:pt x="0" y="5398770"/>
                  </a:lnTo>
                  <a:lnTo>
                    <a:pt x="0" y="5407647"/>
                  </a:lnTo>
                  <a:lnTo>
                    <a:pt x="326390" y="5407647"/>
                  </a:lnTo>
                  <a:lnTo>
                    <a:pt x="326390" y="5398770"/>
                  </a:lnTo>
                  <a:close/>
                </a:path>
                <a:path w="326390" h="5786120">
                  <a:moveTo>
                    <a:pt x="326390" y="5394960"/>
                  </a:moveTo>
                  <a:lnTo>
                    <a:pt x="0" y="5394960"/>
                  </a:lnTo>
                  <a:lnTo>
                    <a:pt x="0" y="5398757"/>
                  </a:lnTo>
                  <a:lnTo>
                    <a:pt x="326390" y="5398757"/>
                  </a:lnTo>
                  <a:lnTo>
                    <a:pt x="326390" y="5394960"/>
                  </a:lnTo>
                  <a:close/>
                </a:path>
                <a:path w="326390" h="5786120">
                  <a:moveTo>
                    <a:pt x="326390" y="5379720"/>
                  </a:moveTo>
                  <a:lnTo>
                    <a:pt x="0" y="5379720"/>
                  </a:lnTo>
                  <a:lnTo>
                    <a:pt x="0" y="5394947"/>
                  </a:lnTo>
                  <a:lnTo>
                    <a:pt x="326390" y="5394947"/>
                  </a:lnTo>
                  <a:lnTo>
                    <a:pt x="326390" y="5379720"/>
                  </a:lnTo>
                  <a:close/>
                </a:path>
                <a:path w="326390" h="5786120">
                  <a:moveTo>
                    <a:pt x="326390" y="5354320"/>
                  </a:moveTo>
                  <a:lnTo>
                    <a:pt x="0" y="5354320"/>
                  </a:lnTo>
                  <a:lnTo>
                    <a:pt x="0" y="5379707"/>
                  </a:lnTo>
                  <a:lnTo>
                    <a:pt x="326390" y="5379707"/>
                  </a:lnTo>
                  <a:lnTo>
                    <a:pt x="326390" y="5354320"/>
                  </a:lnTo>
                  <a:close/>
                </a:path>
                <a:path w="326390" h="5786120">
                  <a:moveTo>
                    <a:pt x="326390" y="5328920"/>
                  </a:moveTo>
                  <a:lnTo>
                    <a:pt x="0" y="5328920"/>
                  </a:lnTo>
                  <a:lnTo>
                    <a:pt x="0" y="5354307"/>
                  </a:lnTo>
                  <a:lnTo>
                    <a:pt x="326390" y="5354307"/>
                  </a:lnTo>
                  <a:lnTo>
                    <a:pt x="326390" y="5328920"/>
                  </a:lnTo>
                  <a:close/>
                </a:path>
                <a:path w="326390" h="5786120">
                  <a:moveTo>
                    <a:pt x="326390" y="5325110"/>
                  </a:moveTo>
                  <a:lnTo>
                    <a:pt x="0" y="5325110"/>
                  </a:lnTo>
                  <a:lnTo>
                    <a:pt x="0" y="5328907"/>
                  </a:lnTo>
                  <a:lnTo>
                    <a:pt x="326390" y="5328907"/>
                  </a:lnTo>
                  <a:lnTo>
                    <a:pt x="326390" y="5325110"/>
                  </a:lnTo>
                  <a:close/>
                </a:path>
                <a:path w="326390" h="5786120">
                  <a:moveTo>
                    <a:pt x="326390" y="5309870"/>
                  </a:moveTo>
                  <a:lnTo>
                    <a:pt x="0" y="5309870"/>
                  </a:lnTo>
                  <a:lnTo>
                    <a:pt x="0" y="5325097"/>
                  </a:lnTo>
                  <a:lnTo>
                    <a:pt x="326390" y="5325097"/>
                  </a:lnTo>
                  <a:lnTo>
                    <a:pt x="326390" y="5309870"/>
                  </a:lnTo>
                  <a:close/>
                </a:path>
                <a:path w="326390" h="5786120">
                  <a:moveTo>
                    <a:pt x="326390" y="5215890"/>
                  </a:moveTo>
                  <a:lnTo>
                    <a:pt x="0" y="5215890"/>
                  </a:lnTo>
                  <a:lnTo>
                    <a:pt x="0" y="5309857"/>
                  </a:lnTo>
                  <a:lnTo>
                    <a:pt x="326390" y="5309857"/>
                  </a:lnTo>
                  <a:lnTo>
                    <a:pt x="326390" y="5215890"/>
                  </a:lnTo>
                  <a:close/>
                </a:path>
                <a:path w="326390" h="5786120">
                  <a:moveTo>
                    <a:pt x="326390" y="5209540"/>
                  </a:moveTo>
                  <a:lnTo>
                    <a:pt x="0" y="5209540"/>
                  </a:lnTo>
                  <a:lnTo>
                    <a:pt x="0" y="5215877"/>
                  </a:lnTo>
                  <a:lnTo>
                    <a:pt x="326390" y="5215877"/>
                  </a:lnTo>
                  <a:lnTo>
                    <a:pt x="326390" y="5209540"/>
                  </a:lnTo>
                  <a:close/>
                </a:path>
                <a:path w="326390" h="5786120">
                  <a:moveTo>
                    <a:pt x="326390" y="5203190"/>
                  </a:moveTo>
                  <a:lnTo>
                    <a:pt x="0" y="5203190"/>
                  </a:lnTo>
                  <a:lnTo>
                    <a:pt x="0" y="5209527"/>
                  </a:lnTo>
                  <a:lnTo>
                    <a:pt x="326390" y="5209527"/>
                  </a:lnTo>
                  <a:lnTo>
                    <a:pt x="326390" y="5203190"/>
                  </a:lnTo>
                  <a:close/>
                </a:path>
                <a:path w="326390" h="5786120">
                  <a:moveTo>
                    <a:pt x="326390" y="5196840"/>
                  </a:moveTo>
                  <a:lnTo>
                    <a:pt x="0" y="5196840"/>
                  </a:lnTo>
                  <a:lnTo>
                    <a:pt x="0" y="5203177"/>
                  </a:lnTo>
                  <a:lnTo>
                    <a:pt x="326390" y="5203177"/>
                  </a:lnTo>
                  <a:lnTo>
                    <a:pt x="326390" y="5196840"/>
                  </a:lnTo>
                  <a:close/>
                </a:path>
                <a:path w="326390" h="5786120">
                  <a:moveTo>
                    <a:pt x="326390" y="5190490"/>
                  </a:moveTo>
                  <a:lnTo>
                    <a:pt x="0" y="5190490"/>
                  </a:lnTo>
                  <a:lnTo>
                    <a:pt x="0" y="5196827"/>
                  </a:lnTo>
                  <a:lnTo>
                    <a:pt x="326390" y="5196827"/>
                  </a:lnTo>
                  <a:lnTo>
                    <a:pt x="326390" y="5190490"/>
                  </a:lnTo>
                  <a:close/>
                </a:path>
                <a:path w="326390" h="5786120">
                  <a:moveTo>
                    <a:pt x="326390" y="5171440"/>
                  </a:moveTo>
                  <a:lnTo>
                    <a:pt x="0" y="5171440"/>
                  </a:lnTo>
                  <a:lnTo>
                    <a:pt x="0" y="5190477"/>
                  </a:lnTo>
                  <a:lnTo>
                    <a:pt x="326390" y="5190477"/>
                  </a:lnTo>
                  <a:lnTo>
                    <a:pt x="326390" y="5171440"/>
                  </a:lnTo>
                  <a:close/>
                </a:path>
                <a:path w="326390" h="5786120">
                  <a:moveTo>
                    <a:pt x="326390" y="5152390"/>
                  </a:moveTo>
                  <a:lnTo>
                    <a:pt x="0" y="5152390"/>
                  </a:lnTo>
                  <a:lnTo>
                    <a:pt x="0" y="5171427"/>
                  </a:lnTo>
                  <a:lnTo>
                    <a:pt x="326390" y="5171427"/>
                  </a:lnTo>
                  <a:lnTo>
                    <a:pt x="326390" y="5152390"/>
                  </a:lnTo>
                  <a:close/>
                </a:path>
                <a:path w="326390" h="5786120">
                  <a:moveTo>
                    <a:pt x="326390" y="5146040"/>
                  </a:moveTo>
                  <a:lnTo>
                    <a:pt x="0" y="5146040"/>
                  </a:lnTo>
                  <a:lnTo>
                    <a:pt x="0" y="5152377"/>
                  </a:lnTo>
                  <a:lnTo>
                    <a:pt x="326390" y="5152377"/>
                  </a:lnTo>
                  <a:lnTo>
                    <a:pt x="326390" y="5146040"/>
                  </a:lnTo>
                  <a:close/>
                </a:path>
                <a:path w="326390" h="5786120">
                  <a:moveTo>
                    <a:pt x="326390" y="5139690"/>
                  </a:moveTo>
                  <a:lnTo>
                    <a:pt x="0" y="5139690"/>
                  </a:lnTo>
                  <a:lnTo>
                    <a:pt x="0" y="5146027"/>
                  </a:lnTo>
                  <a:lnTo>
                    <a:pt x="326390" y="5146027"/>
                  </a:lnTo>
                  <a:lnTo>
                    <a:pt x="326390" y="5139690"/>
                  </a:lnTo>
                  <a:close/>
                </a:path>
                <a:path w="326390" h="5786120">
                  <a:moveTo>
                    <a:pt x="326390" y="5133340"/>
                  </a:moveTo>
                  <a:lnTo>
                    <a:pt x="0" y="5133340"/>
                  </a:lnTo>
                  <a:lnTo>
                    <a:pt x="0" y="5139677"/>
                  </a:lnTo>
                  <a:lnTo>
                    <a:pt x="326390" y="5139677"/>
                  </a:lnTo>
                  <a:lnTo>
                    <a:pt x="326390" y="5133340"/>
                  </a:lnTo>
                  <a:close/>
                </a:path>
                <a:path w="326390" h="5786120">
                  <a:moveTo>
                    <a:pt x="326390" y="5120640"/>
                  </a:moveTo>
                  <a:lnTo>
                    <a:pt x="0" y="5120640"/>
                  </a:lnTo>
                  <a:lnTo>
                    <a:pt x="0" y="5133327"/>
                  </a:lnTo>
                  <a:lnTo>
                    <a:pt x="326390" y="5133327"/>
                  </a:lnTo>
                  <a:lnTo>
                    <a:pt x="326390" y="5120640"/>
                  </a:lnTo>
                  <a:close/>
                </a:path>
                <a:path w="326390" h="5786120">
                  <a:moveTo>
                    <a:pt x="326390" y="5114290"/>
                  </a:moveTo>
                  <a:lnTo>
                    <a:pt x="0" y="5114290"/>
                  </a:lnTo>
                  <a:lnTo>
                    <a:pt x="0" y="5120627"/>
                  </a:lnTo>
                  <a:lnTo>
                    <a:pt x="326390" y="5120627"/>
                  </a:lnTo>
                  <a:lnTo>
                    <a:pt x="326390" y="5114290"/>
                  </a:lnTo>
                  <a:close/>
                </a:path>
                <a:path w="326390" h="5786120">
                  <a:moveTo>
                    <a:pt x="326390" y="5107940"/>
                  </a:moveTo>
                  <a:lnTo>
                    <a:pt x="0" y="5107940"/>
                  </a:lnTo>
                  <a:lnTo>
                    <a:pt x="0" y="5114277"/>
                  </a:lnTo>
                  <a:lnTo>
                    <a:pt x="326390" y="5114277"/>
                  </a:lnTo>
                  <a:lnTo>
                    <a:pt x="326390" y="5107940"/>
                  </a:lnTo>
                  <a:close/>
                </a:path>
                <a:path w="326390" h="5786120">
                  <a:moveTo>
                    <a:pt x="326390" y="5101590"/>
                  </a:moveTo>
                  <a:lnTo>
                    <a:pt x="0" y="5101590"/>
                  </a:lnTo>
                  <a:lnTo>
                    <a:pt x="0" y="5107927"/>
                  </a:lnTo>
                  <a:lnTo>
                    <a:pt x="326390" y="5107927"/>
                  </a:lnTo>
                  <a:lnTo>
                    <a:pt x="326390" y="5101590"/>
                  </a:lnTo>
                  <a:close/>
                </a:path>
                <a:path w="326390" h="5786120">
                  <a:moveTo>
                    <a:pt x="326390" y="5095240"/>
                  </a:moveTo>
                  <a:lnTo>
                    <a:pt x="0" y="5095240"/>
                  </a:lnTo>
                  <a:lnTo>
                    <a:pt x="0" y="5101577"/>
                  </a:lnTo>
                  <a:lnTo>
                    <a:pt x="326390" y="5101577"/>
                  </a:lnTo>
                  <a:lnTo>
                    <a:pt x="326390" y="5095240"/>
                  </a:lnTo>
                  <a:close/>
                </a:path>
                <a:path w="326390" h="5786120">
                  <a:moveTo>
                    <a:pt x="326390" y="5082540"/>
                  </a:moveTo>
                  <a:lnTo>
                    <a:pt x="0" y="5082540"/>
                  </a:lnTo>
                  <a:lnTo>
                    <a:pt x="0" y="5095227"/>
                  </a:lnTo>
                  <a:lnTo>
                    <a:pt x="326390" y="5095227"/>
                  </a:lnTo>
                  <a:lnTo>
                    <a:pt x="326390" y="5082540"/>
                  </a:lnTo>
                  <a:close/>
                </a:path>
                <a:path w="326390" h="5786120">
                  <a:moveTo>
                    <a:pt x="326390" y="0"/>
                  </a:moveTo>
                  <a:lnTo>
                    <a:pt x="0" y="0"/>
                  </a:lnTo>
                  <a:lnTo>
                    <a:pt x="0" y="5082527"/>
                  </a:lnTo>
                  <a:lnTo>
                    <a:pt x="326390" y="5082527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3850" y="12699"/>
              <a:ext cx="325120" cy="5815330"/>
            </a:xfrm>
            <a:custGeom>
              <a:avLst/>
              <a:gdLst/>
              <a:ahLst/>
              <a:cxnLst/>
              <a:rect l="l" t="t" r="r" b="b"/>
              <a:pathLst>
                <a:path w="325120" h="5815330">
                  <a:moveTo>
                    <a:pt x="7620" y="5814072"/>
                  </a:moveTo>
                  <a:lnTo>
                    <a:pt x="0" y="5814072"/>
                  </a:lnTo>
                  <a:lnTo>
                    <a:pt x="0" y="5815330"/>
                  </a:lnTo>
                  <a:lnTo>
                    <a:pt x="7620" y="5815330"/>
                  </a:lnTo>
                  <a:lnTo>
                    <a:pt x="7620" y="5814072"/>
                  </a:lnTo>
                  <a:close/>
                </a:path>
                <a:path w="325120" h="5815330">
                  <a:moveTo>
                    <a:pt x="325120" y="5763272"/>
                  </a:moveTo>
                  <a:lnTo>
                    <a:pt x="0" y="5763272"/>
                  </a:lnTo>
                  <a:lnTo>
                    <a:pt x="0" y="5779770"/>
                  </a:lnTo>
                  <a:lnTo>
                    <a:pt x="0" y="5786120"/>
                  </a:lnTo>
                  <a:lnTo>
                    <a:pt x="0" y="5814060"/>
                  </a:lnTo>
                  <a:lnTo>
                    <a:pt x="21590" y="5814060"/>
                  </a:lnTo>
                  <a:lnTo>
                    <a:pt x="21590" y="5812790"/>
                  </a:lnTo>
                  <a:lnTo>
                    <a:pt x="35560" y="5812790"/>
                  </a:lnTo>
                  <a:lnTo>
                    <a:pt x="35560" y="5811520"/>
                  </a:lnTo>
                  <a:lnTo>
                    <a:pt x="49530" y="5811520"/>
                  </a:lnTo>
                  <a:lnTo>
                    <a:pt x="49530" y="5810250"/>
                  </a:lnTo>
                  <a:lnTo>
                    <a:pt x="63500" y="5810250"/>
                  </a:lnTo>
                  <a:lnTo>
                    <a:pt x="63500" y="5808980"/>
                  </a:lnTo>
                  <a:lnTo>
                    <a:pt x="77470" y="5808980"/>
                  </a:lnTo>
                  <a:lnTo>
                    <a:pt x="77470" y="5807710"/>
                  </a:lnTo>
                  <a:lnTo>
                    <a:pt x="91440" y="5807710"/>
                  </a:lnTo>
                  <a:lnTo>
                    <a:pt x="91440" y="5806440"/>
                  </a:lnTo>
                  <a:lnTo>
                    <a:pt x="105410" y="5806440"/>
                  </a:lnTo>
                  <a:lnTo>
                    <a:pt x="105410" y="5805170"/>
                  </a:lnTo>
                  <a:lnTo>
                    <a:pt x="119380" y="5805170"/>
                  </a:lnTo>
                  <a:lnTo>
                    <a:pt x="119380" y="5803900"/>
                  </a:lnTo>
                  <a:lnTo>
                    <a:pt x="133350" y="5803900"/>
                  </a:lnTo>
                  <a:lnTo>
                    <a:pt x="133350" y="5802630"/>
                  </a:lnTo>
                  <a:lnTo>
                    <a:pt x="147320" y="5802630"/>
                  </a:lnTo>
                  <a:lnTo>
                    <a:pt x="147320" y="5801360"/>
                  </a:lnTo>
                  <a:lnTo>
                    <a:pt x="161290" y="5801360"/>
                  </a:lnTo>
                  <a:lnTo>
                    <a:pt x="161290" y="5800090"/>
                  </a:lnTo>
                  <a:lnTo>
                    <a:pt x="175260" y="5800090"/>
                  </a:lnTo>
                  <a:lnTo>
                    <a:pt x="175260" y="5798820"/>
                  </a:lnTo>
                  <a:lnTo>
                    <a:pt x="189230" y="5798820"/>
                  </a:lnTo>
                  <a:lnTo>
                    <a:pt x="189230" y="5797550"/>
                  </a:lnTo>
                  <a:lnTo>
                    <a:pt x="203200" y="5797550"/>
                  </a:lnTo>
                  <a:lnTo>
                    <a:pt x="203200" y="5796280"/>
                  </a:lnTo>
                  <a:lnTo>
                    <a:pt x="218440" y="5796280"/>
                  </a:lnTo>
                  <a:lnTo>
                    <a:pt x="218440" y="5795010"/>
                  </a:lnTo>
                  <a:lnTo>
                    <a:pt x="232410" y="5795010"/>
                  </a:lnTo>
                  <a:lnTo>
                    <a:pt x="232410" y="5793740"/>
                  </a:lnTo>
                  <a:lnTo>
                    <a:pt x="246380" y="5793740"/>
                  </a:lnTo>
                  <a:lnTo>
                    <a:pt x="246380" y="5792470"/>
                  </a:lnTo>
                  <a:lnTo>
                    <a:pt x="260350" y="5792470"/>
                  </a:lnTo>
                  <a:lnTo>
                    <a:pt x="260350" y="5791200"/>
                  </a:lnTo>
                  <a:lnTo>
                    <a:pt x="274320" y="5791200"/>
                  </a:lnTo>
                  <a:lnTo>
                    <a:pt x="274320" y="5789930"/>
                  </a:lnTo>
                  <a:lnTo>
                    <a:pt x="288290" y="5789930"/>
                  </a:lnTo>
                  <a:lnTo>
                    <a:pt x="288290" y="5788660"/>
                  </a:lnTo>
                  <a:lnTo>
                    <a:pt x="302260" y="5788660"/>
                  </a:lnTo>
                  <a:lnTo>
                    <a:pt x="302260" y="5787390"/>
                  </a:lnTo>
                  <a:lnTo>
                    <a:pt x="316230" y="5787390"/>
                  </a:lnTo>
                  <a:lnTo>
                    <a:pt x="316230" y="5786120"/>
                  </a:lnTo>
                  <a:lnTo>
                    <a:pt x="325120" y="5786120"/>
                  </a:lnTo>
                  <a:lnTo>
                    <a:pt x="325120" y="5779770"/>
                  </a:lnTo>
                  <a:lnTo>
                    <a:pt x="325120" y="5763272"/>
                  </a:lnTo>
                  <a:close/>
                </a:path>
                <a:path w="325120" h="5815330">
                  <a:moveTo>
                    <a:pt x="325120" y="5728982"/>
                  </a:moveTo>
                  <a:lnTo>
                    <a:pt x="0" y="5728982"/>
                  </a:lnTo>
                  <a:lnTo>
                    <a:pt x="0" y="5763260"/>
                  </a:lnTo>
                  <a:lnTo>
                    <a:pt x="325120" y="5763260"/>
                  </a:lnTo>
                  <a:lnTo>
                    <a:pt x="325120" y="5728982"/>
                  </a:lnTo>
                  <a:close/>
                </a:path>
                <a:path w="325120" h="5815330">
                  <a:moveTo>
                    <a:pt x="325120" y="5706122"/>
                  </a:moveTo>
                  <a:lnTo>
                    <a:pt x="0" y="5706122"/>
                  </a:lnTo>
                  <a:lnTo>
                    <a:pt x="0" y="5728970"/>
                  </a:lnTo>
                  <a:lnTo>
                    <a:pt x="325120" y="5728970"/>
                  </a:lnTo>
                  <a:lnTo>
                    <a:pt x="325120" y="5706122"/>
                  </a:lnTo>
                  <a:close/>
                </a:path>
                <a:path w="325120" h="5815330">
                  <a:moveTo>
                    <a:pt x="325120" y="5703582"/>
                  </a:moveTo>
                  <a:lnTo>
                    <a:pt x="0" y="5703582"/>
                  </a:lnTo>
                  <a:lnTo>
                    <a:pt x="0" y="5706110"/>
                  </a:lnTo>
                  <a:lnTo>
                    <a:pt x="325120" y="5706110"/>
                  </a:lnTo>
                  <a:lnTo>
                    <a:pt x="325120" y="5703582"/>
                  </a:lnTo>
                  <a:close/>
                </a:path>
                <a:path w="325120" h="5815330">
                  <a:moveTo>
                    <a:pt x="325120" y="5697232"/>
                  </a:moveTo>
                  <a:lnTo>
                    <a:pt x="0" y="5697232"/>
                  </a:lnTo>
                  <a:lnTo>
                    <a:pt x="0" y="5703570"/>
                  </a:lnTo>
                  <a:lnTo>
                    <a:pt x="325120" y="5703570"/>
                  </a:lnTo>
                  <a:lnTo>
                    <a:pt x="325120" y="5697232"/>
                  </a:lnTo>
                  <a:close/>
                </a:path>
                <a:path w="325120" h="5815330">
                  <a:moveTo>
                    <a:pt x="325120" y="5680722"/>
                  </a:moveTo>
                  <a:lnTo>
                    <a:pt x="0" y="5680722"/>
                  </a:lnTo>
                  <a:lnTo>
                    <a:pt x="0" y="5697220"/>
                  </a:lnTo>
                  <a:lnTo>
                    <a:pt x="325120" y="5697220"/>
                  </a:lnTo>
                  <a:lnTo>
                    <a:pt x="325120" y="5680722"/>
                  </a:lnTo>
                  <a:close/>
                </a:path>
                <a:path w="325120" h="5815330">
                  <a:moveTo>
                    <a:pt x="325120" y="5661672"/>
                  </a:moveTo>
                  <a:lnTo>
                    <a:pt x="0" y="5661672"/>
                  </a:lnTo>
                  <a:lnTo>
                    <a:pt x="0" y="5680710"/>
                  </a:lnTo>
                  <a:lnTo>
                    <a:pt x="325120" y="5680710"/>
                  </a:lnTo>
                  <a:lnTo>
                    <a:pt x="325120" y="5661672"/>
                  </a:lnTo>
                  <a:close/>
                </a:path>
                <a:path w="325120" h="5815330">
                  <a:moveTo>
                    <a:pt x="325120" y="5629922"/>
                  </a:moveTo>
                  <a:lnTo>
                    <a:pt x="0" y="5629922"/>
                  </a:lnTo>
                  <a:lnTo>
                    <a:pt x="0" y="5661660"/>
                  </a:lnTo>
                  <a:lnTo>
                    <a:pt x="325120" y="5661660"/>
                  </a:lnTo>
                  <a:lnTo>
                    <a:pt x="325120" y="5629922"/>
                  </a:lnTo>
                  <a:close/>
                </a:path>
                <a:path w="325120" h="5815330">
                  <a:moveTo>
                    <a:pt x="325120" y="5604522"/>
                  </a:moveTo>
                  <a:lnTo>
                    <a:pt x="0" y="5604522"/>
                  </a:lnTo>
                  <a:lnTo>
                    <a:pt x="0" y="5629910"/>
                  </a:lnTo>
                  <a:lnTo>
                    <a:pt x="325120" y="5629910"/>
                  </a:lnTo>
                  <a:lnTo>
                    <a:pt x="325120" y="5604522"/>
                  </a:lnTo>
                  <a:close/>
                </a:path>
                <a:path w="325120" h="5815330">
                  <a:moveTo>
                    <a:pt x="325120" y="5598172"/>
                  </a:moveTo>
                  <a:lnTo>
                    <a:pt x="0" y="5598172"/>
                  </a:lnTo>
                  <a:lnTo>
                    <a:pt x="0" y="5604510"/>
                  </a:lnTo>
                  <a:lnTo>
                    <a:pt x="325120" y="5604510"/>
                  </a:lnTo>
                  <a:lnTo>
                    <a:pt x="325120" y="5598172"/>
                  </a:lnTo>
                  <a:close/>
                </a:path>
                <a:path w="325120" h="5815330">
                  <a:moveTo>
                    <a:pt x="325120" y="5541022"/>
                  </a:moveTo>
                  <a:lnTo>
                    <a:pt x="0" y="5541022"/>
                  </a:lnTo>
                  <a:lnTo>
                    <a:pt x="0" y="5598160"/>
                  </a:lnTo>
                  <a:lnTo>
                    <a:pt x="325120" y="5598160"/>
                  </a:lnTo>
                  <a:lnTo>
                    <a:pt x="325120" y="5541022"/>
                  </a:lnTo>
                  <a:close/>
                </a:path>
                <a:path w="325120" h="5815330">
                  <a:moveTo>
                    <a:pt x="325120" y="5513082"/>
                  </a:moveTo>
                  <a:lnTo>
                    <a:pt x="0" y="5513082"/>
                  </a:lnTo>
                  <a:lnTo>
                    <a:pt x="0" y="5541010"/>
                  </a:lnTo>
                  <a:lnTo>
                    <a:pt x="325120" y="5541010"/>
                  </a:lnTo>
                  <a:lnTo>
                    <a:pt x="325120" y="5513082"/>
                  </a:lnTo>
                  <a:close/>
                </a:path>
                <a:path w="325120" h="5815330">
                  <a:moveTo>
                    <a:pt x="325120" y="5494032"/>
                  </a:moveTo>
                  <a:lnTo>
                    <a:pt x="0" y="5494032"/>
                  </a:lnTo>
                  <a:lnTo>
                    <a:pt x="0" y="5513070"/>
                  </a:lnTo>
                  <a:lnTo>
                    <a:pt x="325120" y="5513070"/>
                  </a:lnTo>
                  <a:lnTo>
                    <a:pt x="325120" y="5494032"/>
                  </a:lnTo>
                  <a:close/>
                </a:path>
                <a:path w="325120" h="5815330">
                  <a:moveTo>
                    <a:pt x="325120" y="5483872"/>
                  </a:moveTo>
                  <a:lnTo>
                    <a:pt x="0" y="5483872"/>
                  </a:lnTo>
                  <a:lnTo>
                    <a:pt x="0" y="5494020"/>
                  </a:lnTo>
                  <a:lnTo>
                    <a:pt x="325120" y="5494020"/>
                  </a:lnTo>
                  <a:lnTo>
                    <a:pt x="325120" y="5483872"/>
                  </a:lnTo>
                  <a:close/>
                </a:path>
                <a:path w="325120" h="5815330">
                  <a:moveTo>
                    <a:pt x="325120" y="5468632"/>
                  </a:moveTo>
                  <a:lnTo>
                    <a:pt x="0" y="5468632"/>
                  </a:lnTo>
                  <a:lnTo>
                    <a:pt x="0" y="5483860"/>
                  </a:lnTo>
                  <a:lnTo>
                    <a:pt x="325120" y="5483860"/>
                  </a:lnTo>
                  <a:lnTo>
                    <a:pt x="325120" y="5468632"/>
                  </a:lnTo>
                  <a:close/>
                </a:path>
                <a:path w="325120" h="5815330">
                  <a:moveTo>
                    <a:pt x="325120" y="5464822"/>
                  </a:moveTo>
                  <a:lnTo>
                    <a:pt x="0" y="5464822"/>
                  </a:lnTo>
                  <a:lnTo>
                    <a:pt x="0" y="5468620"/>
                  </a:lnTo>
                  <a:lnTo>
                    <a:pt x="325120" y="5468620"/>
                  </a:lnTo>
                  <a:lnTo>
                    <a:pt x="325120" y="5464822"/>
                  </a:lnTo>
                  <a:close/>
                </a:path>
                <a:path w="325120" h="5815330">
                  <a:moveTo>
                    <a:pt x="325120" y="5407672"/>
                  </a:moveTo>
                  <a:lnTo>
                    <a:pt x="0" y="5407672"/>
                  </a:lnTo>
                  <a:lnTo>
                    <a:pt x="0" y="5464810"/>
                  </a:lnTo>
                  <a:lnTo>
                    <a:pt x="325120" y="5464810"/>
                  </a:lnTo>
                  <a:lnTo>
                    <a:pt x="325120" y="5407672"/>
                  </a:lnTo>
                  <a:close/>
                </a:path>
                <a:path w="325120" h="5815330">
                  <a:moveTo>
                    <a:pt x="325120" y="5398782"/>
                  </a:moveTo>
                  <a:lnTo>
                    <a:pt x="0" y="5398782"/>
                  </a:lnTo>
                  <a:lnTo>
                    <a:pt x="0" y="5407660"/>
                  </a:lnTo>
                  <a:lnTo>
                    <a:pt x="325120" y="5407660"/>
                  </a:lnTo>
                  <a:lnTo>
                    <a:pt x="325120" y="5398782"/>
                  </a:lnTo>
                  <a:close/>
                </a:path>
                <a:path w="325120" h="5815330">
                  <a:moveTo>
                    <a:pt x="325120" y="5394972"/>
                  </a:moveTo>
                  <a:lnTo>
                    <a:pt x="0" y="5394972"/>
                  </a:lnTo>
                  <a:lnTo>
                    <a:pt x="0" y="5398770"/>
                  </a:lnTo>
                  <a:lnTo>
                    <a:pt x="325120" y="5398770"/>
                  </a:lnTo>
                  <a:lnTo>
                    <a:pt x="325120" y="5394972"/>
                  </a:lnTo>
                  <a:close/>
                </a:path>
                <a:path w="325120" h="5815330">
                  <a:moveTo>
                    <a:pt x="325120" y="5379732"/>
                  </a:moveTo>
                  <a:lnTo>
                    <a:pt x="0" y="5379732"/>
                  </a:lnTo>
                  <a:lnTo>
                    <a:pt x="0" y="5394960"/>
                  </a:lnTo>
                  <a:lnTo>
                    <a:pt x="325120" y="5394960"/>
                  </a:lnTo>
                  <a:lnTo>
                    <a:pt x="325120" y="5379732"/>
                  </a:lnTo>
                  <a:close/>
                </a:path>
                <a:path w="325120" h="5815330">
                  <a:moveTo>
                    <a:pt x="325120" y="5354332"/>
                  </a:moveTo>
                  <a:lnTo>
                    <a:pt x="0" y="5354332"/>
                  </a:lnTo>
                  <a:lnTo>
                    <a:pt x="0" y="5379720"/>
                  </a:lnTo>
                  <a:lnTo>
                    <a:pt x="325120" y="5379720"/>
                  </a:lnTo>
                  <a:lnTo>
                    <a:pt x="325120" y="5354332"/>
                  </a:lnTo>
                  <a:close/>
                </a:path>
                <a:path w="325120" h="5815330">
                  <a:moveTo>
                    <a:pt x="325120" y="5328932"/>
                  </a:moveTo>
                  <a:lnTo>
                    <a:pt x="0" y="5328932"/>
                  </a:lnTo>
                  <a:lnTo>
                    <a:pt x="0" y="5354320"/>
                  </a:lnTo>
                  <a:lnTo>
                    <a:pt x="325120" y="5354320"/>
                  </a:lnTo>
                  <a:lnTo>
                    <a:pt x="325120" y="5328932"/>
                  </a:lnTo>
                  <a:close/>
                </a:path>
                <a:path w="325120" h="5815330">
                  <a:moveTo>
                    <a:pt x="325120" y="5325122"/>
                  </a:moveTo>
                  <a:lnTo>
                    <a:pt x="0" y="5325122"/>
                  </a:lnTo>
                  <a:lnTo>
                    <a:pt x="0" y="5328920"/>
                  </a:lnTo>
                  <a:lnTo>
                    <a:pt x="325120" y="5328920"/>
                  </a:lnTo>
                  <a:lnTo>
                    <a:pt x="325120" y="5325122"/>
                  </a:lnTo>
                  <a:close/>
                </a:path>
                <a:path w="325120" h="5815330">
                  <a:moveTo>
                    <a:pt x="325120" y="5309882"/>
                  </a:moveTo>
                  <a:lnTo>
                    <a:pt x="0" y="5309882"/>
                  </a:lnTo>
                  <a:lnTo>
                    <a:pt x="0" y="5325110"/>
                  </a:lnTo>
                  <a:lnTo>
                    <a:pt x="325120" y="5325110"/>
                  </a:lnTo>
                  <a:lnTo>
                    <a:pt x="325120" y="5309882"/>
                  </a:lnTo>
                  <a:close/>
                </a:path>
                <a:path w="325120" h="5815330">
                  <a:moveTo>
                    <a:pt x="325120" y="5215902"/>
                  </a:moveTo>
                  <a:lnTo>
                    <a:pt x="0" y="5215902"/>
                  </a:lnTo>
                  <a:lnTo>
                    <a:pt x="0" y="5309870"/>
                  </a:lnTo>
                  <a:lnTo>
                    <a:pt x="325120" y="5309870"/>
                  </a:lnTo>
                  <a:lnTo>
                    <a:pt x="325120" y="5215902"/>
                  </a:lnTo>
                  <a:close/>
                </a:path>
                <a:path w="325120" h="5815330">
                  <a:moveTo>
                    <a:pt x="325120" y="5209552"/>
                  </a:moveTo>
                  <a:lnTo>
                    <a:pt x="0" y="5209552"/>
                  </a:lnTo>
                  <a:lnTo>
                    <a:pt x="0" y="5215890"/>
                  </a:lnTo>
                  <a:lnTo>
                    <a:pt x="325120" y="5215890"/>
                  </a:lnTo>
                  <a:lnTo>
                    <a:pt x="325120" y="5209552"/>
                  </a:lnTo>
                  <a:close/>
                </a:path>
                <a:path w="325120" h="5815330">
                  <a:moveTo>
                    <a:pt x="325120" y="5203202"/>
                  </a:moveTo>
                  <a:lnTo>
                    <a:pt x="0" y="5203202"/>
                  </a:lnTo>
                  <a:lnTo>
                    <a:pt x="0" y="5209540"/>
                  </a:lnTo>
                  <a:lnTo>
                    <a:pt x="325120" y="5209540"/>
                  </a:lnTo>
                  <a:lnTo>
                    <a:pt x="325120" y="5203202"/>
                  </a:lnTo>
                  <a:close/>
                </a:path>
                <a:path w="325120" h="5815330">
                  <a:moveTo>
                    <a:pt x="325120" y="5196852"/>
                  </a:moveTo>
                  <a:lnTo>
                    <a:pt x="0" y="5196852"/>
                  </a:lnTo>
                  <a:lnTo>
                    <a:pt x="0" y="5203190"/>
                  </a:lnTo>
                  <a:lnTo>
                    <a:pt x="325120" y="5203190"/>
                  </a:lnTo>
                  <a:lnTo>
                    <a:pt x="325120" y="5196852"/>
                  </a:lnTo>
                  <a:close/>
                </a:path>
                <a:path w="325120" h="5815330">
                  <a:moveTo>
                    <a:pt x="325120" y="5190502"/>
                  </a:moveTo>
                  <a:lnTo>
                    <a:pt x="0" y="5190502"/>
                  </a:lnTo>
                  <a:lnTo>
                    <a:pt x="0" y="5196840"/>
                  </a:lnTo>
                  <a:lnTo>
                    <a:pt x="325120" y="5196840"/>
                  </a:lnTo>
                  <a:lnTo>
                    <a:pt x="325120" y="5190502"/>
                  </a:lnTo>
                  <a:close/>
                </a:path>
                <a:path w="325120" h="5815330">
                  <a:moveTo>
                    <a:pt x="325120" y="5171452"/>
                  </a:moveTo>
                  <a:lnTo>
                    <a:pt x="0" y="5171452"/>
                  </a:lnTo>
                  <a:lnTo>
                    <a:pt x="0" y="5190490"/>
                  </a:lnTo>
                  <a:lnTo>
                    <a:pt x="325120" y="5190490"/>
                  </a:lnTo>
                  <a:lnTo>
                    <a:pt x="325120" y="5171452"/>
                  </a:lnTo>
                  <a:close/>
                </a:path>
                <a:path w="325120" h="5815330">
                  <a:moveTo>
                    <a:pt x="325120" y="5152402"/>
                  </a:moveTo>
                  <a:lnTo>
                    <a:pt x="0" y="5152402"/>
                  </a:lnTo>
                  <a:lnTo>
                    <a:pt x="0" y="5171440"/>
                  </a:lnTo>
                  <a:lnTo>
                    <a:pt x="325120" y="5171440"/>
                  </a:lnTo>
                  <a:lnTo>
                    <a:pt x="325120" y="5152402"/>
                  </a:lnTo>
                  <a:close/>
                </a:path>
                <a:path w="325120" h="5815330">
                  <a:moveTo>
                    <a:pt x="325120" y="5146052"/>
                  </a:moveTo>
                  <a:lnTo>
                    <a:pt x="0" y="5146052"/>
                  </a:lnTo>
                  <a:lnTo>
                    <a:pt x="0" y="5152390"/>
                  </a:lnTo>
                  <a:lnTo>
                    <a:pt x="325120" y="5152390"/>
                  </a:lnTo>
                  <a:lnTo>
                    <a:pt x="325120" y="5146052"/>
                  </a:lnTo>
                  <a:close/>
                </a:path>
                <a:path w="325120" h="5815330">
                  <a:moveTo>
                    <a:pt x="325120" y="5139702"/>
                  </a:moveTo>
                  <a:lnTo>
                    <a:pt x="0" y="5139702"/>
                  </a:lnTo>
                  <a:lnTo>
                    <a:pt x="0" y="5146040"/>
                  </a:lnTo>
                  <a:lnTo>
                    <a:pt x="325120" y="5146040"/>
                  </a:lnTo>
                  <a:lnTo>
                    <a:pt x="325120" y="5139702"/>
                  </a:lnTo>
                  <a:close/>
                </a:path>
                <a:path w="325120" h="5815330">
                  <a:moveTo>
                    <a:pt x="325120" y="5133352"/>
                  </a:moveTo>
                  <a:lnTo>
                    <a:pt x="0" y="5133352"/>
                  </a:lnTo>
                  <a:lnTo>
                    <a:pt x="0" y="5139690"/>
                  </a:lnTo>
                  <a:lnTo>
                    <a:pt x="325120" y="5139690"/>
                  </a:lnTo>
                  <a:lnTo>
                    <a:pt x="325120" y="5133352"/>
                  </a:lnTo>
                  <a:close/>
                </a:path>
                <a:path w="325120" h="5815330">
                  <a:moveTo>
                    <a:pt x="325120" y="5120652"/>
                  </a:moveTo>
                  <a:lnTo>
                    <a:pt x="0" y="5120652"/>
                  </a:lnTo>
                  <a:lnTo>
                    <a:pt x="0" y="5133340"/>
                  </a:lnTo>
                  <a:lnTo>
                    <a:pt x="325120" y="5133340"/>
                  </a:lnTo>
                  <a:lnTo>
                    <a:pt x="325120" y="5120652"/>
                  </a:lnTo>
                  <a:close/>
                </a:path>
                <a:path w="325120" h="5815330">
                  <a:moveTo>
                    <a:pt x="325120" y="5114302"/>
                  </a:moveTo>
                  <a:lnTo>
                    <a:pt x="0" y="5114302"/>
                  </a:lnTo>
                  <a:lnTo>
                    <a:pt x="0" y="5120640"/>
                  </a:lnTo>
                  <a:lnTo>
                    <a:pt x="325120" y="5120640"/>
                  </a:lnTo>
                  <a:lnTo>
                    <a:pt x="325120" y="5114302"/>
                  </a:lnTo>
                  <a:close/>
                </a:path>
                <a:path w="325120" h="5815330">
                  <a:moveTo>
                    <a:pt x="325120" y="5107952"/>
                  </a:moveTo>
                  <a:lnTo>
                    <a:pt x="0" y="5107952"/>
                  </a:lnTo>
                  <a:lnTo>
                    <a:pt x="0" y="5114290"/>
                  </a:lnTo>
                  <a:lnTo>
                    <a:pt x="325120" y="5114290"/>
                  </a:lnTo>
                  <a:lnTo>
                    <a:pt x="325120" y="5107952"/>
                  </a:lnTo>
                  <a:close/>
                </a:path>
                <a:path w="325120" h="5815330">
                  <a:moveTo>
                    <a:pt x="325120" y="5101602"/>
                  </a:moveTo>
                  <a:lnTo>
                    <a:pt x="0" y="5101602"/>
                  </a:lnTo>
                  <a:lnTo>
                    <a:pt x="0" y="5107940"/>
                  </a:lnTo>
                  <a:lnTo>
                    <a:pt x="325120" y="5107940"/>
                  </a:lnTo>
                  <a:lnTo>
                    <a:pt x="325120" y="5101602"/>
                  </a:lnTo>
                  <a:close/>
                </a:path>
                <a:path w="325120" h="5815330">
                  <a:moveTo>
                    <a:pt x="325120" y="5095252"/>
                  </a:moveTo>
                  <a:lnTo>
                    <a:pt x="0" y="5095252"/>
                  </a:lnTo>
                  <a:lnTo>
                    <a:pt x="0" y="5101590"/>
                  </a:lnTo>
                  <a:lnTo>
                    <a:pt x="325120" y="5101590"/>
                  </a:lnTo>
                  <a:lnTo>
                    <a:pt x="325120" y="5095252"/>
                  </a:lnTo>
                  <a:close/>
                </a:path>
                <a:path w="325120" h="5815330">
                  <a:moveTo>
                    <a:pt x="325120" y="5082552"/>
                  </a:moveTo>
                  <a:lnTo>
                    <a:pt x="0" y="5082552"/>
                  </a:lnTo>
                  <a:lnTo>
                    <a:pt x="0" y="5095240"/>
                  </a:lnTo>
                  <a:lnTo>
                    <a:pt x="325120" y="5095240"/>
                  </a:lnTo>
                  <a:lnTo>
                    <a:pt x="325120" y="5082552"/>
                  </a:lnTo>
                  <a:close/>
                </a:path>
                <a:path w="325120" h="5815330">
                  <a:moveTo>
                    <a:pt x="325120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0" y="1270"/>
                  </a:lnTo>
                  <a:lnTo>
                    <a:pt x="0" y="5082540"/>
                  </a:lnTo>
                  <a:lnTo>
                    <a:pt x="325120" y="5082540"/>
                  </a:lnTo>
                  <a:lnTo>
                    <a:pt x="325120" y="127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13969"/>
              <a:ext cx="323850" cy="5843270"/>
            </a:xfrm>
            <a:custGeom>
              <a:avLst/>
              <a:gdLst/>
              <a:ahLst/>
              <a:cxnLst/>
              <a:rect l="l" t="t" r="r" b="b"/>
              <a:pathLst>
                <a:path w="323850" h="5843270">
                  <a:moveTo>
                    <a:pt x="1270" y="5842012"/>
                  </a:moveTo>
                  <a:lnTo>
                    <a:pt x="0" y="5842012"/>
                  </a:lnTo>
                  <a:lnTo>
                    <a:pt x="0" y="5843270"/>
                  </a:lnTo>
                  <a:lnTo>
                    <a:pt x="1270" y="5843270"/>
                  </a:lnTo>
                  <a:lnTo>
                    <a:pt x="1270" y="5842012"/>
                  </a:lnTo>
                  <a:close/>
                </a:path>
                <a:path w="323850" h="5843270">
                  <a:moveTo>
                    <a:pt x="323850" y="5793752"/>
                  </a:moveTo>
                  <a:lnTo>
                    <a:pt x="0" y="5793752"/>
                  </a:lnTo>
                  <a:lnTo>
                    <a:pt x="0" y="5812790"/>
                  </a:lnTo>
                  <a:lnTo>
                    <a:pt x="0" y="5814060"/>
                  </a:lnTo>
                  <a:lnTo>
                    <a:pt x="0" y="5842000"/>
                  </a:lnTo>
                  <a:lnTo>
                    <a:pt x="21590" y="5842000"/>
                  </a:lnTo>
                  <a:lnTo>
                    <a:pt x="21590" y="5840730"/>
                  </a:lnTo>
                  <a:lnTo>
                    <a:pt x="35560" y="5840730"/>
                  </a:lnTo>
                  <a:lnTo>
                    <a:pt x="35560" y="5839460"/>
                  </a:lnTo>
                  <a:lnTo>
                    <a:pt x="49530" y="5839460"/>
                  </a:lnTo>
                  <a:lnTo>
                    <a:pt x="49530" y="5838190"/>
                  </a:lnTo>
                  <a:lnTo>
                    <a:pt x="63500" y="5838190"/>
                  </a:lnTo>
                  <a:lnTo>
                    <a:pt x="63500" y="5836920"/>
                  </a:lnTo>
                  <a:lnTo>
                    <a:pt x="77470" y="5836920"/>
                  </a:lnTo>
                  <a:lnTo>
                    <a:pt x="77470" y="5835650"/>
                  </a:lnTo>
                  <a:lnTo>
                    <a:pt x="91440" y="5835650"/>
                  </a:lnTo>
                  <a:lnTo>
                    <a:pt x="91440" y="5834380"/>
                  </a:lnTo>
                  <a:lnTo>
                    <a:pt x="105410" y="5834380"/>
                  </a:lnTo>
                  <a:lnTo>
                    <a:pt x="105410" y="5833110"/>
                  </a:lnTo>
                  <a:lnTo>
                    <a:pt x="120650" y="5833110"/>
                  </a:lnTo>
                  <a:lnTo>
                    <a:pt x="120650" y="5831840"/>
                  </a:lnTo>
                  <a:lnTo>
                    <a:pt x="134620" y="5831840"/>
                  </a:lnTo>
                  <a:lnTo>
                    <a:pt x="134620" y="5830570"/>
                  </a:lnTo>
                  <a:lnTo>
                    <a:pt x="148590" y="5830570"/>
                  </a:lnTo>
                  <a:lnTo>
                    <a:pt x="148590" y="5829300"/>
                  </a:lnTo>
                  <a:lnTo>
                    <a:pt x="162560" y="5829300"/>
                  </a:lnTo>
                  <a:lnTo>
                    <a:pt x="162560" y="5828030"/>
                  </a:lnTo>
                  <a:lnTo>
                    <a:pt x="176530" y="5828030"/>
                  </a:lnTo>
                  <a:lnTo>
                    <a:pt x="176530" y="5826760"/>
                  </a:lnTo>
                  <a:lnTo>
                    <a:pt x="190500" y="5826760"/>
                  </a:lnTo>
                  <a:lnTo>
                    <a:pt x="190500" y="5825490"/>
                  </a:lnTo>
                  <a:lnTo>
                    <a:pt x="204470" y="5825490"/>
                  </a:lnTo>
                  <a:lnTo>
                    <a:pt x="204470" y="5824220"/>
                  </a:lnTo>
                  <a:lnTo>
                    <a:pt x="218440" y="5824220"/>
                  </a:lnTo>
                  <a:lnTo>
                    <a:pt x="218440" y="5822950"/>
                  </a:lnTo>
                  <a:lnTo>
                    <a:pt x="232410" y="5822950"/>
                  </a:lnTo>
                  <a:lnTo>
                    <a:pt x="232410" y="5821680"/>
                  </a:lnTo>
                  <a:lnTo>
                    <a:pt x="246380" y="5821680"/>
                  </a:lnTo>
                  <a:lnTo>
                    <a:pt x="246380" y="5820410"/>
                  </a:lnTo>
                  <a:lnTo>
                    <a:pt x="260350" y="5820410"/>
                  </a:lnTo>
                  <a:lnTo>
                    <a:pt x="260350" y="5819140"/>
                  </a:lnTo>
                  <a:lnTo>
                    <a:pt x="274320" y="5819140"/>
                  </a:lnTo>
                  <a:lnTo>
                    <a:pt x="274320" y="5817870"/>
                  </a:lnTo>
                  <a:lnTo>
                    <a:pt x="288290" y="5817870"/>
                  </a:lnTo>
                  <a:lnTo>
                    <a:pt x="288290" y="5816600"/>
                  </a:lnTo>
                  <a:lnTo>
                    <a:pt x="302260" y="5816600"/>
                  </a:lnTo>
                  <a:lnTo>
                    <a:pt x="302260" y="5815330"/>
                  </a:lnTo>
                  <a:lnTo>
                    <a:pt x="316230" y="5815330"/>
                  </a:lnTo>
                  <a:lnTo>
                    <a:pt x="316230" y="5814060"/>
                  </a:lnTo>
                  <a:lnTo>
                    <a:pt x="323850" y="5814060"/>
                  </a:lnTo>
                  <a:lnTo>
                    <a:pt x="323850" y="5812790"/>
                  </a:lnTo>
                  <a:lnTo>
                    <a:pt x="323850" y="5793752"/>
                  </a:lnTo>
                  <a:close/>
                </a:path>
                <a:path w="323850" h="5843270">
                  <a:moveTo>
                    <a:pt x="323850" y="5778512"/>
                  </a:moveTo>
                  <a:lnTo>
                    <a:pt x="0" y="5778512"/>
                  </a:lnTo>
                  <a:lnTo>
                    <a:pt x="0" y="5793740"/>
                  </a:lnTo>
                  <a:lnTo>
                    <a:pt x="323850" y="5793740"/>
                  </a:lnTo>
                  <a:lnTo>
                    <a:pt x="323850" y="5778512"/>
                  </a:lnTo>
                  <a:close/>
                </a:path>
                <a:path w="323850" h="5843270">
                  <a:moveTo>
                    <a:pt x="323850" y="5762002"/>
                  </a:moveTo>
                  <a:lnTo>
                    <a:pt x="0" y="5762002"/>
                  </a:lnTo>
                  <a:lnTo>
                    <a:pt x="0" y="5778500"/>
                  </a:lnTo>
                  <a:lnTo>
                    <a:pt x="323850" y="5778500"/>
                  </a:lnTo>
                  <a:lnTo>
                    <a:pt x="323850" y="5762002"/>
                  </a:lnTo>
                  <a:close/>
                </a:path>
                <a:path w="323850" h="5843270">
                  <a:moveTo>
                    <a:pt x="323850" y="5727712"/>
                  </a:moveTo>
                  <a:lnTo>
                    <a:pt x="0" y="5727712"/>
                  </a:lnTo>
                  <a:lnTo>
                    <a:pt x="0" y="5761990"/>
                  </a:lnTo>
                  <a:lnTo>
                    <a:pt x="323850" y="5761990"/>
                  </a:lnTo>
                  <a:lnTo>
                    <a:pt x="323850" y="5727712"/>
                  </a:lnTo>
                  <a:close/>
                </a:path>
                <a:path w="323850" h="5843270">
                  <a:moveTo>
                    <a:pt x="323850" y="5704852"/>
                  </a:moveTo>
                  <a:lnTo>
                    <a:pt x="0" y="5704852"/>
                  </a:lnTo>
                  <a:lnTo>
                    <a:pt x="0" y="5727700"/>
                  </a:lnTo>
                  <a:lnTo>
                    <a:pt x="323850" y="5727700"/>
                  </a:lnTo>
                  <a:lnTo>
                    <a:pt x="323850" y="5704852"/>
                  </a:lnTo>
                  <a:close/>
                </a:path>
                <a:path w="323850" h="5843270">
                  <a:moveTo>
                    <a:pt x="323850" y="5702312"/>
                  </a:moveTo>
                  <a:lnTo>
                    <a:pt x="0" y="5702312"/>
                  </a:lnTo>
                  <a:lnTo>
                    <a:pt x="0" y="5704840"/>
                  </a:lnTo>
                  <a:lnTo>
                    <a:pt x="323850" y="5704840"/>
                  </a:lnTo>
                  <a:lnTo>
                    <a:pt x="323850" y="5702312"/>
                  </a:lnTo>
                  <a:close/>
                </a:path>
                <a:path w="323850" h="5843270">
                  <a:moveTo>
                    <a:pt x="323850" y="5695962"/>
                  </a:moveTo>
                  <a:lnTo>
                    <a:pt x="0" y="5695962"/>
                  </a:lnTo>
                  <a:lnTo>
                    <a:pt x="0" y="5702300"/>
                  </a:lnTo>
                  <a:lnTo>
                    <a:pt x="323850" y="5702300"/>
                  </a:lnTo>
                  <a:lnTo>
                    <a:pt x="323850" y="5695962"/>
                  </a:lnTo>
                  <a:close/>
                </a:path>
                <a:path w="323850" h="5843270">
                  <a:moveTo>
                    <a:pt x="323850" y="5679452"/>
                  </a:moveTo>
                  <a:lnTo>
                    <a:pt x="0" y="5679452"/>
                  </a:lnTo>
                  <a:lnTo>
                    <a:pt x="0" y="5695950"/>
                  </a:lnTo>
                  <a:lnTo>
                    <a:pt x="323850" y="5695950"/>
                  </a:lnTo>
                  <a:lnTo>
                    <a:pt x="323850" y="5679452"/>
                  </a:lnTo>
                  <a:close/>
                </a:path>
                <a:path w="323850" h="5843270">
                  <a:moveTo>
                    <a:pt x="323850" y="5660402"/>
                  </a:moveTo>
                  <a:lnTo>
                    <a:pt x="0" y="5660402"/>
                  </a:lnTo>
                  <a:lnTo>
                    <a:pt x="0" y="5679440"/>
                  </a:lnTo>
                  <a:lnTo>
                    <a:pt x="323850" y="5679440"/>
                  </a:lnTo>
                  <a:lnTo>
                    <a:pt x="323850" y="5660402"/>
                  </a:lnTo>
                  <a:close/>
                </a:path>
                <a:path w="323850" h="5843270">
                  <a:moveTo>
                    <a:pt x="323850" y="5628652"/>
                  </a:moveTo>
                  <a:lnTo>
                    <a:pt x="0" y="5628652"/>
                  </a:lnTo>
                  <a:lnTo>
                    <a:pt x="0" y="5660390"/>
                  </a:lnTo>
                  <a:lnTo>
                    <a:pt x="323850" y="5660390"/>
                  </a:lnTo>
                  <a:lnTo>
                    <a:pt x="323850" y="5628652"/>
                  </a:lnTo>
                  <a:close/>
                </a:path>
                <a:path w="323850" h="5843270">
                  <a:moveTo>
                    <a:pt x="323850" y="5603252"/>
                  </a:moveTo>
                  <a:lnTo>
                    <a:pt x="0" y="5603252"/>
                  </a:lnTo>
                  <a:lnTo>
                    <a:pt x="0" y="5628640"/>
                  </a:lnTo>
                  <a:lnTo>
                    <a:pt x="323850" y="5628640"/>
                  </a:lnTo>
                  <a:lnTo>
                    <a:pt x="323850" y="5603252"/>
                  </a:lnTo>
                  <a:close/>
                </a:path>
                <a:path w="323850" h="5843270">
                  <a:moveTo>
                    <a:pt x="323850" y="5596902"/>
                  </a:moveTo>
                  <a:lnTo>
                    <a:pt x="0" y="5596902"/>
                  </a:lnTo>
                  <a:lnTo>
                    <a:pt x="0" y="5603240"/>
                  </a:lnTo>
                  <a:lnTo>
                    <a:pt x="323850" y="5603240"/>
                  </a:lnTo>
                  <a:lnTo>
                    <a:pt x="323850" y="5596902"/>
                  </a:lnTo>
                  <a:close/>
                </a:path>
                <a:path w="323850" h="5843270">
                  <a:moveTo>
                    <a:pt x="323850" y="5539752"/>
                  </a:moveTo>
                  <a:lnTo>
                    <a:pt x="0" y="5539752"/>
                  </a:lnTo>
                  <a:lnTo>
                    <a:pt x="0" y="5596890"/>
                  </a:lnTo>
                  <a:lnTo>
                    <a:pt x="323850" y="5596890"/>
                  </a:lnTo>
                  <a:lnTo>
                    <a:pt x="323850" y="5539752"/>
                  </a:lnTo>
                  <a:close/>
                </a:path>
                <a:path w="323850" h="5843270">
                  <a:moveTo>
                    <a:pt x="323850" y="5511812"/>
                  </a:moveTo>
                  <a:lnTo>
                    <a:pt x="0" y="5511812"/>
                  </a:lnTo>
                  <a:lnTo>
                    <a:pt x="0" y="5539740"/>
                  </a:lnTo>
                  <a:lnTo>
                    <a:pt x="323850" y="5539740"/>
                  </a:lnTo>
                  <a:lnTo>
                    <a:pt x="323850" y="5511812"/>
                  </a:lnTo>
                  <a:close/>
                </a:path>
                <a:path w="323850" h="5843270">
                  <a:moveTo>
                    <a:pt x="323850" y="5492762"/>
                  </a:moveTo>
                  <a:lnTo>
                    <a:pt x="0" y="5492762"/>
                  </a:lnTo>
                  <a:lnTo>
                    <a:pt x="0" y="5511800"/>
                  </a:lnTo>
                  <a:lnTo>
                    <a:pt x="323850" y="5511800"/>
                  </a:lnTo>
                  <a:lnTo>
                    <a:pt x="323850" y="5492762"/>
                  </a:lnTo>
                  <a:close/>
                </a:path>
                <a:path w="323850" h="5843270">
                  <a:moveTo>
                    <a:pt x="323850" y="5482602"/>
                  </a:moveTo>
                  <a:lnTo>
                    <a:pt x="0" y="5482602"/>
                  </a:lnTo>
                  <a:lnTo>
                    <a:pt x="0" y="5492750"/>
                  </a:lnTo>
                  <a:lnTo>
                    <a:pt x="323850" y="5492750"/>
                  </a:lnTo>
                  <a:lnTo>
                    <a:pt x="323850" y="5482602"/>
                  </a:lnTo>
                  <a:close/>
                </a:path>
                <a:path w="323850" h="5843270">
                  <a:moveTo>
                    <a:pt x="323850" y="5467362"/>
                  </a:moveTo>
                  <a:lnTo>
                    <a:pt x="0" y="5467362"/>
                  </a:lnTo>
                  <a:lnTo>
                    <a:pt x="0" y="5482590"/>
                  </a:lnTo>
                  <a:lnTo>
                    <a:pt x="323850" y="5482590"/>
                  </a:lnTo>
                  <a:lnTo>
                    <a:pt x="323850" y="5467362"/>
                  </a:lnTo>
                  <a:close/>
                </a:path>
                <a:path w="323850" h="5843270">
                  <a:moveTo>
                    <a:pt x="323850" y="5463552"/>
                  </a:moveTo>
                  <a:lnTo>
                    <a:pt x="0" y="5463552"/>
                  </a:lnTo>
                  <a:lnTo>
                    <a:pt x="0" y="5467350"/>
                  </a:lnTo>
                  <a:lnTo>
                    <a:pt x="323850" y="5467350"/>
                  </a:lnTo>
                  <a:lnTo>
                    <a:pt x="323850" y="5463552"/>
                  </a:lnTo>
                  <a:close/>
                </a:path>
                <a:path w="323850" h="5843270">
                  <a:moveTo>
                    <a:pt x="323850" y="5406402"/>
                  </a:moveTo>
                  <a:lnTo>
                    <a:pt x="0" y="5406402"/>
                  </a:lnTo>
                  <a:lnTo>
                    <a:pt x="0" y="5463540"/>
                  </a:lnTo>
                  <a:lnTo>
                    <a:pt x="323850" y="5463540"/>
                  </a:lnTo>
                  <a:lnTo>
                    <a:pt x="323850" y="5406402"/>
                  </a:lnTo>
                  <a:close/>
                </a:path>
                <a:path w="323850" h="5843270">
                  <a:moveTo>
                    <a:pt x="323850" y="5397512"/>
                  </a:moveTo>
                  <a:lnTo>
                    <a:pt x="0" y="5397512"/>
                  </a:lnTo>
                  <a:lnTo>
                    <a:pt x="0" y="5406390"/>
                  </a:lnTo>
                  <a:lnTo>
                    <a:pt x="323850" y="5406390"/>
                  </a:lnTo>
                  <a:lnTo>
                    <a:pt x="323850" y="5397512"/>
                  </a:lnTo>
                  <a:close/>
                </a:path>
                <a:path w="323850" h="5843270">
                  <a:moveTo>
                    <a:pt x="323850" y="5393702"/>
                  </a:moveTo>
                  <a:lnTo>
                    <a:pt x="0" y="5393702"/>
                  </a:lnTo>
                  <a:lnTo>
                    <a:pt x="0" y="5397500"/>
                  </a:lnTo>
                  <a:lnTo>
                    <a:pt x="323850" y="5397500"/>
                  </a:lnTo>
                  <a:lnTo>
                    <a:pt x="323850" y="5393702"/>
                  </a:lnTo>
                  <a:close/>
                </a:path>
                <a:path w="323850" h="5843270">
                  <a:moveTo>
                    <a:pt x="323850" y="5378462"/>
                  </a:moveTo>
                  <a:lnTo>
                    <a:pt x="0" y="5378462"/>
                  </a:lnTo>
                  <a:lnTo>
                    <a:pt x="0" y="5393690"/>
                  </a:lnTo>
                  <a:lnTo>
                    <a:pt x="323850" y="5393690"/>
                  </a:lnTo>
                  <a:lnTo>
                    <a:pt x="323850" y="5378462"/>
                  </a:lnTo>
                  <a:close/>
                </a:path>
                <a:path w="323850" h="5843270">
                  <a:moveTo>
                    <a:pt x="323850" y="5372112"/>
                  </a:moveTo>
                  <a:lnTo>
                    <a:pt x="0" y="5372112"/>
                  </a:lnTo>
                  <a:lnTo>
                    <a:pt x="0" y="5378450"/>
                  </a:lnTo>
                  <a:lnTo>
                    <a:pt x="323850" y="5378450"/>
                  </a:lnTo>
                  <a:lnTo>
                    <a:pt x="323850" y="5372112"/>
                  </a:lnTo>
                  <a:close/>
                </a:path>
                <a:path w="323850" h="5843270">
                  <a:moveTo>
                    <a:pt x="323850" y="5353062"/>
                  </a:moveTo>
                  <a:lnTo>
                    <a:pt x="0" y="5353062"/>
                  </a:lnTo>
                  <a:lnTo>
                    <a:pt x="0" y="5372100"/>
                  </a:lnTo>
                  <a:lnTo>
                    <a:pt x="323850" y="5372100"/>
                  </a:lnTo>
                  <a:lnTo>
                    <a:pt x="323850" y="5353062"/>
                  </a:lnTo>
                  <a:close/>
                </a:path>
                <a:path w="323850" h="5843270">
                  <a:moveTo>
                    <a:pt x="323850" y="5327662"/>
                  </a:moveTo>
                  <a:lnTo>
                    <a:pt x="0" y="5327662"/>
                  </a:lnTo>
                  <a:lnTo>
                    <a:pt x="0" y="5353050"/>
                  </a:lnTo>
                  <a:lnTo>
                    <a:pt x="323850" y="5353050"/>
                  </a:lnTo>
                  <a:lnTo>
                    <a:pt x="323850" y="5327662"/>
                  </a:lnTo>
                  <a:close/>
                </a:path>
                <a:path w="323850" h="5843270">
                  <a:moveTo>
                    <a:pt x="323850" y="5323852"/>
                  </a:moveTo>
                  <a:lnTo>
                    <a:pt x="0" y="5323852"/>
                  </a:lnTo>
                  <a:lnTo>
                    <a:pt x="0" y="5327650"/>
                  </a:lnTo>
                  <a:lnTo>
                    <a:pt x="323850" y="5327650"/>
                  </a:lnTo>
                  <a:lnTo>
                    <a:pt x="323850" y="5323852"/>
                  </a:lnTo>
                  <a:close/>
                </a:path>
                <a:path w="323850" h="5843270">
                  <a:moveTo>
                    <a:pt x="323850" y="5308612"/>
                  </a:moveTo>
                  <a:lnTo>
                    <a:pt x="0" y="5308612"/>
                  </a:lnTo>
                  <a:lnTo>
                    <a:pt x="0" y="5323840"/>
                  </a:lnTo>
                  <a:lnTo>
                    <a:pt x="323850" y="5323840"/>
                  </a:lnTo>
                  <a:lnTo>
                    <a:pt x="323850" y="5308612"/>
                  </a:lnTo>
                  <a:close/>
                </a:path>
                <a:path w="323850" h="5843270">
                  <a:moveTo>
                    <a:pt x="323850" y="5232412"/>
                  </a:moveTo>
                  <a:lnTo>
                    <a:pt x="0" y="5232412"/>
                  </a:lnTo>
                  <a:lnTo>
                    <a:pt x="0" y="5308600"/>
                  </a:lnTo>
                  <a:lnTo>
                    <a:pt x="323850" y="5308600"/>
                  </a:lnTo>
                  <a:lnTo>
                    <a:pt x="323850" y="5232412"/>
                  </a:lnTo>
                  <a:close/>
                </a:path>
                <a:path w="323850" h="5843270">
                  <a:moveTo>
                    <a:pt x="323850" y="5214632"/>
                  </a:moveTo>
                  <a:lnTo>
                    <a:pt x="0" y="5214632"/>
                  </a:lnTo>
                  <a:lnTo>
                    <a:pt x="0" y="5232400"/>
                  </a:lnTo>
                  <a:lnTo>
                    <a:pt x="323850" y="5232400"/>
                  </a:lnTo>
                  <a:lnTo>
                    <a:pt x="323850" y="5214632"/>
                  </a:lnTo>
                  <a:close/>
                </a:path>
                <a:path w="323850" h="5843270">
                  <a:moveTo>
                    <a:pt x="323850" y="5208282"/>
                  </a:moveTo>
                  <a:lnTo>
                    <a:pt x="0" y="5208282"/>
                  </a:lnTo>
                  <a:lnTo>
                    <a:pt x="0" y="5214620"/>
                  </a:lnTo>
                  <a:lnTo>
                    <a:pt x="323850" y="5214620"/>
                  </a:lnTo>
                  <a:lnTo>
                    <a:pt x="323850" y="5208282"/>
                  </a:lnTo>
                  <a:close/>
                </a:path>
                <a:path w="323850" h="5843270">
                  <a:moveTo>
                    <a:pt x="323850" y="5201932"/>
                  </a:moveTo>
                  <a:lnTo>
                    <a:pt x="0" y="5201932"/>
                  </a:lnTo>
                  <a:lnTo>
                    <a:pt x="0" y="5208270"/>
                  </a:lnTo>
                  <a:lnTo>
                    <a:pt x="323850" y="5208270"/>
                  </a:lnTo>
                  <a:lnTo>
                    <a:pt x="323850" y="5201932"/>
                  </a:lnTo>
                  <a:close/>
                </a:path>
                <a:path w="323850" h="5843270">
                  <a:moveTo>
                    <a:pt x="323850" y="5195582"/>
                  </a:moveTo>
                  <a:lnTo>
                    <a:pt x="0" y="5195582"/>
                  </a:lnTo>
                  <a:lnTo>
                    <a:pt x="0" y="5201920"/>
                  </a:lnTo>
                  <a:lnTo>
                    <a:pt x="323850" y="5201920"/>
                  </a:lnTo>
                  <a:lnTo>
                    <a:pt x="323850" y="5195582"/>
                  </a:lnTo>
                  <a:close/>
                </a:path>
                <a:path w="323850" h="5843270">
                  <a:moveTo>
                    <a:pt x="323850" y="5189232"/>
                  </a:moveTo>
                  <a:lnTo>
                    <a:pt x="0" y="5189232"/>
                  </a:lnTo>
                  <a:lnTo>
                    <a:pt x="0" y="5195570"/>
                  </a:lnTo>
                  <a:lnTo>
                    <a:pt x="323850" y="5195570"/>
                  </a:lnTo>
                  <a:lnTo>
                    <a:pt x="323850" y="5189232"/>
                  </a:lnTo>
                  <a:close/>
                </a:path>
                <a:path w="323850" h="5843270">
                  <a:moveTo>
                    <a:pt x="323850" y="5170182"/>
                  </a:moveTo>
                  <a:lnTo>
                    <a:pt x="0" y="5170182"/>
                  </a:lnTo>
                  <a:lnTo>
                    <a:pt x="0" y="5189220"/>
                  </a:lnTo>
                  <a:lnTo>
                    <a:pt x="323850" y="5189220"/>
                  </a:lnTo>
                  <a:lnTo>
                    <a:pt x="323850" y="5170182"/>
                  </a:lnTo>
                  <a:close/>
                </a:path>
                <a:path w="323850" h="5843270">
                  <a:moveTo>
                    <a:pt x="323850" y="5151132"/>
                  </a:moveTo>
                  <a:lnTo>
                    <a:pt x="0" y="5151132"/>
                  </a:lnTo>
                  <a:lnTo>
                    <a:pt x="0" y="5170170"/>
                  </a:lnTo>
                  <a:lnTo>
                    <a:pt x="323850" y="5170170"/>
                  </a:lnTo>
                  <a:lnTo>
                    <a:pt x="323850" y="5151132"/>
                  </a:lnTo>
                  <a:close/>
                </a:path>
                <a:path w="323850" h="5843270">
                  <a:moveTo>
                    <a:pt x="323850" y="5144782"/>
                  </a:moveTo>
                  <a:lnTo>
                    <a:pt x="0" y="5144782"/>
                  </a:lnTo>
                  <a:lnTo>
                    <a:pt x="0" y="5151120"/>
                  </a:lnTo>
                  <a:lnTo>
                    <a:pt x="323850" y="5151120"/>
                  </a:lnTo>
                  <a:lnTo>
                    <a:pt x="323850" y="5144782"/>
                  </a:lnTo>
                  <a:close/>
                </a:path>
                <a:path w="323850" h="5843270">
                  <a:moveTo>
                    <a:pt x="323850" y="5138432"/>
                  </a:moveTo>
                  <a:lnTo>
                    <a:pt x="0" y="5138432"/>
                  </a:lnTo>
                  <a:lnTo>
                    <a:pt x="0" y="5144770"/>
                  </a:lnTo>
                  <a:lnTo>
                    <a:pt x="323850" y="5144770"/>
                  </a:lnTo>
                  <a:lnTo>
                    <a:pt x="323850" y="5138432"/>
                  </a:lnTo>
                  <a:close/>
                </a:path>
                <a:path w="323850" h="5843270">
                  <a:moveTo>
                    <a:pt x="323850" y="5132082"/>
                  </a:moveTo>
                  <a:lnTo>
                    <a:pt x="0" y="5132082"/>
                  </a:lnTo>
                  <a:lnTo>
                    <a:pt x="0" y="5138420"/>
                  </a:lnTo>
                  <a:lnTo>
                    <a:pt x="323850" y="5138420"/>
                  </a:lnTo>
                  <a:lnTo>
                    <a:pt x="323850" y="5132082"/>
                  </a:lnTo>
                  <a:close/>
                </a:path>
                <a:path w="323850" h="5843270">
                  <a:moveTo>
                    <a:pt x="323850" y="5119382"/>
                  </a:moveTo>
                  <a:lnTo>
                    <a:pt x="0" y="5119382"/>
                  </a:lnTo>
                  <a:lnTo>
                    <a:pt x="0" y="5132070"/>
                  </a:lnTo>
                  <a:lnTo>
                    <a:pt x="323850" y="5132070"/>
                  </a:lnTo>
                  <a:lnTo>
                    <a:pt x="323850" y="5119382"/>
                  </a:lnTo>
                  <a:close/>
                </a:path>
                <a:path w="323850" h="5843270">
                  <a:moveTo>
                    <a:pt x="323850" y="5113032"/>
                  </a:moveTo>
                  <a:lnTo>
                    <a:pt x="0" y="5113032"/>
                  </a:lnTo>
                  <a:lnTo>
                    <a:pt x="0" y="5119370"/>
                  </a:lnTo>
                  <a:lnTo>
                    <a:pt x="323850" y="5119370"/>
                  </a:lnTo>
                  <a:lnTo>
                    <a:pt x="323850" y="5113032"/>
                  </a:lnTo>
                  <a:close/>
                </a:path>
                <a:path w="323850" h="5843270">
                  <a:moveTo>
                    <a:pt x="323850" y="5106682"/>
                  </a:moveTo>
                  <a:lnTo>
                    <a:pt x="0" y="5106682"/>
                  </a:lnTo>
                  <a:lnTo>
                    <a:pt x="0" y="5113020"/>
                  </a:lnTo>
                  <a:lnTo>
                    <a:pt x="323850" y="5113020"/>
                  </a:lnTo>
                  <a:lnTo>
                    <a:pt x="323850" y="5106682"/>
                  </a:lnTo>
                  <a:close/>
                </a:path>
                <a:path w="323850" h="5843270">
                  <a:moveTo>
                    <a:pt x="323850" y="5100332"/>
                  </a:moveTo>
                  <a:lnTo>
                    <a:pt x="0" y="5100332"/>
                  </a:lnTo>
                  <a:lnTo>
                    <a:pt x="0" y="5106670"/>
                  </a:lnTo>
                  <a:lnTo>
                    <a:pt x="323850" y="5106670"/>
                  </a:lnTo>
                  <a:lnTo>
                    <a:pt x="323850" y="5100332"/>
                  </a:lnTo>
                  <a:close/>
                </a:path>
                <a:path w="323850" h="5843270">
                  <a:moveTo>
                    <a:pt x="323850" y="5093982"/>
                  </a:moveTo>
                  <a:lnTo>
                    <a:pt x="0" y="5093982"/>
                  </a:lnTo>
                  <a:lnTo>
                    <a:pt x="0" y="5100320"/>
                  </a:lnTo>
                  <a:lnTo>
                    <a:pt x="323850" y="5100320"/>
                  </a:lnTo>
                  <a:lnTo>
                    <a:pt x="323850" y="5093982"/>
                  </a:lnTo>
                  <a:close/>
                </a:path>
                <a:path w="323850" h="5843270">
                  <a:moveTo>
                    <a:pt x="323850" y="5081282"/>
                  </a:moveTo>
                  <a:lnTo>
                    <a:pt x="0" y="5081282"/>
                  </a:lnTo>
                  <a:lnTo>
                    <a:pt x="0" y="5093970"/>
                  </a:lnTo>
                  <a:lnTo>
                    <a:pt x="323850" y="5093970"/>
                  </a:lnTo>
                  <a:lnTo>
                    <a:pt x="323850" y="5081282"/>
                  </a:lnTo>
                  <a:close/>
                </a:path>
                <a:path w="323850" h="5843270">
                  <a:moveTo>
                    <a:pt x="323850" y="3989082"/>
                  </a:moveTo>
                  <a:lnTo>
                    <a:pt x="0" y="3989082"/>
                  </a:lnTo>
                  <a:lnTo>
                    <a:pt x="0" y="5081270"/>
                  </a:lnTo>
                  <a:lnTo>
                    <a:pt x="323850" y="5081270"/>
                  </a:lnTo>
                  <a:lnTo>
                    <a:pt x="323850" y="3989082"/>
                  </a:lnTo>
                  <a:close/>
                </a:path>
                <a:path w="323850" h="5843270">
                  <a:moveTo>
                    <a:pt x="323850" y="0"/>
                  </a:moveTo>
                  <a:lnTo>
                    <a:pt x="0" y="0"/>
                  </a:lnTo>
                  <a:lnTo>
                    <a:pt x="0" y="3989070"/>
                  </a:lnTo>
                  <a:lnTo>
                    <a:pt x="323850" y="398907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4114800"/>
              <a:ext cx="2286000" cy="2286000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765300" y="976629"/>
            <a:ext cx="56134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CC"/>
                </a:solidFill>
                <a:latin typeface="Tahoma"/>
                <a:cs typeface="Tahoma"/>
              </a:rPr>
              <a:t>INSURE (INtubate </a:t>
            </a:r>
            <a:r>
              <a:rPr sz="5400" spc="-16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5400" spc="-10" dirty="0">
                <a:solidFill>
                  <a:srgbClr val="FFFFCC"/>
                </a:solidFill>
                <a:latin typeface="Tahoma"/>
                <a:cs typeface="Tahoma"/>
              </a:rPr>
              <a:t>SUrfactant </a:t>
            </a:r>
            <a:r>
              <a:rPr sz="5400" dirty="0">
                <a:solidFill>
                  <a:srgbClr val="FFFFCC"/>
                </a:solidFill>
                <a:latin typeface="Tahoma"/>
                <a:cs typeface="Tahoma"/>
              </a:rPr>
              <a:t>and </a:t>
            </a:r>
            <a:r>
              <a:rPr sz="54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5400" spc="-5" dirty="0">
                <a:solidFill>
                  <a:srgbClr val="FFFFCC"/>
                </a:solidFill>
                <a:latin typeface="Tahoma"/>
                <a:cs typeface="Tahoma"/>
              </a:rPr>
              <a:t>Extubate)</a:t>
            </a:r>
            <a:r>
              <a:rPr sz="5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5400" spc="-5" dirty="0">
                <a:solidFill>
                  <a:srgbClr val="FFFFCC"/>
                </a:solidFill>
                <a:latin typeface="Tahoma"/>
                <a:cs typeface="Tahoma"/>
              </a:rPr>
              <a:t>protocol</a:t>
            </a:r>
            <a:endParaRPr sz="5400">
              <a:latin typeface="Tahoma"/>
              <a:cs typeface="Tahoma"/>
            </a:endParaRPr>
          </a:p>
        </p:txBody>
      </p:sp>
      <p:pic>
        <p:nvPicPr>
          <p:cNvPr id="67" name="object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4495800"/>
            <a:ext cx="3365500" cy="168783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528320"/>
            <a:ext cx="8009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CPAP</a:t>
            </a:r>
            <a:r>
              <a:rPr sz="4000" spc="-20" dirty="0"/>
              <a:t> </a:t>
            </a:r>
            <a:r>
              <a:rPr sz="4000" spc="-5" dirty="0"/>
              <a:t>in</a:t>
            </a:r>
            <a:r>
              <a:rPr sz="4000" spc="-10" dirty="0"/>
              <a:t> </a:t>
            </a:r>
            <a:r>
              <a:rPr sz="4000" dirty="0"/>
              <a:t>conjunction</a:t>
            </a:r>
            <a:r>
              <a:rPr sz="4000" spc="-10" dirty="0"/>
              <a:t> </a:t>
            </a:r>
            <a:r>
              <a:rPr sz="4000" spc="-5" dirty="0"/>
              <a:t>with</a:t>
            </a:r>
            <a:r>
              <a:rPr sz="4000" spc="-10" dirty="0"/>
              <a:t> </a:t>
            </a:r>
            <a:r>
              <a:rPr sz="4000" spc="-5" dirty="0"/>
              <a:t>surfactant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4669" y="1573529"/>
            <a:ext cx="7364730" cy="574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may decrease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duration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ventilation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versus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alone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078990"/>
            <a:ext cx="177165" cy="6400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2124709"/>
            <a:ext cx="7503159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BPD.</a:t>
            </a:r>
            <a:endParaRPr sz="2000">
              <a:latin typeface="Tahoma"/>
              <a:cs typeface="Tahoma"/>
            </a:endParaRPr>
          </a:p>
          <a:p>
            <a:pPr marL="12700" marR="353060">
              <a:lnSpc>
                <a:spcPct val="79800"/>
              </a:lnSpc>
              <a:spcBef>
                <a:spcPts val="50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best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illustrated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279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preterm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(gestational age between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27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31 weeks) who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required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supplemental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within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hour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life.</a:t>
            </a:r>
            <a:endParaRPr sz="2000">
              <a:latin typeface="Tahoma"/>
              <a:cs typeface="Tahoma"/>
            </a:endParaRPr>
          </a:p>
          <a:p>
            <a:pPr marL="412750" marR="60325" indent="-285750">
              <a:lnSpc>
                <a:spcPct val="79600"/>
              </a:lnSpc>
              <a:spcBef>
                <a:spcPts val="459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were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randomly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assigned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combination of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initial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intubation,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therapy,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extubation,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nasal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CPAP</a:t>
            </a:r>
            <a:endParaRPr sz="1800">
              <a:latin typeface="Tahoma"/>
              <a:cs typeface="Tahoma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nasal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alone.</a:t>
            </a:r>
            <a:endParaRPr sz="1800">
              <a:latin typeface="Tahoma"/>
              <a:cs typeface="Tahoma"/>
            </a:endParaRPr>
          </a:p>
          <a:p>
            <a:pPr marL="412750" marR="119380" indent="-285750">
              <a:lnSpc>
                <a:spcPct val="80000"/>
              </a:lnSpc>
              <a:spcBef>
                <a:spcPts val="44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 group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combination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surfactant/CPAP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controls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CPAP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alone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likely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need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mechanical ventilation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(26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39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percent),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develop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air-leak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syndrome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(2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versus 9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percent) or BPD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(49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59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percent),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require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subsequent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(12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versus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26 percent).</a:t>
            </a:r>
            <a:endParaRPr sz="1800">
              <a:latin typeface="Tahoma"/>
              <a:cs typeface="Tahoma"/>
            </a:endParaRPr>
          </a:p>
          <a:p>
            <a:pPr marL="412750" marR="5080" indent="-285750">
              <a:lnSpc>
                <a:spcPct val="794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Very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mandatory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ventilation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premature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early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continuous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positive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airway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pressure: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 randomized,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controlled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trial.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Rojas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MA;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Lozano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JM; </a:t>
            </a:r>
            <a:r>
              <a:rPr sz="1400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Rojas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MX;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Laughon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M;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Bose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CL;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Rondon MA;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Charry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L;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Bastidas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JA;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Perez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LA;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Rojas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C;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Ovalle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O;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Celis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LA;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Garcia-Harker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J;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Jaramillo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ML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Pediatrics.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2009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Jan;123(1):137-42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847089"/>
            <a:ext cx="11683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9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369" y="835659"/>
            <a:ext cx="7404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update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includes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complete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data from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studies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published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2004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[Dani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2004,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Texas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369" y="981709"/>
            <a:ext cx="7646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Group,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Reininger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2005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(previously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included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 as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D'Angio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2003)]</a:t>
            </a: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methodological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details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outcome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133095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369" y="1127759"/>
            <a:ext cx="770064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NICHD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2002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that was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obtained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the investigators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[NICHD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2002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(formerly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Habermann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2002)].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Six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randomized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controlled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369" y="1555750"/>
            <a:ext cx="6725920" cy="574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rapid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extubation vs. selective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continued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mechanical ventilation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completed.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469" y="21247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369" y="2106929"/>
            <a:ext cx="7692390" cy="39192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Review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six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suggests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 extubation 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NCPAP compared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 later, selective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continued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ventilation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extubation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low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ventilator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support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 associated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endParaRPr sz="2000">
              <a:latin typeface="Tahoma"/>
              <a:cs typeface="Tahoma"/>
            </a:endParaRPr>
          </a:p>
          <a:p>
            <a:pPr marL="412750" indent="-285750">
              <a:lnSpc>
                <a:spcPct val="100000"/>
              </a:lnSpc>
              <a:spcBef>
                <a:spcPts val="3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less need mechanical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ventilation</a:t>
            </a:r>
            <a:endParaRPr sz="1800">
              <a:latin typeface="Tahoma"/>
              <a:cs typeface="Tahoma"/>
            </a:endParaRPr>
          </a:p>
          <a:p>
            <a:pPr marL="412750" indent="-285750">
              <a:lnSpc>
                <a:spcPct val="100000"/>
              </a:lnSpc>
              <a:spcBef>
                <a:spcPts val="1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BPD</a:t>
            </a:r>
            <a:endParaRPr sz="1800">
              <a:latin typeface="Tahoma"/>
              <a:cs typeface="Tahoma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fewer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air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leak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syndromes.</a:t>
            </a:r>
            <a:endParaRPr sz="1800">
              <a:latin typeface="Tahoma"/>
              <a:cs typeface="Tahoma"/>
            </a:endParaRPr>
          </a:p>
          <a:p>
            <a:pPr marL="412750" marR="33020" indent="-285750">
              <a:lnSpc>
                <a:spcPct val="79900"/>
              </a:lnSpc>
              <a:spcBef>
                <a:spcPts val="445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a subgroup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comparison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examining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treatment threshold,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lower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threshold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(FIO2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&lt;=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0.45)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confers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greater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advantage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reducing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incidences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airleak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syndromes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BPD;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moreover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higher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treatment threshold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(FIO2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&gt;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0.45) had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PDA.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These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suggest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treatment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transient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using a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low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threshold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(FIO2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0.45)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preferable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 later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selective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transient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using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 higher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threshold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entry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(FIO2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&gt;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0.45) 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failure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initiation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ventilation.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369" y="0"/>
            <a:ext cx="772096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surfactant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brief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selective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surfactant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continued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preterm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infants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distress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Cochrane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Stevens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TP,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Harrington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EW,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Blennow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M,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Soll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RF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680" y="224790"/>
            <a:ext cx="76650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What</a:t>
            </a:r>
            <a:r>
              <a:rPr sz="4000" spc="-20" dirty="0"/>
              <a:t> </a:t>
            </a:r>
            <a:r>
              <a:rPr sz="4000" dirty="0"/>
              <a:t>about</a:t>
            </a:r>
            <a:r>
              <a:rPr sz="4000" spc="-10" dirty="0"/>
              <a:t> </a:t>
            </a:r>
            <a:r>
              <a:rPr sz="4000" spc="-5" dirty="0"/>
              <a:t>indications</a:t>
            </a:r>
            <a:r>
              <a:rPr sz="4000" spc="-15" dirty="0"/>
              <a:t> </a:t>
            </a:r>
            <a:r>
              <a:rPr sz="4000" spc="-5" dirty="0"/>
              <a:t>other</a:t>
            </a:r>
            <a:r>
              <a:rPr sz="4000" spc="-20" dirty="0"/>
              <a:t> </a:t>
            </a:r>
            <a:r>
              <a:rPr sz="4000" dirty="0"/>
              <a:t>than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967479" y="834390"/>
            <a:ext cx="1209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4000" spc="5" dirty="0">
                <a:solidFill>
                  <a:srgbClr val="FFFFCC"/>
                </a:solidFill>
                <a:latin typeface="Tahoma"/>
                <a:cs typeface="Tahoma"/>
              </a:rPr>
              <a:t>D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S?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59257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573529"/>
            <a:ext cx="70078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Secondary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surfactant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deficiency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dysfunction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occurs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817370"/>
            <a:ext cx="6954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newborn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disorders,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including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meconium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aspiration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8740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6342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2061209"/>
            <a:ext cx="7665084" cy="41033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499109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syndrome,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pneumonia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 variety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substances,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including albumin, meconium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blood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inhibit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function.</a:t>
            </a:r>
            <a:endParaRPr sz="2000">
              <a:latin typeface="Tahoma"/>
              <a:cs typeface="Tahoma"/>
            </a:endParaRPr>
          </a:p>
          <a:p>
            <a:pPr marL="12700" marR="475615">
              <a:lnSpc>
                <a:spcPts val="1920"/>
              </a:lnSpc>
              <a:spcBef>
                <a:spcPts val="49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RCTs 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babies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with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severe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meconium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aspiration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syndrome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benefits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replacement therapy.</a:t>
            </a:r>
            <a:endParaRPr sz="2000">
              <a:latin typeface="Tahoma"/>
              <a:cs typeface="Tahoma"/>
            </a:endParaRPr>
          </a:p>
          <a:p>
            <a:pPr marL="412750" marR="210820" indent="-285750">
              <a:lnSpc>
                <a:spcPct val="79600"/>
              </a:lnSpc>
              <a:spcBef>
                <a:spcPts val="480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Findlay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RD,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Taeusch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HW,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Walther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FJ.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meconium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aspiration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syndromes.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Pediatrics 1996;97:48-52.</a:t>
            </a:r>
            <a:endParaRPr sz="1800">
              <a:latin typeface="Tahoma"/>
              <a:cs typeface="Tahoma"/>
            </a:endParaRPr>
          </a:p>
          <a:p>
            <a:pPr marL="412750" marR="5080" indent="-285750">
              <a:lnSpc>
                <a:spcPct val="79900"/>
              </a:lnSpc>
              <a:spcBef>
                <a:spcPts val="455"/>
              </a:spcBef>
              <a:buChar char="–"/>
              <a:tabLst>
                <a:tab pos="412115" algn="l"/>
                <a:tab pos="412750" algn="l"/>
              </a:tabLst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Lotze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A,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Mitchell BR,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Bulas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DI,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Zola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EM,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Shalwitz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RA,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Gunkel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JH.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Multicenter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 (Beractant)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use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term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severe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failure.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J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Pediatr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1998;132:40-7.</a:t>
            </a:r>
            <a:endParaRPr sz="1800">
              <a:latin typeface="Tahoma"/>
              <a:cs typeface="Tahoma"/>
            </a:endParaRPr>
          </a:p>
          <a:p>
            <a:pPr marL="12700" marR="71120">
              <a:lnSpc>
                <a:spcPct val="79900"/>
              </a:lnSpc>
              <a:spcBef>
                <a:spcPts val="5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One studied infants requiring 100%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oxygen with an oxygenation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index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15, 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other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studied infants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requiring more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 50%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 with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arterial/alveolar O2 tension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ratio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less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0.22.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 systematic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review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reported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pneumothorax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decrease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requirement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extracorporeal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oxygenation(evidence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level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1a).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245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506729"/>
            <a:ext cx="7585075" cy="574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use</a:t>
            </a:r>
            <a:r>
              <a:rPr sz="2000" spc="5" dirty="0">
                <a:solidFill>
                  <a:srgbClr val="FFFFFF"/>
                </a:solidFill>
              </a:rPr>
              <a:t> of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surfactant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replacement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therapy</a:t>
            </a:r>
            <a:r>
              <a:rPr sz="2000" dirty="0">
                <a:solidFill>
                  <a:srgbClr val="FFFFFF"/>
                </a:solidFill>
              </a:rPr>
              <a:t> in neonatal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pneumonia </a:t>
            </a:r>
            <a:r>
              <a:rPr sz="2000" dirty="0">
                <a:solidFill>
                  <a:srgbClr val="FFFFFF"/>
                </a:solidFill>
              </a:rPr>
              <a:t> has not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been</a:t>
            </a:r>
            <a:r>
              <a:rPr sz="2000" dirty="0">
                <a:solidFill>
                  <a:srgbClr val="FFFFFF"/>
                </a:solidFill>
              </a:rPr>
              <a:t> adequately </a:t>
            </a:r>
            <a:r>
              <a:rPr sz="2000" spc="-5" dirty="0">
                <a:solidFill>
                  <a:srgbClr val="FFFFFF"/>
                </a:solidFill>
              </a:rPr>
              <a:t>studied.</a:t>
            </a:r>
            <a:r>
              <a:rPr sz="2000" dirty="0">
                <a:solidFill>
                  <a:srgbClr val="FFFFFF"/>
                </a:solidFill>
              </a:rPr>
              <a:t> A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subgroup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analysis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of </a:t>
            </a:r>
            <a:r>
              <a:rPr sz="2000" spc="-5" dirty="0">
                <a:solidFill>
                  <a:srgbClr val="FFFFFF"/>
                </a:solidFill>
              </a:rPr>
              <a:t>near-term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77569" y="994409"/>
            <a:ext cx="7578725" cy="10604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8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babies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failure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from 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prospective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RCT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Lotze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al, showed that those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who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had sepsis 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treated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had 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40%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decrease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need for extracorporeal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membrane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oxygenation.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series 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neonatal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bacterial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5387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968500"/>
            <a:ext cx="7511415" cy="28308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496570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pneumonia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appear to show surfactant therapy 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 beneficial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(evidence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level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4).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79900"/>
              </a:lnSpc>
              <a:spcBef>
                <a:spcPts val="52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controlled trials, exogenous surfactant therapy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increases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pulmonary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(30).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However,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because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haemoglobin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blood components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fibrinogen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shown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serious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adverse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effects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function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(31),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 hemorrhage.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RCTs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examining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use of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condition.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often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acute and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unpredictable,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leads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rapid deterioration,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would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make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formal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RCT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difficult.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59257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1573529"/>
            <a:ext cx="7005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</a:rPr>
              <a:t>However,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incidence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of</a:t>
            </a:r>
            <a:r>
              <a:rPr sz="2000" spc="-5" dirty="0">
                <a:solidFill>
                  <a:srgbClr val="FFFFFF"/>
                </a:solidFill>
              </a:rPr>
              <a:t> pulmonary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hemorrhage</a:t>
            </a:r>
            <a:r>
              <a:rPr sz="2000" dirty="0">
                <a:solidFill>
                  <a:srgbClr val="FFFFFF"/>
                </a:solidFill>
              </a:rPr>
              <a:t> in </a:t>
            </a:r>
            <a:r>
              <a:rPr sz="2000" spc="-5" dirty="0">
                <a:solidFill>
                  <a:srgbClr val="FFFFFF"/>
                </a:solidFill>
              </a:rPr>
              <a:t>the</a:t>
            </a:r>
            <a:r>
              <a:rPr sz="2000" dirty="0">
                <a:solidFill>
                  <a:srgbClr val="FFFFFF"/>
                </a:solidFill>
              </a:rPr>
              <a:t> most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77569" y="1817370"/>
            <a:ext cx="7469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immature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28%,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suggesting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that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36169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415544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69" y="2061209"/>
            <a:ext cx="7698105" cy="2894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23240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opportunity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focussed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trial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future.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retrospective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cohort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substantial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acute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improvement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oxygenation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babies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who had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significant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compromise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were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level 4).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ts val="1920"/>
              </a:lnSpc>
              <a:spcBef>
                <a:spcPts val="4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Intubated newborn infants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 hemorrhage which leads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deterioration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should receive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exogenous surfactant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aspect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clinical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care.</a:t>
            </a:r>
            <a:endParaRPr sz="2000">
              <a:latin typeface="Tahoma"/>
              <a:cs typeface="Tahoma"/>
            </a:endParaRPr>
          </a:p>
          <a:p>
            <a:pPr marL="12700" marR="283210">
              <a:lnSpc>
                <a:spcPct val="80000"/>
              </a:lnSpc>
              <a:spcBef>
                <a:spcPts val="51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Finally,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for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hypoplasia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congenital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diaphragmatic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hernia,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only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case series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been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reported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no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conclusions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made.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889" y="170179"/>
            <a:ext cx="6788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What</a:t>
            </a:r>
            <a:r>
              <a:rPr sz="2800" spc="-20" dirty="0"/>
              <a:t> </a:t>
            </a:r>
            <a:r>
              <a:rPr sz="2800" spc="-5" dirty="0"/>
              <a:t>are</a:t>
            </a:r>
            <a:r>
              <a:rPr sz="2800" spc="-10" dirty="0"/>
              <a:t> </a:t>
            </a:r>
            <a:r>
              <a:rPr sz="2800" spc="-5" dirty="0"/>
              <a:t>the</a:t>
            </a:r>
            <a:r>
              <a:rPr sz="2800" spc="-10" dirty="0"/>
              <a:t> </a:t>
            </a:r>
            <a:r>
              <a:rPr sz="2800" spc="-5" dirty="0"/>
              <a:t>risks</a:t>
            </a:r>
            <a:r>
              <a:rPr sz="2800" spc="-15" dirty="0"/>
              <a:t> </a:t>
            </a:r>
            <a:r>
              <a:rPr sz="2800" dirty="0"/>
              <a:t>of</a:t>
            </a:r>
            <a:r>
              <a:rPr sz="2800" spc="-10" dirty="0"/>
              <a:t> </a:t>
            </a:r>
            <a:r>
              <a:rPr sz="2800" spc="-5" dirty="0"/>
              <a:t>exogenous</a:t>
            </a:r>
            <a:r>
              <a:rPr sz="2800" spc="-10" dirty="0"/>
              <a:t> </a:t>
            </a:r>
            <a:r>
              <a:rPr sz="2800" spc="-5" dirty="0"/>
              <a:t>surfactant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727450" y="596900"/>
            <a:ext cx="1385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h</a:t>
            </a:r>
            <a:r>
              <a:rPr sz="2800" spc="-5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sz="2800" spc="-15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p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y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21030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192529"/>
            <a:ext cx="7072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short-term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risks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replacement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include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436370"/>
            <a:ext cx="7442200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bradycardia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hypoxemia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instillation,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as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blockage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endotracheal tube.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0053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78155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1986279"/>
            <a:ext cx="7703184" cy="45681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may also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pulmonary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following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treatment; however,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mortality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ascribed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 is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not increased and overall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mortality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 lower after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pulmonary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hemorrhage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following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treatment has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reported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approximately 1.47 (95%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CI 1.05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2.07)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trials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but,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unfortunately,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many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RCTs on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reported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outcome,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autopsy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studies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clearly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defined 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magnitude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risk 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level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1a).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other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adverse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outcome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has been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shown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increased by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therapy.</a:t>
            </a:r>
            <a:endParaRPr sz="2000">
              <a:latin typeface="Tahoma"/>
              <a:cs typeface="Tahoma"/>
            </a:endParaRPr>
          </a:p>
          <a:p>
            <a:pPr marL="412750" marR="447675" indent="-285750">
              <a:lnSpc>
                <a:spcPct val="79200"/>
              </a:lnSpc>
              <a:spcBef>
                <a:spcPts val="280"/>
              </a:spcBef>
              <a:tabLst>
                <a:tab pos="412115" algn="l"/>
              </a:tabLst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–	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Pappin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A,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Shenker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N, Hack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M,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Redline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RW.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Extensive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intraalveolar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pulmonary hemorrhage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dying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1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therapy. 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J 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Pediatr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1994;124:621-6.</a:t>
            </a:r>
            <a:endParaRPr sz="1000">
              <a:latin typeface="Tahoma"/>
              <a:cs typeface="Tahoma"/>
            </a:endParaRPr>
          </a:p>
          <a:p>
            <a:pPr marL="12700" marR="244475">
              <a:lnSpc>
                <a:spcPct val="79900"/>
              </a:lnSpc>
              <a:spcBef>
                <a:spcPts val="5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often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rapid improvement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gas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exchange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surfactant-treated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infants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who are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deficient.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This is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accompanied by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dramatic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improvements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static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pulmonary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compliance.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contrast,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dynamic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compliance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is measured,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little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acute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detected.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discrepancy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explained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large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functional residual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capacity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due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recruitment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lung volume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(evidence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level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1b).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5565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737870"/>
            <a:ext cx="7358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Therefore, </a:t>
            </a: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pressure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volume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loops</a:t>
            </a:r>
            <a:r>
              <a:rPr sz="2000" spc="5" dirty="0">
                <a:solidFill>
                  <a:srgbClr val="FFFFFF"/>
                </a:solidFill>
              </a:rPr>
              <a:t> of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lung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are</a:t>
            </a:r>
            <a:r>
              <a:rPr sz="2000" spc="1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normalized,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77569" y="981709"/>
            <a:ext cx="7604125" cy="10604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8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unless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pressures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reduced,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overdistension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can 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occur.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Hyperventilation with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very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low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PCO2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sometimes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accidentally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occur.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Thus,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weaning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airway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pressures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ventilator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settings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expected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few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5260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80745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69" y="1955800"/>
            <a:ext cx="7630795" cy="31381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223520">
              <a:lnSpc>
                <a:spcPts val="192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administration of natural surfactants, and 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caregivers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must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aware 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nature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speed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these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changes.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ts val="192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surfactants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contain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proteins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(surfactant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protein-A,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protein-B)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bovine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porcine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sources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questions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have been raised about 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immunological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effects.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date, there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evidence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immunological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changes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clinical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concern.</a:t>
            </a:r>
            <a:endParaRPr sz="2000">
              <a:latin typeface="Tahoma"/>
              <a:cs typeface="Tahoma"/>
            </a:endParaRPr>
          </a:p>
          <a:p>
            <a:pPr marL="12700" marR="44450">
              <a:lnSpc>
                <a:spcPct val="79900"/>
              </a:lnSpc>
              <a:spcBef>
                <a:spcPts val="52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Approved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produced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accordance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regulated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microbiological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safety.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However,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uncertainty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about 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methods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transmission of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emerging pathogens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such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prions,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no comment can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made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present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time about the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potential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transmission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agents.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4514850" cy="37693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819" y="0"/>
            <a:ext cx="7458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ahoma"/>
                <a:cs typeface="Tahoma"/>
              </a:rPr>
              <a:t>What are</a:t>
            </a:r>
            <a:r>
              <a:rPr sz="4000" b="1" dirty="0">
                <a:latin typeface="Tahoma"/>
                <a:cs typeface="Tahoma"/>
              </a:rPr>
              <a:t> </a:t>
            </a:r>
            <a:r>
              <a:rPr sz="4000" b="1" spc="-10" dirty="0">
                <a:latin typeface="Tahoma"/>
                <a:cs typeface="Tahoma"/>
              </a:rPr>
              <a:t>the</a:t>
            </a:r>
            <a:r>
              <a:rPr sz="4000" b="1" spc="-5" dirty="0">
                <a:latin typeface="Tahoma"/>
                <a:cs typeface="Tahoma"/>
              </a:rPr>
              <a:t> criteria</a:t>
            </a:r>
            <a:r>
              <a:rPr sz="4000" b="1" spc="-10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for,</a:t>
            </a:r>
            <a:r>
              <a:rPr sz="4000" b="1" spc="-10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and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180" y="558800"/>
            <a:ext cx="6012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timing</a:t>
            </a:r>
            <a:r>
              <a:rPr sz="40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b="1" dirty="0">
                <a:solidFill>
                  <a:srgbClr val="FFFFCC"/>
                </a:solidFill>
                <a:latin typeface="Tahoma"/>
                <a:cs typeface="Tahoma"/>
              </a:rPr>
              <a:t>of,</a:t>
            </a:r>
            <a:r>
              <a:rPr sz="40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retreatment?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10997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092200"/>
            <a:ext cx="7687945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There are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extremely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comparing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criteria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retreatment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(they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decided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arbitrarily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trials).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Kattwinkel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530350"/>
            <a:ext cx="7505700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relative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efficacy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administering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subsequent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doses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natural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low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(FiO2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0.30, still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requiring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13944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51230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5389626"/>
            <a:ext cx="162560" cy="576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pc="-5" dirty="0"/>
              <a:t>intubation)</a:t>
            </a:r>
            <a:r>
              <a:rPr dirty="0"/>
              <a:t> and</a:t>
            </a:r>
            <a:r>
              <a:rPr spc="5" dirty="0"/>
              <a:t> </a:t>
            </a:r>
            <a:r>
              <a:rPr spc="-5" dirty="0"/>
              <a:t>high</a:t>
            </a:r>
            <a:r>
              <a:rPr spc="10" dirty="0"/>
              <a:t> </a:t>
            </a:r>
            <a:r>
              <a:rPr spc="-5" dirty="0"/>
              <a:t>(FiO2</a:t>
            </a:r>
            <a:r>
              <a:rPr spc="5" dirty="0"/>
              <a:t> </a:t>
            </a:r>
            <a:r>
              <a:rPr spc="-5" dirty="0"/>
              <a:t>greater</a:t>
            </a:r>
            <a:r>
              <a:rPr dirty="0"/>
              <a:t> </a:t>
            </a:r>
            <a:r>
              <a:rPr spc="-5" dirty="0"/>
              <a:t>than</a:t>
            </a:r>
            <a:r>
              <a:rPr spc="20" dirty="0"/>
              <a:t> </a:t>
            </a:r>
            <a:r>
              <a:rPr spc="-5" dirty="0"/>
              <a:t>0.40, </a:t>
            </a:r>
            <a:r>
              <a:rPr dirty="0"/>
              <a:t>mean</a:t>
            </a:r>
            <a:r>
              <a:rPr spc="5" dirty="0"/>
              <a:t> </a:t>
            </a:r>
            <a:r>
              <a:rPr spc="-5" dirty="0"/>
              <a:t>airway</a:t>
            </a:r>
            <a:r>
              <a:rPr spc="10" dirty="0"/>
              <a:t> </a:t>
            </a:r>
            <a:r>
              <a:rPr dirty="0"/>
              <a:t>pressure</a:t>
            </a:r>
            <a:r>
              <a:rPr spc="5" dirty="0"/>
              <a:t> </a:t>
            </a:r>
            <a:r>
              <a:rPr spc="-5" dirty="0"/>
              <a:t>greater </a:t>
            </a:r>
            <a:r>
              <a:rPr spc="-545" dirty="0"/>
              <a:t> </a:t>
            </a:r>
            <a:r>
              <a:rPr spc="-5" dirty="0"/>
              <a:t>than</a:t>
            </a:r>
            <a:r>
              <a:rPr dirty="0"/>
              <a:t> 7 </a:t>
            </a:r>
            <a:r>
              <a:rPr spc="-5" dirty="0"/>
              <a:t>cm</a:t>
            </a:r>
            <a:r>
              <a:rPr spc="10" dirty="0"/>
              <a:t> </a:t>
            </a:r>
            <a:r>
              <a:rPr spc="-5" dirty="0"/>
              <a:t>H2O) thresholds</a:t>
            </a:r>
            <a:r>
              <a:rPr spc="5" dirty="0"/>
              <a:t> </a:t>
            </a:r>
            <a:r>
              <a:rPr dirty="0"/>
              <a:t>after a </a:t>
            </a:r>
            <a:r>
              <a:rPr spc="-5" dirty="0"/>
              <a:t>minimum</a:t>
            </a:r>
            <a:r>
              <a:rPr spc="5" dirty="0"/>
              <a:t> </a:t>
            </a:r>
            <a:r>
              <a:rPr spc="-5" dirty="0"/>
              <a:t>of</a:t>
            </a:r>
            <a:r>
              <a:rPr dirty="0"/>
              <a:t> 6 h.</a:t>
            </a:r>
            <a:r>
              <a:rPr spc="-5" dirty="0"/>
              <a:t> </a:t>
            </a:r>
            <a:r>
              <a:rPr dirty="0"/>
              <a:t>They </a:t>
            </a:r>
            <a:r>
              <a:rPr spc="-5" dirty="0"/>
              <a:t>noted</a:t>
            </a:r>
            <a:r>
              <a:rPr spc="5" dirty="0"/>
              <a:t> </a:t>
            </a:r>
            <a:r>
              <a:rPr dirty="0"/>
              <a:t>no</a:t>
            </a:r>
            <a:r>
              <a:rPr spc="-10" dirty="0"/>
              <a:t> </a:t>
            </a:r>
            <a:r>
              <a:rPr spc="-5" dirty="0"/>
              <a:t>benefits </a:t>
            </a:r>
            <a:r>
              <a:rPr dirty="0"/>
              <a:t> </a:t>
            </a:r>
            <a:r>
              <a:rPr spc="-5" dirty="0"/>
              <a:t>from</a:t>
            </a:r>
            <a:r>
              <a:rPr dirty="0"/>
              <a:t> </a:t>
            </a:r>
            <a:r>
              <a:rPr spc="-5" dirty="0"/>
              <a:t>retreating</a:t>
            </a:r>
            <a:r>
              <a:rPr spc="10" dirty="0"/>
              <a:t> </a:t>
            </a:r>
            <a:r>
              <a:rPr spc="-5" dirty="0"/>
              <a:t>at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lower</a:t>
            </a:r>
            <a:r>
              <a:rPr dirty="0"/>
              <a:t> </a:t>
            </a:r>
            <a:r>
              <a:rPr spc="-5" dirty="0"/>
              <a:t>threshold,</a:t>
            </a:r>
            <a:r>
              <a:rPr spc="-10" dirty="0"/>
              <a:t> </a:t>
            </a:r>
            <a:r>
              <a:rPr spc="-5" dirty="0"/>
              <a:t>except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5" dirty="0"/>
              <a:t>those</a:t>
            </a:r>
            <a:r>
              <a:rPr dirty="0"/>
              <a:t> babies </a:t>
            </a:r>
            <a:r>
              <a:rPr spc="-5" dirty="0"/>
              <a:t>with </a:t>
            </a:r>
            <a:r>
              <a:rPr dirty="0"/>
              <a:t> </a:t>
            </a:r>
            <a:r>
              <a:rPr spc="-5" dirty="0"/>
              <a:t>complicated</a:t>
            </a:r>
            <a:r>
              <a:rPr spc="10" dirty="0"/>
              <a:t> </a:t>
            </a:r>
            <a:r>
              <a:rPr spc="-5" dirty="0"/>
              <a:t>RDS</a:t>
            </a:r>
            <a:r>
              <a:rPr spc="15" dirty="0"/>
              <a:t> </a:t>
            </a:r>
            <a:r>
              <a:rPr spc="-5" dirty="0"/>
              <a:t>(evidence</a:t>
            </a:r>
            <a:r>
              <a:rPr spc="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perinatal</a:t>
            </a:r>
            <a:r>
              <a:rPr spc="10" dirty="0"/>
              <a:t> </a:t>
            </a:r>
            <a:r>
              <a:rPr spc="-5" dirty="0"/>
              <a:t>compromise</a:t>
            </a:r>
            <a:r>
              <a:rPr dirty="0"/>
              <a:t> </a:t>
            </a:r>
            <a:r>
              <a:rPr spc="-5" dirty="0"/>
              <a:t>or</a:t>
            </a:r>
            <a:r>
              <a:rPr dirty="0"/>
              <a:t> </a:t>
            </a:r>
            <a:r>
              <a:rPr spc="-5" dirty="0"/>
              <a:t>sepsis) who</a:t>
            </a:r>
            <a:r>
              <a:rPr spc="-10" dirty="0"/>
              <a:t> </a:t>
            </a:r>
            <a:r>
              <a:rPr dirty="0"/>
              <a:t>had</a:t>
            </a:r>
            <a:r>
              <a:rPr spc="5" dirty="0"/>
              <a:t> </a:t>
            </a:r>
            <a:r>
              <a:rPr dirty="0"/>
              <a:t>a </a:t>
            </a:r>
            <a:r>
              <a:rPr spc="5" dirty="0"/>
              <a:t> </a:t>
            </a:r>
            <a:r>
              <a:rPr spc="-5" dirty="0"/>
              <a:t>lower mortality</a:t>
            </a:r>
            <a:r>
              <a:rPr spc="10" dirty="0"/>
              <a:t> </a:t>
            </a:r>
            <a:r>
              <a:rPr spc="-5" dirty="0"/>
              <a:t>with</a:t>
            </a:r>
            <a:r>
              <a:rPr dirty="0"/>
              <a:t> </a:t>
            </a:r>
            <a:r>
              <a:rPr spc="-5" dirty="0"/>
              <a:t>low</a:t>
            </a:r>
            <a:r>
              <a:rPr dirty="0"/>
              <a:t> </a:t>
            </a:r>
            <a:r>
              <a:rPr spc="-5" dirty="0"/>
              <a:t>threshold</a:t>
            </a:r>
            <a:r>
              <a:rPr dirty="0"/>
              <a:t> </a:t>
            </a:r>
            <a:r>
              <a:rPr spc="-5" dirty="0"/>
              <a:t>retreatment</a:t>
            </a:r>
            <a:r>
              <a:rPr spc="-10" dirty="0"/>
              <a:t> </a:t>
            </a:r>
            <a:r>
              <a:rPr spc="-5" dirty="0"/>
              <a:t>(evidence</a:t>
            </a:r>
            <a:r>
              <a:rPr dirty="0"/>
              <a:t> </a:t>
            </a:r>
            <a:r>
              <a:rPr spc="-5" dirty="0"/>
              <a:t>level </a:t>
            </a:r>
            <a:r>
              <a:rPr dirty="0"/>
              <a:t>1b).</a:t>
            </a:r>
          </a:p>
          <a:p>
            <a:pPr marL="12700" marR="53340">
              <a:lnSpc>
                <a:spcPct val="80000"/>
              </a:lnSpc>
              <a:spcBef>
                <a:spcPts val="440"/>
              </a:spcBef>
            </a:pPr>
            <a:r>
              <a:rPr spc="-5" dirty="0"/>
              <a:t>Retreatment</a:t>
            </a:r>
            <a:r>
              <a:rPr spc="10" dirty="0"/>
              <a:t> </a:t>
            </a:r>
            <a:r>
              <a:rPr spc="-5" dirty="0"/>
              <a:t>strategies</a:t>
            </a:r>
            <a:r>
              <a:rPr spc="5" dirty="0"/>
              <a:t> </a:t>
            </a:r>
            <a:r>
              <a:rPr dirty="0"/>
              <a:t>may</a:t>
            </a:r>
            <a:r>
              <a:rPr spc="5" dirty="0"/>
              <a:t> </a:t>
            </a:r>
            <a:r>
              <a:rPr spc="-5" dirty="0"/>
              <a:t>be</a:t>
            </a:r>
            <a:r>
              <a:rPr spc="15" dirty="0"/>
              <a:t> </a:t>
            </a:r>
            <a:r>
              <a:rPr spc="-5" dirty="0"/>
              <a:t>dependent</a:t>
            </a:r>
            <a:r>
              <a:rPr spc="10" dirty="0"/>
              <a:t> </a:t>
            </a:r>
            <a:r>
              <a:rPr spc="-5" dirty="0"/>
              <a:t>on</a:t>
            </a:r>
            <a:r>
              <a:rPr spc="5" dirty="0"/>
              <a:t> </a:t>
            </a:r>
            <a:r>
              <a:rPr spc="-5" dirty="0"/>
              <a:t>which</a:t>
            </a:r>
            <a:r>
              <a:rPr spc="10" dirty="0"/>
              <a:t> </a:t>
            </a:r>
            <a:r>
              <a:rPr spc="-5" dirty="0"/>
              <a:t>preparation</a:t>
            </a:r>
            <a:r>
              <a:rPr spc="15" dirty="0"/>
              <a:t> </a:t>
            </a:r>
            <a:r>
              <a:rPr spc="-10" dirty="0"/>
              <a:t>is</a:t>
            </a:r>
            <a:r>
              <a:rPr spc="5" dirty="0"/>
              <a:t> </a:t>
            </a:r>
            <a:r>
              <a:rPr dirty="0"/>
              <a:t>used,</a:t>
            </a:r>
            <a:r>
              <a:rPr spc="-5" dirty="0"/>
              <a:t> </a:t>
            </a:r>
            <a:r>
              <a:rPr dirty="0"/>
              <a:t>as </a:t>
            </a:r>
            <a:r>
              <a:rPr spc="-550" dirty="0"/>
              <a:t> </a:t>
            </a:r>
            <a:r>
              <a:rPr spc="-5" dirty="0"/>
              <a:t>some</a:t>
            </a:r>
            <a:r>
              <a:rPr dirty="0"/>
              <a:t> </a:t>
            </a:r>
            <a:r>
              <a:rPr spc="-5" dirty="0"/>
              <a:t>are</a:t>
            </a:r>
            <a:r>
              <a:rPr spc="15" dirty="0"/>
              <a:t> </a:t>
            </a:r>
            <a:r>
              <a:rPr spc="-5" dirty="0"/>
              <a:t>more</a:t>
            </a:r>
            <a:r>
              <a:rPr spc="5" dirty="0"/>
              <a:t> </a:t>
            </a:r>
            <a:r>
              <a:rPr spc="-5" dirty="0"/>
              <a:t>prone</a:t>
            </a:r>
            <a:r>
              <a:rPr spc="15" dirty="0"/>
              <a:t> </a:t>
            </a:r>
            <a:r>
              <a:rPr spc="-5" dirty="0"/>
              <a:t>to protein</a:t>
            </a:r>
            <a:r>
              <a:rPr spc="20" dirty="0"/>
              <a:t> </a:t>
            </a:r>
            <a:r>
              <a:rPr spc="-5" dirty="0"/>
              <a:t>inactivation. </a:t>
            </a:r>
            <a:r>
              <a:rPr dirty="0"/>
              <a:t>The</a:t>
            </a:r>
            <a:r>
              <a:rPr spc="5" dirty="0"/>
              <a:t> </a:t>
            </a:r>
            <a:r>
              <a:rPr spc="-5" dirty="0"/>
              <a:t>timing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retreatment </a:t>
            </a:r>
            <a:r>
              <a:rPr dirty="0"/>
              <a:t>has </a:t>
            </a:r>
            <a:r>
              <a:rPr spc="-545" dirty="0"/>
              <a:t> </a:t>
            </a:r>
            <a:r>
              <a:rPr spc="-5" dirty="0"/>
              <a:t>been</a:t>
            </a:r>
            <a:r>
              <a:rPr dirty="0"/>
              <a:t> </a:t>
            </a:r>
            <a:r>
              <a:rPr spc="-5" dirty="0"/>
              <a:t>fairly</a:t>
            </a:r>
            <a:r>
              <a:rPr dirty="0"/>
              <a:t> </a:t>
            </a:r>
            <a:r>
              <a:rPr spc="-5" dirty="0"/>
              <a:t>arbitrarily</a:t>
            </a:r>
            <a:r>
              <a:rPr spc="10" dirty="0"/>
              <a:t> </a:t>
            </a:r>
            <a:r>
              <a:rPr spc="-5" dirty="0"/>
              <a:t>determined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most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dirty="0"/>
              <a:t>the surfactant</a:t>
            </a:r>
            <a:r>
              <a:rPr spc="-5" dirty="0"/>
              <a:t> trials,</a:t>
            </a:r>
            <a:r>
              <a:rPr dirty="0"/>
              <a:t> but </a:t>
            </a:r>
            <a:r>
              <a:rPr spc="5" dirty="0"/>
              <a:t> </a:t>
            </a:r>
            <a:r>
              <a:rPr spc="-5" dirty="0"/>
              <a:t>comparisons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timing</a:t>
            </a:r>
            <a:r>
              <a:rPr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retreatment</a:t>
            </a:r>
            <a:r>
              <a:rPr spc="-10" dirty="0"/>
              <a:t> </a:t>
            </a:r>
            <a:r>
              <a:rPr dirty="0"/>
              <a:t>have</a:t>
            </a:r>
            <a:r>
              <a:rPr spc="5" dirty="0"/>
              <a:t> </a:t>
            </a:r>
            <a:r>
              <a:rPr spc="-5" dirty="0"/>
              <a:t>been</a:t>
            </a:r>
            <a:r>
              <a:rPr spc="10" dirty="0"/>
              <a:t> </a:t>
            </a:r>
            <a:r>
              <a:rPr spc="-5" dirty="0"/>
              <a:t>limited</a:t>
            </a:r>
            <a:r>
              <a:rPr dirty="0"/>
              <a:t> and</a:t>
            </a:r>
            <a:r>
              <a:rPr spc="15" dirty="0"/>
              <a:t> </a:t>
            </a:r>
            <a:r>
              <a:rPr spc="-5" dirty="0"/>
              <a:t>there</a:t>
            </a:r>
            <a:r>
              <a:rPr dirty="0"/>
              <a:t> have </a:t>
            </a:r>
            <a:r>
              <a:rPr spc="-545" dirty="0"/>
              <a:t> </a:t>
            </a:r>
            <a:r>
              <a:rPr spc="-5" dirty="0"/>
              <a:t>been</a:t>
            </a:r>
            <a:r>
              <a:rPr dirty="0"/>
              <a:t> no</a:t>
            </a:r>
            <a:r>
              <a:rPr spc="-10" dirty="0"/>
              <a:t> </a:t>
            </a:r>
            <a:r>
              <a:rPr spc="-5" dirty="0"/>
              <a:t>comparisons</a:t>
            </a:r>
            <a:r>
              <a:rPr dirty="0"/>
              <a:t> </a:t>
            </a:r>
            <a:r>
              <a:rPr spc="-5" dirty="0"/>
              <a:t>of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timing</a:t>
            </a:r>
            <a:r>
              <a:rPr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retreatment</a:t>
            </a:r>
            <a:r>
              <a:rPr spc="-10" dirty="0"/>
              <a:t> </a:t>
            </a:r>
            <a:r>
              <a:rPr spc="-5" dirty="0"/>
              <a:t>between</a:t>
            </a:r>
            <a:r>
              <a:rPr spc="5" dirty="0"/>
              <a:t> </a:t>
            </a:r>
            <a:r>
              <a:rPr dirty="0"/>
              <a:t>surfactant </a:t>
            </a:r>
            <a:r>
              <a:rPr spc="5" dirty="0"/>
              <a:t> </a:t>
            </a:r>
            <a:r>
              <a:rPr spc="-5" dirty="0"/>
              <a:t>preparations.</a:t>
            </a:r>
          </a:p>
          <a:p>
            <a:pPr marL="12700" marR="10795">
              <a:lnSpc>
                <a:spcPct val="79900"/>
              </a:lnSpc>
              <a:spcBef>
                <a:spcPts val="445"/>
              </a:spcBef>
            </a:pPr>
            <a:r>
              <a:rPr spc="-5" dirty="0"/>
              <a:t>Figueras-Aloy</a:t>
            </a:r>
            <a:r>
              <a:rPr spc="10" dirty="0"/>
              <a:t> </a:t>
            </a:r>
            <a:r>
              <a:rPr dirty="0"/>
              <a:t>et al </a:t>
            </a:r>
            <a:r>
              <a:rPr spc="-5" dirty="0"/>
              <a:t>randomly</a:t>
            </a:r>
            <a:r>
              <a:rPr spc="5" dirty="0"/>
              <a:t> </a:t>
            </a:r>
            <a:r>
              <a:rPr spc="-5" dirty="0"/>
              <a:t>compared</a:t>
            </a:r>
            <a:r>
              <a:rPr spc="5" dirty="0"/>
              <a:t> </a:t>
            </a:r>
            <a:r>
              <a:rPr spc="-5" dirty="0"/>
              <a:t>retreatment</a:t>
            </a:r>
            <a:r>
              <a:rPr spc="10" dirty="0"/>
              <a:t> </a:t>
            </a:r>
            <a:r>
              <a:rPr dirty="0"/>
              <a:t>at</a:t>
            </a:r>
            <a:r>
              <a:rPr spc="-5" dirty="0"/>
              <a:t> </a:t>
            </a:r>
            <a:r>
              <a:rPr dirty="0"/>
              <a:t>2</a:t>
            </a:r>
            <a:r>
              <a:rPr spc="5" dirty="0"/>
              <a:t> </a:t>
            </a:r>
            <a:r>
              <a:rPr dirty="0"/>
              <a:t>h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h</a:t>
            </a:r>
            <a:r>
              <a:rPr spc="15" dirty="0"/>
              <a:t> </a:t>
            </a:r>
            <a:r>
              <a:rPr spc="-5" dirty="0"/>
              <a:t>after</a:t>
            </a:r>
            <a:r>
              <a:rPr dirty="0"/>
              <a:t> the </a:t>
            </a:r>
            <a:r>
              <a:rPr spc="-545" dirty="0"/>
              <a:t> </a:t>
            </a:r>
            <a:r>
              <a:rPr spc="-5" dirty="0"/>
              <a:t>initial dose. </a:t>
            </a:r>
            <a:r>
              <a:rPr dirty="0"/>
              <a:t>There</a:t>
            </a:r>
            <a:r>
              <a:rPr spc="15" dirty="0"/>
              <a:t> </a:t>
            </a:r>
            <a:r>
              <a:rPr spc="-5" dirty="0"/>
              <a:t>appeared</a:t>
            </a:r>
            <a:r>
              <a:rPr spc="5" dirty="0"/>
              <a:t> </a:t>
            </a:r>
            <a:r>
              <a:rPr spc="-5" dirty="0"/>
              <a:t>to </a:t>
            </a:r>
            <a:r>
              <a:rPr dirty="0"/>
              <a:t>be </a:t>
            </a:r>
            <a:r>
              <a:rPr spc="-5" dirty="0"/>
              <a:t>some</a:t>
            </a:r>
            <a:r>
              <a:rPr spc="5" dirty="0"/>
              <a:t> </a:t>
            </a:r>
            <a:r>
              <a:rPr spc="-5" dirty="0"/>
              <a:t>short-term </a:t>
            </a:r>
            <a:r>
              <a:rPr dirty="0"/>
              <a:t>advantages</a:t>
            </a:r>
            <a:r>
              <a:rPr spc="5" dirty="0"/>
              <a:t> </a:t>
            </a:r>
            <a:r>
              <a:rPr spc="-5" dirty="0"/>
              <a:t>to earlier </a:t>
            </a:r>
            <a:r>
              <a:rPr dirty="0"/>
              <a:t> </a:t>
            </a:r>
            <a:r>
              <a:rPr spc="-5" dirty="0"/>
              <a:t>redosing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smallest</a:t>
            </a:r>
            <a:r>
              <a:rPr spc="5" dirty="0"/>
              <a:t> </a:t>
            </a:r>
            <a:r>
              <a:rPr spc="-5" dirty="0"/>
              <a:t>infants,</a:t>
            </a:r>
            <a:r>
              <a:rPr spc="-10" dirty="0"/>
              <a:t> </a:t>
            </a:r>
            <a:r>
              <a:rPr dirty="0"/>
              <a:t>but</a:t>
            </a:r>
            <a:r>
              <a:rPr spc="-5" dirty="0"/>
              <a:t> </a:t>
            </a:r>
            <a:r>
              <a:rPr dirty="0"/>
              <a:t>the study </a:t>
            </a:r>
            <a:r>
              <a:rPr spc="-5" dirty="0"/>
              <a:t>was</a:t>
            </a:r>
            <a:r>
              <a:rPr spc="5" dirty="0"/>
              <a:t> </a:t>
            </a:r>
            <a:r>
              <a:rPr spc="-5" dirty="0"/>
              <a:t>small</a:t>
            </a:r>
            <a:r>
              <a:rPr spc="5" dirty="0"/>
              <a:t> </a:t>
            </a:r>
            <a:r>
              <a:rPr spc="-5" dirty="0"/>
              <a:t>and</a:t>
            </a:r>
            <a:r>
              <a:rPr dirty="0"/>
              <a:t> no</a:t>
            </a:r>
            <a:r>
              <a:rPr spc="5" dirty="0"/>
              <a:t> </a:t>
            </a:r>
            <a:r>
              <a:rPr spc="-5" dirty="0"/>
              <a:t>clinically </a:t>
            </a:r>
            <a:r>
              <a:rPr dirty="0"/>
              <a:t> </a:t>
            </a:r>
            <a:r>
              <a:rPr spc="-5" dirty="0"/>
              <a:t>important</a:t>
            </a:r>
            <a:r>
              <a:rPr spc="-10" dirty="0"/>
              <a:t> </a:t>
            </a:r>
            <a:r>
              <a:rPr spc="-5" dirty="0"/>
              <a:t>benefits</a:t>
            </a:r>
            <a:r>
              <a:rPr dirty="0"/>
              <a:t> </a:t>
            </a:r>
            <a:r>
              <a:rPr spc="-5" dirty="0"/>
              <a:t>were</a:t>
            </a:r>
            <a:r>
              <a:rPr dirty="0"/>
              <a:t> </a:t>
            </a:r>
            <a:r>
              <a:rPr spc="-5" dirty="0"/>
              <a:t>shown</a:t>
            </a:r>
            <a:r>
              <a:rPr dirty="0"/>
              <a:t> </a:t>
            </a:r>
            <a:r>
              <a:rPr spc="-5" dirty="0"/>
              <a:t>(evidence</a:t>
            </a:r>
            <a:r>
              <a:rPr spc="10" dirty="0"/>
              <a:t> </a:t>
            </a:r>
            <a:r>
              <a:rPr spc="-5" dirty="0"/>
              <a:t>level 2).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latin typeface="Tahoma"/>
                <a:cs typeface="Tahoma"/>
              </a:rPr>
              <a:t>Recommendation</a:t>
            </a:r>
          </a:p>
          <a:p>
            <a:pPr marL="12700" marR="247650">
              <a:lnSpc>
                <a:spcPct val="79900"/>
              </a:lnSpc>
              <a:spcBef>
                <a:spcPts val="455"/>
              </a:spcBef>
            </a:pPr>
            <a:r>
              <a:rPr spc="-5" dirty="0"/>
              <a:t>Retreatment</a:t>
            </a:r>
            <a:r>
              <a:rPr spc="10" dirty="0"/>
              <a:t> </a:t>
            </a:r>
            <a:r>
              <a:rPr spc="-5" dirty="0"/>
              <a:t>should</a:t>
            </a:r>
            <a:r>
              <a:rPr spc="10" dirty="0"/>
              <a:t> </a:t>
            </a:r>
            <a:r>
              <a:rPr spc="-5" dirty="0"/>
              <a:t>be</a:t>
            </a:r>
            <a:r>
              <a:rPr spc="20" dirty="0"/>
              <a:t> </a:t>
            </a:r>
            <a:r>
              <a:rPr spc="-5" dirty="0"/>
              <a:t>considered when</a:t>
            </a:r>
            <a:r>
              <a:rPr spc="20" dirty="0"/>
              <a:t> </a:t>
            </a:r>
            <a:r>
              <a:rPr spc="-5" dirty="0"/>
              <a:t>there</a:t>
            </a:r>
            <a:r>
              <a:rPr spc="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persistent</a:t>
            </a:r>
            <a:r>
              <a:rPr spc="10" dirty="0"/>
              <a:t> </a:t>
            </a:r>
            <a:r>
              <a:rPr spc="-5" dirty="0"/>
              <a:t>or</a:t>
            </a:r>
            <a:r>
              <a:rPr spc="5" dirty="0"/>
              <a:t> </a:t>
            </a:r>
            <a:r>
              <a:rPr spc="-5" dirty="0"/>
              <a:t>recurrent </a:t>
            </a:r>
            <a:r>
              <a:rPr spc="-545" dirty="0"/>
              <a:t> </a:t>
            </a:r>
            <a:r>
              <a:rPr spc="-5" dirty="0"/>
              <a:t>oxygen</a:t>
            </a:r>
            <a:r>
              <a:rPr dirty="0"/>
              <a:t> </a:t>
            </a:r>
            <a:r>
              <a:rPr spc="-5" dirty="0"/>
              <a:t>requirement</a:t>
            </a:r>
            <a:r>
              <a:rPr spc="5" dirty="0"/>
              <a:t> </a:t>
            </a:r>
            <a:r>
              <a:rPr spc="-5" dirty="0"/>
              <a:t>of</a:t>
            </a:r>
            <a:r>
              <a:rPr dirty="0"/>
              <a:t> 30%</a:t>
            </a:r>
            <a:r>
              <a:rPr spc="-15" dirty="0"/>
              <a:t> </a:t>
            </a:r>
            <a:r>
              <a:rPr dirty="0"/>
              <a:t>or</a:t>
            </a:r>
            <a:r>
              <a:rPr spc="-5" dirty="0"/>
              <a:t> more</a:t>
            </a:r>
            <a:r>
              <a:rPr dirty="0"/>
              <a:t> and </a:t>
            </a:r>
            <a:r>
              <a:rPr spc="-5" dirty="0"/>
              <a:t>it </a:t>
            </a:r>
            <a:r>
              <a:rPr dirty="0"/>
              <a:t>may</a:t>
            </a:r>
            <a:r>
              <a:rPr spc="5" dirty="0"/>
              <a:t> </a:t>
            </a:r>
            <a:r>
              <a:rPr dirty="0"/>
              <a:t>be </a:t>
            </a:r>
            <a:r>
              <a:rPr spc="-5" dirty="0"/>
              <a:t>given</a:t>
            </a:r>
            <a:r>
              <a:rPr spc="10" dirty="0"/>
              <a:t> </a:t>
            </a:r>
            <a:r>
              <a:rPr spc="-5" dirty="0"/>
              <a:t>as</a:t>
            </a:r>
            <a:r>
              <a:rPr dirty="0"/>
              <a:t> </a:t>
            </a:r>
            <a:r>
              <a:rPr spc="-5" dirty="0"/>
              <a:t>early</a:t>
            </a:r>
            <a:r>
              <a:rPr spc="10" dirty="0"/>
              <a:t> </a:t>
            </a:r>
            <a:r>
              <a:rPr dirty="0"/>
              <a:t>as 2</a:t>
            </a:r>
            <a:r>
              <a:rPr spc="-10" dirty="0"/>
              <a:t> </a:t>
            </a:r>
            <a:r>
              <a:rPr dirty="0"/>
              <a:t>h </a:t>
            </a:r>
            <a:r>
              <a:rPr spc="5" dirty="0"/>
              <a:t> </a:t>
            </a:r>
            <a:r>
              <a:rPr spc="-5" dirty="0"/>
              <a:t>after </a:t>
            </a:r>
            <a:r>
              <a:rPr dirty="0"/>
              <a:t>the </a:t>
            </a:r>
            <a:r>
              <a:rPr spc="-5" dirty="0"/>
              <a:t>initial dose</a:t>
            </a:r>
            <a:r>
              <a:rPr spc="10" dirty="0"/>
              <a:t> </a:t>
            </a:r>
            <a:r>
              <a:rPr spc="-5" dirty="0"/>
              <a:t>or,</a:t>
            </a:r>
            <a:r>
              <a:rPr spc="-10" dirty="0"/>
              <a:t> </a:t>
            </a:r>
            <a:r>
              <a:rPr spc="-5" dirty="0"/>
              <a:t>more</a:t>
            </a:r>
            <a:r>
              <a:rPr spc="10" dirty="0"/>
              <a:t> </a:t>
            </a:r>
            <a:r>
              <a:rPr spc="-5" dirty="0"/>
              <a:t>commonly,</a:t>
            </a:r>
            <a:r>
              <a:rPr spc="-10" dirty="0"/>
              <a:t> </a:t>
            </a:r>
            <a:r>
              <a:rPr dirty="0"/>
              <a:t>4 h</a:t>
            </a:r>
            <a:r>
              <a:rPr spc="5" dirty="0"/>
              <a:t> </a:t>
            </a:r>
            <a:r>
              <a:rPr spc="-5" dirty="0"/>
              <a:t>to</a:t>
            </a:r>
            <a:r>
              <a:rPr dirty="0"/>
              <a:t> 6</a:t>
            </a:r>
            <a:r>
              <a:rPr spc="-10" dirty="0"/>
              <a:t> </a:t>
            </a:r>
            <a:r>
              <a:rPr dirty="0"/>
              <a:t>h</a:t>
            </a:r>
            <a:r>
              <a:rPr spc="10" dirty="0"/>
              <a:t> </a:t>
            </a:r>
            <a:r>
              <a:rPr spc="-5" dirty="0"/>
              <a:t>after </a:t>
            </a:r>
            <a:r>
              <a:rPr dirty="0"/>
              <a:t>the </a:t>
            </a:r>
            <a:r>
              <a:rPr spc="-5" dirty="0"/>
              <a:t>initial dose </a:t>
            </a:r>
            <a:r>
              <a:rPr dirty="0"/>
              <a:t> </a:t>
            </a:r>
            <a:r>
              <a:rPr spc="-5" dirty="0"/>
              <a:t>(grade </a:t>
            </a:r>
            <a:r>
              <a:rPr dirty="0"/>
              <a:t>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164590"/>
            <a:ext cx="7936230" cy="54483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SP-B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 normal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pulmonary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function.</a:t>
            </a:r>
            <a:endParaRPr sz="2800">
              <a:latin typeface="Tahoma"/>
              <a:cs typeface="Tahoma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mutation in 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SFTPB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gene resulting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deficient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abnormal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SP-B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expression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severe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failure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lethal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perinatal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period.</a:t>
            </a:r>
            <a:endParaRPr sz="2400">
              <a:latin typeface="Tahoma"/>
              <a:cs typeface="Tahoma"/>
            </a:endParaRPr>
          </a:p>
          <a:p>
            <a:pPr marL="755015" marR="46355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intracellular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functions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protein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elucidated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knockout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mouse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model 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deletion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gene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encoding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SP-B;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failure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developed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immediately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birth.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mouse,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II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cells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lack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typical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lamellar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bodies,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abnormal accumulation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lipid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vesicles,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cannot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SP-C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precursor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protein,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indicating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SP-B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reprocessing,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storage,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secretion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epithelial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cells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Composition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dirty="0"/>
              <a:t>Surfactant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50" y="406400"/>
            <a:ext cx="7580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ahoma"/>
                <a:cs typeface="Tahoma"/>
              </a:rPr>
              <a:t>How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should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ventilatory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management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after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560" y="833120"/>
            <a:ext cx="6278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CC"/>
                </a:solidFill>
                <a:latin typeface="Tahoma"/>
                <a:cs typeface="Tahoma"/>
              </a:rPr>
              <a:t>surfactant</a:t>
            </a:r>
            <a:r>
              <a:rPr sz="2800" b="1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Tahoma"/>
                <a:cs typeface="Tahoma"/>
              </a:rPr>
              <a:t>therapy</a:t>
            </a:r>
            <a:r>
              <a:rPr sz="28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be</a:t>
            </a:r>
            <a:r>
              <a:rPr sz="28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Tahoma"/>
                <a:cs typeface="Tahoma"/>
              </a:rPr>
              <a:t>approached?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41604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398270"/>
            <a:ext cx="572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Because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rapid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changes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617979"/>
            <a:ext cx="7547609" cy="51815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54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ventilation/perfusion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matching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that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occurs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therapy,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prevention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serious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lung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disease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by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prophylactic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32307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5420105"/>
            <a:ext cx="162560" cy="576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2056129"/>
            <a:ext cx="7727950" cy="4417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3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surfactants,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many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rapidly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weaned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extubated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nasal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continuous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positive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airway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pressure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(CPAP)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administration.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do this,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premedication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used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cause 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brief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duration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depression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staff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must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trained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skilled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rapid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ventilator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weaning.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Such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often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performed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few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blood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gases,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relying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instead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infant’s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clinical condition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spontaneous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effort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consideration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requirements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determined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pulse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oximetry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sometimes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transcutaneous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CO2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measurements.</a:t>
            </a:r>
            <a:endParaRPr sz="1800">
              <a:latin typeface="Tahoma"/>
              <a:cs typeface="Tahoma"/>
            </a:endParaRPr>
          </a:p>
          <a:p>
            <a:pPr marL="12700" marR="111125">
              <a:lnSpc>
                <a:spcPct val="8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currently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proof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rapid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extubation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approach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improves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long-term outcomes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compared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traditional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weaning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approach.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small randomized trials,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approach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decrease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ventilation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(evidence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level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2b).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Definitive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recommendations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will require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further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evidence.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Recommendation</a:t>
            </a:r>
            <a:endParaRPr sz="1800">
              <a:latin typeface="Tahoma"/>
              <a:cs typeface="Tahoma"/>
            </a:endParaRPr>
          </a:p>
          <a:p>
            <a:pPr marL="12700" marR="208915">
              <a:lnSpc>
                <a:spcPct val="799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Options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ventilatory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considered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include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rapid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weaning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extubation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 h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610" y="147320"/>
            <a:ext cx="39579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ahoma"/>
                <a:cs typeface="Tahoma"/>
              </a:rPr>
              <a:t>SUMMARY</a:t>
            </a:r>
            <a:r>
              <a:rPr sz="4000" b="1" spc="-95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AND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489" y="756920"/>
            <a:ext cx="5114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RE</a:t>
            </a:r>
            <a:r>
              <a:rPr sz="4000" b="1" dirty="0">
                <a:solidFill>
                  <a:srgbClr val="FFFFCC"/>
                </a:solidFill>
                <a:latin typeface="Tahoma"/>
                <a:cs typeface="Tahoma"/>
              </a:rPr>
              <a:t>C</a:t>
            </a:r>
            <a:r>
              <a:rPr sz="4000" b="1" spc="-10"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000" b="1" spc="-15" dirty="0">
                <a:solidFill>
                  <a:srgbClr val="FFFFCC"/>
                </a:solidFill>
                <a:latin typeface="Tahoma"/>
                <a:cs typeface="Tahoma"/>
              </a:rPr>
              <a:t>MM</a:t>
            </a: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4000" b="1" spc="10" dirty="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r>
              <a:rPr sz="4000" b="1" spc="-10" dirty="0">
                <a:solidFill>
                  <a:srgbClr val="FFFFCC"/>
                </a:solidFill>
                <a:latin typeface="Tahoma"/>
                <a:cs typeface="Tahoma"/>
              </a:rPr>
              <a:t>D</a:t>
            </a:r>
            <a:r>
              <a:rPr sz="4000" b="1" dirty="0">
                <a:solidFill>
                  <a:srgbClr val="FFFFCC"/>
                </a:solidFill>
                <a:latin typeface="Tahoma"/>
                <a:cs typeface="Tahoma"/>
              </a:rPr>
              <a:t>AT</a:t>
            </a:r>
            <a:r>
              <a:rPr sz="4000" b="1" spc="-5" dirty="0">
                <a:solidFill>
                  <a:srgbClr val="FFFFCC"/>
                </a:solidFill>
                <a:latin typeface="Tahoma"/>
                <a:cs typeface="Tahoma"/>
              </a:rPr>
              <a:t>I</a:t>
            </a:r>
            <a:r>
              <a:rPr sz="4000" b="1" spc="-10"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4000" b="1" dirty="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6850" y="1366520"/>
            <a:ext cx="6212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CC"/>
                </a:solidFill>
                <a:latin typeface="Tahoma"/>
                <a:cs typeface="Tahoma"/>
              </a:rPr>
              <a:t>Treatment 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and</a:t>
            </a:r>
            <a:r>
              <a:rPr sz="1000" b="1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complications </a:t>
            </a:r>
            <a:r>
              <a:rPr sz="1000" b="1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 respiratory</a:t>
            </a:r>
            <a:r>
              <a:rPr sz="1000" b="1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distress syndrome</a:t>
            </a:r>
            <a:r>
              <a:rPr sz="1000" b="1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z="1000" b="1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CC"/>
                </a:solidFill>
                <a:latin typeface="Tahoma"/>
                <a:cs typeface="Tahoma"/>
              </a:rPr>
              <a:t>preterm</a:t>
            </a:r>
            <a:r>
              <a:rPr sz="1000" b="1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CC"/>
                </a:solidFill>
                <a:latin typeface="Tahoma"/>
                <a:cs typeface="Tahoma"/>
              </a:rPr>
              <a:t>infants </a:t>
            </a:r>
            <a:r>
              <a:rPr sz="1000" b="1" dirty="0">
                <a:solidFill>
                  <a:srgbClr val="FFFFCC"/>
                </a:solidFill>
                <a:latin typeface="Tahoma"/>
                <a:cs typeface="Tahoma"/>
              </a:rPr>
              <a:t>–</a:t>
            </a:r>
            <a:r>
              <a:rPr sz="1000" b="1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CC"/>
                </a:solidFill>
                <a:latin typeface="Tahoma"/>
                <a:cs typeface="Tahoma"/>
              </a:rPr>
              <a:t>UptoDate.com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159257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573529"/>
            <a:ext cx="74491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administration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antenatal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corticosteroid,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prophylactic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69" y="1817370"/>
            <a:ext cx="7239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preterm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reduces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23863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318262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397764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9" y="4773929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5812790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569" y="2061209"/>
            <a:ext cx="752094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incidence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severity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RDS.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79800"/>
              </a:lnSpc>
              <a:spcBef>
                <a:spcPts val="50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ACS should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given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any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pregnant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woman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24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34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weeks of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gestation with intact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membranes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high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risk for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preterm delivery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Grade</a:t>
            </a:r>
            <a:r>
              <a:rPr sz="2000" b="1" spc="-10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1A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  <a:p>
            <a:pPr marL="12700" marR="476250" algn="just">
              <a:lnSpc>
                <a:spcPct val="80000"/>
              </a:lnSpc>
              <a:spcBef>
                <a:spcPts val="509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Infants born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 or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before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30 weeks gestation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 intubated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receive either prophylactic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early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doses of natural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surfactant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preparation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soon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are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stable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Grade 1A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000">
              <a:latin typeface="Tahoma"/>
              <a:cs typeface="Tahoma"/>
            </a:endParaRPr>
          </a:p>
          <a:p>
            <a:pPr marL="12700" marR="86360">
              <a:lnSpc>
                <a:spcPct val="79800"/>
              </a:lnSpc>
              <a:spcBef>
                <a:spcPts val="51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Although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relative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efficacy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prophylactic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early doses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surfactant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preparations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unclear,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suggest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that infants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delivery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room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Grade</a:t>
            </a:r>
            <a:r>
              <a:rPr sz="2000" b="1" spc="5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CC66"/>
                </a:solidFill>
                <a:latin typeface="Tahoma"/>
                <a:cs typeface="Tahoma"/>
              </a:rPr>
              <a:t>2B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000">
              <a:latin typeface="Tahoma"/>
              <a:cs typeface="Tahoma"/>
            </a:endParaRPr>
          </a:p>
          <a:p>
            <a:pPr marL="12700" marR="15240">
              <a:lnSpc>
                <a:spcPct val="79900"/>
              </a:lnSpc>
              <a:spcBef>
                <a:spcPts val="509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administration of surfactant and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infant is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active and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exhibits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spontaneous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effort,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recommend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extubation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stabilization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on CPAP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rather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continued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intubation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and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mechanical ventilation (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Grade </a:t>
            </a:r>
            <a:r>
              <a:rPr sz="2000" b="1" dirty="0">
                <a:solidFill>
                  <a:srgbClr val="FFCC66"/>
                </a:solidFill>
                <a:latin typeface="Tahoma"/>
                <a:cs typeface="Tahoma"/>
              </a:rPr>
              <a:t>1B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000">
              <a:latin typeface="Tahoma"/>
              <a:cs typeface="Tahoma"/>
            </a:endParaRPr>
          </a:p>
          <a:p>
            <a:pPr marL="12700" marR="621030">
              <a:lnSpc>
                <a:spcPts val="1920"/>
              </a:lnSpc>
              <a:spcBef>
                <a:spcPts val="4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administering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prophylactic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for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30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weeks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gestation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b="1" dirty="0">
                <a:solidFill>
                  <a:srgbClr val="FFCC66"/>
                </a:solidFill>
                <a:latin typeface="Tahoma"/>
                <a:cs typeface="Tahoma"/>
              </a:rPr>
              <a:t>Grade</a:t>
            </a:r>
            <a:r>
              <a:rPr sz="2000" b="1" spc="-5" dirty="0">
                <a:solidFill>
                  <a:srgbClr val="FFCC6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CC66"/>
                </a:solidFill>
                <a:latin typeface="Tahoma"/>
                <a:cs typeface="Tahoma"/>
              </a:rPr>
              <a:t>1B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1099820"/>
            <a:ext cx="5926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7630" algn="l"/>
              </a:tabLst>
            </a:pPr>
            <a:r>
              <a:rPr b="1" dirty="0">
                <a:latin typeface="Arial"/>
                <a:cs typeface="Arial"/>
              </a:rPr>
              <a:t>Re</a:t>
            </a:r>
            <a:r>
              <a:rPr b="1" spc="-10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-5" dirty="0">
                <a:latin typeface="Arial"/>
                <a:cs typeface="Arial"/>
              </a:rPr>
              <a:t>m</a:t>
            </a:r>
            <a:r>
              <a:rPr b="1" spc="5" dirty="0">
                <a:latin typeface="Arial"/>
                <a:cs typeface="Arial"/>
              </a:rPr>
              <a:t>m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nda</a:t>
            </a:r>
            <a:r>
              <a:rPr b="1" spc="-5" dirty="0">
                <a:latin typeface="Arial"/>
                <a:cs typeface="Arial"/>
              </a:rPr>
              <a:t>t</a:t>
            </a:r>
            <a:r>
              <a:rPr b="1" spc="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-10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s	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1770379"/>
            <a:ext cx="7356475" cy="264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CC"/>
                </a:solidFill>
                <a:latin typeface="Arial"/>
                <a:cs typeface="Arial"/>
              </a:rPr>
              <a:t>neonatal surfactant therapy</a:t>
            </a:r>
            <a:endParaRPr sz="4400">
              <a:latin typeface="Arial"/>
              <a:cs typeface="Arial"/>
            </a:endParaRPr>
          </a:p>
          <a:p>
            <a:pPr marL="12700" marR="19685">
              <a:lnSpc>
                <a:spcPct val="99900"/>
              </a:lnSpc>
            </a:pP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Fetus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and Newborn</a:t>
            </a:r>
            <a:r>
              <a:rPr sz="3200" spc="5" dirty="0">
                <a:solidFill>
                  <a:srgbClr val="FFFFCC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Committee,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 Canadian 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Paediatric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Society</a:t>
            </a:r>
            <a:r>
              <a:rPr sz="3200" spc="10" dirty="0">
                <a:solidFill>
                  <a:srgbClr val="FFFFCC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(CPS)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 Paediatr 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Child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Health 2005;10(2):109-16 </a:t>
            </a:r>
            <a:r>
              <a:rPr sz="3200" spc="-875" dirty="0">
                <a:solidFill>
                  <a:srgbClr val="FFFFCC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Reference No.</a:t>
            </a:r>
            <a:r>
              <a:rPr sz="3200" spc="-5" dirty="0">
                <a:solidFill>
                  <a:srgbClr val="FFFFCC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CC"/>
                </a:solidFill>
                <a:latin typeface="Arial MT"/>
                <a:cs typeface="Arial MT"/>
              </a:rPr>
              <a:t>FN05-01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713740"/>
            <a:ext cx="6871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What</a:t>
            </a:r>
            <a:r>
              <a:rPr sz="2400" dirty="0"/>
              <a:t> are</a:t>
            </a:r>
            <a:r>
              <a:rPr sz="2400" spc="-5" dirty="0"/>
              <a:t>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dirty="0"/>
              <a:t>indications</a:t>
            </a:r>
            <a:r>
              <a:rPr sz="2400" spc="-5" dirty="0"/>
              <a:t> </a:t>
            </a:r>
            <a:r>
              <a:rPr sz="2400" dirty="0"/>
              <a:t>and</a:t>
            </a:r>
            <a:r>
              <a:rPr sz="2400" spc="10" dirty="0"/>
              <a:t> </a:t>
            </a:r>
            <a:r>
              <a:rPr sz="2400" dirty="0"/>
              <a:t>benefits of</a:t>
            </a:r>
            <a:r>
              <a:rPr sz="2400" spc="5" dirty="0"/>
              <a:t> </a:t>
            </a:r>
            <a:r>
              <a:rPr sz="2400" spc="-5" dirty="0"/>
              <a:t>surfactant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7569" y="1005840"/>
            <a:ext cx="2947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replacement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therapy?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175895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741170"/>
            <a:ext cx="668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 replacement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therapy,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either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rescue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247396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318770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390270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304800">
              <a:lnSpc>
                <a:spcPts val="1730"/>
              </a:lnSpc>
              <a:spcBef>
                <a:spcPts val="515"/>
              </a:spcBef>
            </a:pPr>
            <a:r>
              <a:rPr spc="-5" dirty="0"/>
              <a:t>prophylactic</a:t>
            </a:r>
            <a:r>
              <a:rPr dirty="0"/>
              <a:t> natural surfactant</a:t>
            </a:r>
            <a:r>
              <a:rPr spc="10" dirty="0"/>
              <a:t> </a:t>
            </a:r>
            <a:r>
              <a:rPr spc="-5" dirty="0"/>
              <a:t>therapy,</a:t>
            </a:r>
            <a:r>
              <a:rPr spc="5" dirty="0"/>
              <a:t> </a:t>
            </a:r>
            <a:r>
              <a:rPr spc="-5" dirty="0"/>
              <a:t>reduces</a:t>
            </a:r>
            <a:r>
              <a:rPr spc="10" dirty="0"/>
              <a:t> </a:t>
            </a:r>
            <a:r>
              <a:rPr spc="-5" dirty="0"/>
              <a:t>mortality</a:t>
            </a:r>
            <a:r>
              <a:rPr spc="5" dirty="0"/>
              <a:t> </a:t>
            </a:r>
            <a:r>
              <a:rPr spc="-5" dirty="0"/>
              <a:t>(evidence</a:t>
            </a:r>
            <a:r>
              <a:rPr spc="5" dirty="0"/>
              <a:t> </a:t>
            </a:r>
            <a:r>
              <a:rPr spc="-5" dirty="0"/>
              <a:t>level </a:t>
            </a:r>
            <a:r>
              <a:rPr spc="-545" dirty="0"/>
              <a:t> </a:t>
            </a:r>
            <a:r>
              <a:rPr dirty="0"/>
              <a:t>1a)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dirty="0"/>
              <a:t> several</a:t>
            </a:r>
            <a:r>
              <a:rPr spc="-5" dirty="0"/>
              <a:t> </a:t>
            </a:r>
            <a:r>
              <a:rPr dirty="0"/>
              <a:t>aspects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morbidity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babies with</a:t>
            </a:r>
            <a:r>
              <a:rPr spc="10" dirty="0"/>
              <a:t> </a:t>
            </a:r>
            <a:r>
              <a:rPr spc="-5" dirty="0"/>
              <a:t>RDS</a:t>
            </a:r>
            <a:r>
              <a:rPr spc="15" dirty="0"/>
              <a:t> </a:t>
            </a:r>
            <a:r>
              <a:rPr dirty="0"/>
              <a:t>.</a:t>
            </a:r>
          </a:p>
          <a:p>
            <a:pPr marL="12700" marR="65405">
              <a:lnSpc>
                <a:spcPct val="79900"/>
              </a:lnSpc>
              <a:spcBef>
                <a:spcPts val="459"/>
              </a:spcBef>
            </a:pPr>
            <a:r>
              <a:rPr spc="-5" dirty="0"/>
              <a:t>These</a:t>
            </a:r>
            <a:r>
              <a:rPr spc="10" dirty="0"/>
              <a:t> </a:t>
            </a:r>
            <a:r>
              <a:rPr spc="-5" dirty="0"/>
              <a:t>morbidities</a:t>
            </a:r>
            <a:r>
              <a:rPr dirty="0"/>
              <a:t> </a:t>
            </a:r>
            <a:r>
              <a:rPr spc="-5" dirty="0"/>
              <a:t>include</a:t>
            </a:r>
            <a:r>
              <a:rPr spc="10" dirty="0"/>
              <a:t> </a:t>
            </a:r>
            <a:r>
              <a:rPr spc="-5" dirty="0"/>
              <a:t>deficits</a:t>
            </a:r>
            <a:r>
              <a:rPr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5" dirty="0"/>
              <a:t>oxygenation, </a:t>
            </a:r>
            <a:r>
              <a:rPr dirty="0"/>
              <a:t>the </a:t>
            </a:r>
            <a:r>
              <a:rPr spc="-5" dirty="0"/>
              <a:t>incidence</a:t>
            </a:r>
            <a:r>
              <a:rPr spc="10"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pulmonary</a:t>
            </a:r>
            <a:r>
              <a:rPr spc="10" dirty="0"/>
              <a:t> </a:t>
            </a:r>
            <a:r>
              <a:rPr dirty="0"/>
              <a:t>air</a:t>
            </a:r>
            <a:r>
              <a:rPr spc="10" dirty="0"/>
              <a:t> </a:t>
            </a:r>
            <a:r>
              <a:rPr spc="-5" dirty="0"/>
              <a:t>leaks</a:t>
            </a:r>
            <a:r>
              <a:rPr spc="15" dirty="0"/>
              <a:t> </a:t>
            </a:r>
            <a:r>
              <a:rPr spc="-5" dirty="0"/>
              <a:t>(pneumothorax</a:t>
            </a:r>
            <a:r>
              <a:rPr spc="5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spc="-5" dirty="0"/>
              <a:t>pulmonary</a:t>
            </a:r>
            <a:r>
              <a:rPr spc="25" dirty="0"/>
              <a:t> </a:t>
            </a:r>
            <a:r>
              <a:rPr spc="-5" dirty="0"/>
              <a:t>interstitial</a:t>
            </a:r>
            <a:r>
              <a:rPr spc="5" dirty="0"/>
              <a:t> </a:t>
            </a:r>
            <a:r>
              <a:rPr spc="-5" dirty="0"/>
              <a:t>emphysema) </a:t>
            </a:r>
            <a:r>
              <a:rPr spc="-550" dirty="0"/>
              <a:t> </a:t>
            </a:r>
            <a:r>
              <a:rPr spc="-5" dirty="0"/>
              <a:t>and</a:t>
            </a:r>
            <a:r>
              <a:rPr dirty="0"/>
              <a:t> the </a:t>
            </a:r>
            <a:r>
              <a:rPr spc="-5" dirty="0"/>
              <a:t>duration</a:t>
            </a:r>
            <a:r>
              <a:rPr dirty="0"/>
              <a:t> of</a:t>
            </a:r>
            <a:r>
              <a:rPr spc="5" dirty="0"/>
              <a:t> </a:t>
            </a:r>
            <a:r>
              <a:rPr spc="-5" dirty="0"/>
              <a:t>ventilatory</a:t>
            </a:r>
            <a:r>
              <a:rPr dirty="0"/>
              <a:t> support</a:t>
            </a:r>
            <a:r>
              <a:rPr spc="-5" dirty="0"/>
              <a:t> (evidence</a:t>
            </a:r>
            <a:r>
              <a:rPr dirty="0"/>
              <a:t> </a:t>
            </a:r>
            <a:r>
              <a:rPr spc="-5" dirty="0"/>
              <a:t>level 1a).</a:t>
            </a:r>
          </a:p>
          <a:p>
            <a:pPr marL="12700" marR="5080">
              <a:lnSpc>
                <a:spcPct val="79900"/>
              </a:lnSpc>
              <a:spcBef>
                <a:spcPts val="450"/>
              </a:spcBef>
            </a:pPr>
            <a:r>
              <a:rPr spc="-5" dirty="0"/>
              <a:t>Surfactant</a:t>
            </a:r>
            <a:r>
              <a:rPr spc="-10" dirty="0"/>
              <a:t> </a:t>
            </a:r>
            <a:r>
              <a:rPr spc="-5" dirty="0"/>
              <a:t>replacement</a:t>
            </a:r>
            <a:r>
              <a:rPr dirty="0"/>
              <a:t> </a:t>
            </a:r>
            <a:r>
              <a:rPr spc="-5" dirty="0"/>
              <a:t>increases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likelihood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surviving</a:t>
            </a:r>
            <a:r>
              <a:rPr spc="15" dirty="0"/>
              <a:t> </a:t>
            </a:r>
            <a:r>
              <a:rPr spc="-5" dirty="0"/>
              <a:t>without </a:t>
            </a:r>
            <a:r>
              <a:rPr dirty="0"/>
              <a:t> </a:t>
            </a:r>
            <a:r>
              <a:rPr spc="-5" dirty="0"/>
              <a:t>bronchopulmonary</a:t>
            </a:r>
            <a:r>
              <a:rPr spc="5" dirty="0"/>
              <a:t> </a:t>
            </a:r>
            <a:r>
              <a:rPr spc="-5" dirty="0"/>
              <a:t>dysplasia</a:t>
            </a:r>
            <a:r>
              <a:rPr spc="5" dirty="0"/>
              <a:t> </a:t>
            </a:r>
            <a:r>
              <a:rPr spc="-5" dirty="0"/>
              <a:t>(BPD, also</a:t>
            </a:r>
            <a:r>
              <a:rPr dirty="0"/>
              <a:t> </a:t>
            </a:r>
            <a:r>
              <a:rPr spc="-5" dirty="0"/>
              <a:t>known</a:t>
            </a:r>
            <a:r>
              <a:rPr spc="5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spc="-5" dirty="0"/>
              <a:t>chronic</a:t>
            </a:r>
            <a:r>
              <a:rPr dirty="0"/>
              <a:t> lung</a:t>
            </a:r>
            <a:r>
              <a:rPr spc="5" dirty="0"/>
              <a:t> </a:t>
            </a:r>
            <a:r>
              <a:rPr spc="-5" dirty="0"/>
              <a:t>disease</a:t>
            </a:r>
            <a:r>
              <a:rPr spc="15"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the</a:t>
            </a:r>
            <a:r>
              <a:rPr spc="15" dirty="0"/>
              <a:t> </a:t>
            </a:r>
            <a:r>
              <a:rPr spc="-5" dirty="0"/>
              <a:t>preterm) largely</a:t>
            </a:r>
            <a:r>
              <a:rPr spc="15" dirty="0"/>
              <a:t> </a:t>
            </a:r>
            <a:r>
              <a:rPr spc="-5" dirty="0"/>
              <a:t>by</a:t>
            </a:r>
            <a:r>
              <a:rPr spc="5" dirty="0"/>
              <a:t> </a:t>
            </a:r>
            <a:r>
              <a:rPr spc="-5" dirty="0"/>
              <a:t>improving</a:t>
            </a:r>
            <a:r>
              <a:rPr spc="5" dirty="0"/>
              <a:t> </a:t>
            </a:r>
            <a:r>
              <a:rPr spc="-5" dirty="0"/>
              <a:t>survival</a:t>
            </a:r>
            <a:r>
              <a:rPr dirty="0"/>
              <a:t> rather</a:t>
            </a:r>
            <a:r>
              <a:rPr spc="5" dirty="0"/>
              <a:t> </a:t>
            </a:r>
            <a:r>
              <a:rPr spc="-5" dirty="0"/>
              <a:t>than</a:t>
            </a:r>
            <a:r>
              <a:rPr spc="1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5" dirty="0"/>
              <a:t>incidence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BPD.</a:t>
            </a:r>
          </a:p>
          <a:p>
            <a:pPr marL="12700" marR="123825">
              <a:lnSpc>
                <a:spcPct val="79900"/>
              </a:lnSpc>
              <a:spcBef>
                <a:spcPts val="445"/>
              </a:spcBef>
            </a:pPr>
            <a:r>
              <a:rPr spc="-5" dirty="0"/>
              <a:t>Babies</a:t>
            </a:r>
            <a:r>
              <a:rPr spc="5" dirty="0"/>
              <a:t> </a:t>
            </a:r>
            <a:r>
              <a:rPr spc="-5" dirty="0"/>
              <a:t>treated</a:t>
            </a:r>
            <a:r>
              <a:rPr spc="5" dirty="0"/>
              <a:t> </a:t>
            </a:r>
            <a:r>
              <a:rPr spc="-5" dirty="0"/>
              <a:t>with</a:t>
            </a:r>
            <a:r>
              <a:rPr spc="15" dirty="0"/>
              <a:t> </a:t>
            </a:r>
            <a:r>
              <a:rPr spc="-5" dirty="0"/>
              <a:t>surfactants</a:t>
            </a:r>
            <a:r>
              <a:rPr spc="5" dirty="0"/>
              <a:t> </a:t>
            </a:r>
            <a:r>
              <a:rPr dirty="0"/>
              <a:t>have</a:t>
            </a:r>
            <a:r>
              <a:rPr spc="5" dirty="0"/>
              <a:t> </a:t>
            </a:r>
            <a:r>
              <a:rPr spc="-5" dirty="0"/>
              <a:t>shorter</a:t>
            </a:r>
            <a:r>
              <a:rPr spc="5" dirty="0"/>
              <a:t> </a:t>
            </a:r>
            <a:r>
              <a:rPr spc="-5" dirty="0"/>
              <a:t>hospital</a:t>
            </a:r>
            <a:r>
              <a:rPr dirty="0"/>
              <a:t> </a:t>
            </a:r>
            <a:r>
              <a:rPr spc="-5" dirty="0"/>
              <a:t>stays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lower</a:t>
            </a:r>
            <a:r>
              <a:rPr spc="5" dirty="0"/>
              <a:t> </a:t>
            </a:r>
            <a:r>
              <a:rPr spc="-5" dirty="0"/>
              <a:t>costs </a:t>
            </a:r>
            <a:r>
              <a:rPr spc="-54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intensive</a:t>
            </a:r>
            <a:r>
              <a:rPr spc="15" dirty="0"/>
              <a:t> </a:t>
            </a:r>
            <a:r>
              <a:rPr spc="-5" dirty="0"/>
              <a:t>care</a:t>
            </a:r>
            <a:r>
              <a:rPr spc="5" dirty="0"/>
              <a:t> </a:t>
            </a:r>
            <a:r>
              <a:rPr spc="-5" dirty="0"/>
              <a:t>treatment</a:t>
            </a:r>
            <a:r>
              <a:rPr spc="5" dirty="0"/>
              <a:t> </a:t>
            </a:r>
            <a:r>
              <a:rPr spc="-5" dirty="0"/>
              <a:t>compared</a:t>
            </a:r>
            <a:r>
              <a:rPr spc="5" dirty="0"/>
              <a:t> </a:t>
            </a:r>
            <a:r>
              <a:rPr spc="-5" dirty="0"/>
              <a:t>with</a:t>
            </a:r>
            <a:r>
              <a:rPr spc="5" dirty="0"/>
              <a:t> </a:t>
            </a:r>
            <a:r>
              <a:rPr spc="-5" dirty="0"/>
              <a:t>randomized</a:t>
            </a:r>
            <a:r>
              <a:rPr spc="5" dirty="0"/>
              <a:t> </a:t>
            </a:r>
            <a:r>
              <a:rPr spc="-5" dirty="0"/>
              <a:t>control infants </a:t>
            </a:r>
            <a:r>
              <a:rPr dirty="0"/>
              <a:t> </a:t>
            </a:r>
            <a:r>
              <a:rPr spc="-5" dirty="0"/>
              <a:t>receiving</a:t>
            </a:r>
            <a:r>
              <a:rPr dirty="0"/>
              <a:t> no</a:t>
            </a:r>
            <a:r>
              <a:rPr spc="5" dirty="0"/>
              <a:t> </a:t>
            </a:r>
            <a:r>
              <a:rPr spc="-5" dirty="0"/>
              <a:t>surfactants. </a:t>
            </a:r>
            <a:r>
              <a:rPr dirty="0"/>
              <a:t>The </a:t>
            </a:r>
            <a:r>
              <a:rPr spc="-5" dirty="0"/>
              <a:t>increase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survival</a:t>
            </a:r>
            <a:r>
              <a:rPr spc="-5" dirty="0"/>
              <a:t> is</a:t>
            </a:r>
            <a:r>
              <a:rPr spc="5" dirty="0"/>
              <a:t> </a:t>
            </a:r>
            <a:r>
              <a:rPr spc="-5" dirty="0"/>
              <a:t>achieved</a:t>
            </a:r>
            <a:r>
              <a:rPr spc="5" dirty="0"/>
              <a:t> </a:t>
            </a:r>
            <a:r>
              <a:rPr spc="-10" dirty="0"/>
              <a:t>with</a:t>
            </a:r>
            <a:r>
              <a:rPr spc="10" dirty="0"/>
              <a:t> </a:t>
            </a:r>
            <a:r>
              <a:rPr dirty="0"/>
              <a:t>no </a:t>
            </a:r>
            <a:r>
              <a:rPr spc="5" dirty="0"/>
              <a:t> </a:t>
            </a:r>
            <a:r>
              <a:rPr spc="-5" dirty="0"/>
              <a:t>increase</a:t>
            </a:r>
            <a:r>
              <a:rPr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adverse </a:t>
            </a:r>
            <a:r>
              <a:rPr spc="-5" dirty="0"/>
              <a:t>neurodevelopmental</a:t>
            </a:r>
            <a:r>
              <a:rPr dirty="0"/>
              <a:t> </a:t>
            </a:r>
            <a:r>
              <a:rPr spc="-5" dirty="0"/>
              <a:t>outcome</a:t>
            </a:r>
            <a:r>
              <a:rPr spc="5" dirty="0"/>
              <a:t> </a:t>
            </a:r>
            <a:r>
              <a:rPr spc="-5" dirty="0"/>
              <a:t>(evidence</a:t>
            </a:r>
            <a:r>
              <a:rPr dirty="0"/>
              <a:t> </a:t>
            </a:r>
            <a:r>
              <a:rPr spc="-5" dirty="0"/>
              <a:t>level</a:t>
            </a:r>
            <a:r>
              <a:rPr dirty="0"/>
              <a:t> 1a).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4669" y="5056885"/>
            <a:ext cx="162560" cy="576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50" spc="-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569" y="5095240"/>
            <a:ext cx="735520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Recommendation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ts val="1730"/>
              </a:lnSpc>
              <a:spcBef>
                <a:spcPts val="42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Intubated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RDS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exogenous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(grade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289" y="48259"/>
            <a:ext cx="4761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ahoma"/>
                <a:cs typeface="Tahoma"/>
              </a:rPr>
              <a:t>Recommendations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469" y="8204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369" y="797559"/>
            <a:ext cx="713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Mothers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 risk of delivering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babies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less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369" y="1089659"/>
            <a:ext cx="7186930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  <a:tabLst>
                <a:tab pos="490474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weeks gestation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antenatal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steroids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according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established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guidelines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regardless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availability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postnatal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69" y="20650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469" y="272541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469" y="36791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469" y="580135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369" y="2043429"/>
            <a:ext cx="7531734" cy="4711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289560">
              <a:lnSpc>
                <a:spcPct val="79900"/>
              </a:lnSpc>
              <a:spcBef>
                <a:spcPts val="67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Intubated 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RDS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exogenous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(grade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  <a:p>
            <a:pPr marL="12700" marR="211454">
              <a:lnSpc>
                <a:spcPct val="799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Intubated infants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meconium aspiration syndrome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requiring more than 50% oxygen should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exogenous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therapy (grade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  <a:p>
            <a:pPr marL="12700" marR="833119">
              <a:lnSpc>
                <a:spcPct val="80000"/>
              </a:lnSpc>
              <a:spcBef>
                <a:spcPts val="59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Sick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newborn infants with pneumonia and an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oxygenation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index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exogenous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therapy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 C).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01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Intubated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newborn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infants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 pulmonary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hemorrhage</a:t>
            </a:r>
            <a:endParaRPr sz="2400">
              <a:latin typeface="Tahoma"/>
              <a:cs typeface="Tahoma"/>
            </a:endParaRPr>
          </a:p>
          <a:p>
            <a:pPr marL="12700" marR="200660">
              <a:lnSpc>
                <a:spcPct val="799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leads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clinical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deterioration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exogenous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surfactant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therapy as one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aspect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of clinical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C).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used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preference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any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artificial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available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publication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statement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120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569" y="189229"/>
            <a:ext cx="7496809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FFFFFF"/>
                </a:solidFill>
              </a:rPr>
              <a:t>Infants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who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are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at</a:t>
            </a:r>
            <a:r>
              <a:rPr sz="2400" dirty="0">
                <a:solidFill>
                  <a:srgbClr val="FFFFFF"/>
                </a:solidFill>
              </a:rPr>
              <a:t> a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significant </a:t>
            </a:r>
            <a:r>
              <a:rPr sz="2400" spc="-5" dirty="0">
                <a:solidFill>
                  <a:srgbClr val="FFFFFF"/>
                </a:solidFill>
              </a:rPr>
              <a:t>risk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RDS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should 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receive </a:t>
            </a:r>
            <a:r>
              <a:rPr sz="2400" dirty="0">
                <a:solidFill>
                  <a:srgbClr val="FFFFFF"/>
                </a:solidFill>
              </a:rPr>
              <a:t>prophylactic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natural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surfactant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therapy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as </a:t>
            </a:r>
            <a:r>
              <a:rPr sz="2400" spc="-5" dirty="0">
                <a:solidFill>
                  <a:srgbClr val="FFFFFF"/>
                </a:solidFill>
              </a:rPr>
              <a:t>soon </a:t>
            </a:r>
            <a:r>
              <a:rPr sz="2400" spc="-73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as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they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are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stable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within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few minutes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after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intubation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7569" y="1066800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145668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1435100"/>
            <a:ext cx="681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RDS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persistent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recurrent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69" y="1727200"/>
            <a:ext cx="771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ventilatory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requirements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72 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45642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2019300"/>
            <a:ext cx="7706995" cy="4267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848994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life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repeated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doses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surfactant.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Administering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three doses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been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shown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benefit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01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Retreatment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should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considered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799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persistent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recurrent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oxygen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requirement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30%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more,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given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early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 2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initial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dose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or,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commonly,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initial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dose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400">
              <a:latin typeface="Tahoma"/>
              <a:cs typeface="Tahoma"/>
            </a:endParaRPr>
          </a:p>
          <a:p>
            <a:pPr marL="12700" marR="182245">
              <a:lnSpc>
                <a:spcPct val="800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Options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 ventilatory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management that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be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considered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prophylactic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include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rapid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weaning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extubation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CPAP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B).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01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Intubated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infants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with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RDS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exogenous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surfactant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transport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(grade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C).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177800"/>
            <a:ext cx="8016240" cy="57480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065" marR="92710" indent="-342900">
              <a:lnSpc>
                <a:spcPct val="80000"/>
              </a:lnSpc>
              <a:spcBef>
                <a:spcPts val="7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Centres administering surfactant to newborn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must ensure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continuous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on-site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availability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personnel competent and licensed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deal with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acute complications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assisted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ventilation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 therapy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(grade D).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Mothers with threatened delivery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before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32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weeks gestation should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transferred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a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tertiary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centre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all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possible (grade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B).</a:t>
            </a:r>
            <a:endParaRPr sz="2800">
              <a:latin typeface="Tahoma"/>
              <a:cs typeface="Tahoma"/>
            </a:endParaRPr>
          </a:p>
          <a:p>
            <a:pPr marL="393065" marR="43180" indent="-342900">
              <a:lnSpc>
                <a:spcPct val="79900"/>
              </a:lnSpc>
              <a:spcBef>
                <a:spcPts val="70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Infants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deliver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29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weeks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gestation outside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tertiary centre should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considered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immediate intubation followed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surfactant administration after stabilization,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competent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personnel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available (grade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A).</a:t>
            </a:r>
            <a:endParaRPr sz="2800">
              <a:latin typeface="Tahoma"/>
              <a:cs typeface="Tahoma"/>
            </a:endParaRPr>
          </a:p>
          <a:p>
            <a:pPr marL="393065" marR="472440" indent="-342900">
              <a:lnSpc>
                <a:spcPct val="79900"/>
              </a:lnSpc>
              <a:spcBef>
                <a:spcPts val="70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Further research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retreatment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criteria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and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optimal timing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prophylactic therapy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required.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619" y="2509520"/>
            <a:ext cx="5775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20" dirty="0"/>
              <a:t> </a:t>
            </a:r>
            <a:r>
              <a:rPr dirty="0"/>
              <a:t>units’</a:t>
            </a:r>
            <a:r>
              <a:rPr spc="-15" dirty="0"/>
              <a:t> </a:t>
            </a:r>
            <a:r>
              <a:rPr spc="-5" dirty="0"/>
              <a:t>protocols…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06870"/>
            <a:chOff x="0" y="0"/>
            <a:chExt cx="9144000" cy="6706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6909"/>
              <a:ext cx="8535670" cy="6029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0" y="152400"/>
              <a:ext cx="1600200" cy="901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30870" cy="5563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975359"/>
            <a:ext cx="7810500" cy="50761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115570" indent="-342900">
              <a:lnSpc>
                <a:spcPct val="89900"/>
              </a:lnSpc>
              <a:spcBef>
                <a:spcPts val="484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SP-C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promotes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 formation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phospholipid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film lining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alveolus. The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extent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its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role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in surfactant function is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uncertain.</a:t>
            </a:r>
            <a:endParaRPr sz="3200">
              <a:latin typeface="Tahoma"/>
              <a:cs typeface="Tahoma"/>
            </a:endParaRPr>
          </a:p>
          <a:p>
            <a:pPr marL="755015" marR="506095" lvl="1" indent="-285750">
              <a:lnSpc>
                <a:spcPct val="90000"/>
              </a:lnSpc>
              <a:spcBef>
                <a:spcPts val="69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Humans with SP-C deficiency do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respiratory distress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birth, but develop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interstitial pulmonary fibrosis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early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childhood.</a:t>
            </a:r>
            <a:endParaRPr sz="2800">
              <a:latin typeface="Tahoma"/>
              <a:cs typeface="Tahoma"/>
            </a:endParaRPr>
          </a:p>
          <a:p>
            <a:pPr marL="755015" marR="5080" lvl="1" indent="-285750">
              <a:lnSpc>
                <a:spcPct val="9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knockout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mouse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counterpart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human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disorder develops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progressive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pulmonary disorder with histological features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consistent with interstitial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pneumonitis.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472567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3159" y="927100"/>
            <a:ext cx="890269" cy="17780"/>
          </a:xfrm>
          <a:custGeom>
            <a:avLst/>
            <a:gdLst/>
            <a:ahLst/>
            <a:cxnLst/>
            <a:rect l="l" t="t" r="r" b="b"/>
            <a:pathLst>
              <a:path w="890270" h="17780">
                <a:moveTo>
                  <a:pt x="890269" y="0"/>
                </a:moveTo>
                <a:lnTo>
                  <a:pt x="0" y="0"/>
                </a:lnTo>
                <a:lnTo>
                  <a:pt x="0" y="17779"/>
                </a:lnTo>
                <a:lnTo>
                  <a:pt x="890269" y="17779"/>
                </a:lnTo>
                <a:lnTo>
                  <a:pt x="890269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2890" y="927099"/>
            <a:ext cx="1780539" cy="530860"/>
          </a:xfrm>
          <a:custGeom>
            <a:avLst/>
            <a:gdLst/>
            <a:ahLst/>
            <a:cxnLst/>
            <a:rect l="l" t="t" r="r" b="b"/>
            <a:pathLst>
              <a:path w="1780540" h="530860">
                <a:moveTo>
                  <a:pt x="890270" y="0"/>
                </a:moveTo>
                <a:lnTo>
                  <a:pt x="0" y="0"/>
                </a:lnTo>
                <a:lnTo>
                  <a:pt x="0" y="17780"/>
                </a:lnTo>
                <a:lnTo>
                  <a:pt x="890270" y="17780"/>
                </a:lnTo>
                <a:lnTo>
                  <a:pt x="890270" y="0"/>
                </a:lnTo>
                <a:close/>
              </a:path>
              <a:path w="1780540" h="530860">
                <a:moveTo>
                  <a:pt x="1780540" y="19050"/>
                </a:moveTo>
                <a:lnTo>
                  <a:pt x="890270" y="19050"/>
                </a:lnTo>
                <a:lnTo>
                  <a:pt x="890270" y="52070"/>
                </a:lnTo>
                <a:lnTo>
                  <a:pt x="890270" y="86360"/>
                </a:lnTo>
                <a:lnTo>
                  <a:pt x="890270" y="530860"/>
                </a:lnTo>
                <a:lnTo>
                  <a:pt x="1080770" y="530860"/>
                </a:lnTo>
                <a:lnTo>
                  <a:pt x="1080770" y="529590"/>
                </a:lnTo>
                <a:lnTo>
                  <a:pt x="1096010" y="529590"/>
                </a:lnTo>
                <a:lnTo>
                  <a:pt x="1096010" y="528320"/>
                </a:lnTo>
                <a:lnTo>
                  <a:pt x="1112520" y="528320"/>
                </a:lnTo>
                <a:lnTo>
                  <a:pt x="1112520" y="527050"/>
                </a:lnTo>
                <a:lnTo>
                  <a:pt x="1127760" y="527050"/>
                </a:lnTo>
                <a:lnTo>
                  <a:pt x="1127760" y="525780"/>
                </a:lnTo>
                <a:lnTo>
                  <a:pt x="1143000" y="525780"/>
                </a:lnTo>
                <a:lnTo>
                  <a:pt x="1143000" y="524510"/>
                </a:lnTo>
                <a:lnTo>
                  <a:pt x="1158240" y="524510"/>
                </a:lnTo>
                <a:lnTo>
                  <a:pt x="1158240" y="523240"/>
                </a:lnTo>
                <a:lnTo>
                  <a:pt x="1174750" y="523240"/>
                </a:lnTo>
                <a:lnTo>
                  <a:pt x="1174750" y="521970"/>
                </a:lnTo>
                <a:lnTo>
                  <a:pt x="1189990" y="521970"/>
                </a:lnTo>
                <a:lnTo>
                  <a:pt x="1189990" y="520700"/>
                </a:lnTo>
                <a:lnTo>
                  <a:pt x="1205230" y="520700"/>
                </a:lnTo>
                <a:lnTo>
                  <a:pt x="1205230" y="519430"/>
                </a:lnTo>
                <a:lnTo>
                  <a:pt x="1220457" y="519430"/>
                </a:lnTo>
                <a:lnTo>
                  <a:pt x="1220457" y="518160"/>
                </a:lnTo>
                <a:lnTo>
                  <a:pt x="1236980" y="518160"/>
                </a:lnTo>
                <a:lnTo>
                  <a:pt x="1236980" y="516890"/>
                </a:lnTo>
                <a:lnTo>
                  <a:pt x="1252207" y="516890"/>
                </a:lnTo>
                <a:lnTo>
                  <a:pt x="1252207" y="515620"/>
                </a:lnTo>
                <a:lnTo>
                  <a:pt x="1267460" y="515620"/>
                </a:lnTo>
                <a:lnTo>
                  <a:pt x="1267460" y="514350"/>
                </a:lnTo>
                <a:lnTo>
                  <a:pt x="1282700" y="514350"/>
                </a:lnTo>
                <a:lnTo>
                  <a:pt x="1282700" y="513080"/>
                </a:lnTo>
                <a:lnTo>
                  <a:pt x="1297940" y="513080"/>
                </a:lnTo>
                <a:lnTo>
                  <a:pt x="1297940" y="511810"/>
                </a:lnTo>
                <a:lnTo>
                  <a:pt x="1314450" y="511810"/>
                </a:lnTo>
                <a:lnTo>
                  <a:pt x="1314450" y="510540"/>
                </a:lnTo>
                <a:lnTo>
                  <a:pt x="1329690" y="510540"/>
                </a:lnTo>
                <a:lnTo>
                  <a:pt x="1329690" y="509270"/>
                </a:lnTo>
                <a:lnTo>
                  <a:pt x="1344930" y="509270"/>
                </a:lnTo>
                <a:lnTo>
                  <a:pt x="1344930" y="508000"/>
                </a:lnTo>
                <a:lnTo>
                  <a:pt x="1360170" y="508000"/>
                </a:lnTo>
                <a:lnTo>
                  <a:pt x="1360170" y="506730"/>
                </a:lnTo>
                <a:lnTo>
                  <a:pt x="1376680" y="506730"/>
                </a:lnTo>
                <a:lnTo>
                  <a:pt x="1376680" y="505460"/>
                </a:lnTo>
                <a:lnTo>
                  <a:pt x="1391920" y="505460"/>
                </a:lnTo>
                <a:lnTo>
                  <a:pt x="1391920" y="504190"/>
                </a:lnTo>
                <a:lnTo>
                  <a:pt x="1407160" y="504190"/>
                </a:lnTo>
                <a:lnTo>
                  <a:pt x="1407160" y="502920"/>
                </a:lnTo>
                <a:lnTo>
                  <a:pt x="1422400" y="502920"/>
                </a:lnTo>
                <a:lnTo>
                  <a:pt x="1422400" y="501650"/>
                </a:lnTo>
                <a:lnTo>
                  <a:pt x="1438910" y="501650"/>
                </a:lnTo>
                <a:lnTo>
                  <a:pt x="1438910" y="500380"/>
                </a:lnTo>
                <a:lnTo>
                  <a:pt x="1454150" y="500380"/>
                </a:lnTo>
                <a:lnTo>
                  <a:pt x="1454150" y="499110"/>
                </a:lnTo>
                <a:lnTo>
                  <a:pt x="1469390" y="499110"/>
                </a:lnTo>
                <a:lnTo>
                  <a:pt x="1469390" y="497840"/>
                </a:lnTo>
                <a:lnTo>
                  <a:pt x="1484630" y="497840"/>
                </a:lnTo>
                <a:lnTo>
                  <a:pt x="1484630" y="496570"/>
                </a:lnTo>
                <a:lnTo>
                  <a:pt x="1499870" y="496570"/>
                </a:lnTo>
                <a:lnTo>
                  <a:pt x="1499870" y="495300"/>
                </a:lnTo>
                <a:lnTo>
                  <a:pt x="1516380" y="495300"/>
                </a:lnTo>
                <a:lnTo>
                  <a:pt x="1516380" y="494030"/>
                </a:lnTo>
                <a:lnTo>
                  <a:pt x="1531620" y="494030"/>
                </a:lnTo>
                <a:lnTo>
                  <a:pt x="1531620" y="492760"/>
                </a:lnTo>
                <a:lnTo>
                  <a:pt x="1546860" y="492760"/>
                </a:lnTo>
                <a:lnTo>
                  <a:pt x="1546860" y="491490"/>
                </a:lnTo>
                <a:lnTo>
                  <a:pt x="1562100" y="491490"/>
                </a:lnTo>
                <a:lnTo>
                  <a:pt x="1562100" y="490220"/>
                </a:lnTo>
                <a:lnTo>
                  <a:pt x="1578610" y="490220"/>
                </a:lnTo>
                <a:lnTo>
                  <a:pt x="1578610" y="488950"/>
                </a:lnTo>
                <a:lnTo>
                  <a:pt x="1593850" y="488950"/>
                </a:lnTo>
                <a:lnTo>
                  <a:pt x="1593850" y="487680"/>
                </a:lnTo>
                <a:lnTo>
                  <a:pt x="1609090" y="487680"/>
                </a:lnTo>
                <a:lnTo>
                  <a:pt x="1609090" y="486410"/>
                </a:lnTo>
                <a:lnTo>
                  <a:pt x="1624330" y="486410"/>
                </a:lnTo>
                <a:lnTo>
                  <a:pt x="1624330" y="485140"/>
                </a:lnTo>
                <a:lnTo>
                  <a:pt x="1640840" y="485140"/>
                </a:lnTo>
                <a:lnTo>
                  <a:pt x="1640840" y="483870"/>
                </a:lnTo>
                <a:lnTo>
                  <a:pt x="1656080" y="483870"/>
                </a:lnTo>
                <a:lnTo>
                  <a:pt x="1656080" y="482600"/>
                </a:lnTo>
                <a:lnTo>
                  <a:pt x="1671320" y="482600"/>
                </a:lnTo>
                <a:lnTo>
                  <a:pt x="1671320" y="481330"/>
                </a:lnTo>
                <a:lnTo>
                  <a:pt x="1686560" y="481330"/>
                </a:lnTo>
                <a:lnTo>
                  <a:pt x="1686560" y="480060"/>
                </a:lnTo>
                <a:lnTo>
                  <a:pt x="1701800" y="480060"/>
                </a:lnTo>
                <a:lnTo>
                  <a:pt x="1701800" y="478790"/>
                </a:lnTo>
                <a:lnTo>
                  <a:pt x="1718310" y="478790"/>
                </a:lnTo>
                <a:lnTo>
                  <a:pt x="1718310" y="477520"/>
                </a:lnTo>
                <a:lnTo>
                  <a:pt x="1733550" y="477520"/>
                </a:lnTo>
                <a:lnTo>
                  <a:pt x="1733550" y="476250"/>
                </a:lnTo>
                <a:lnTo>
                  <a:pt x="1748790" y="476250"/>
                </a:lnTo>
                <a:lnTo>
                  <a:pt x="1748790" y="474980"/>
                </a:lnTo>
                <a:lnTo>
                  <a:pt x="1764030" y="474980"/>
                </a:lnTo>
                <a:lnTo>
                  <a:pt x="1764030" y="473710"/>
                </a:lnTo>
                <a:lnTo>
                  <a:pt x="1772920" y="473710"/>
                </a:lnTo>
                <a:lnTo>
                  <a:pt x="1772920" y="224790"/>
                </a:lnTo>
                <a:lnTo>
                  <a:pt x="1774190" y="224790"/>
                </a:lnTo>
                <a:lnTo>
                  <a:pt x="1774190" y="190500"/>
                </a:lnTo>
                <a:lnTo>
                  <a:pt x="1775460" y="190500"/>
                </a:lnTo>
                <a:lnTo>
                  <a:pt x="1775460" y="156210"/>
                </a:lnTo>
                <a:lnTo>
                  <a:pt x="1776730" y="156210"/>
                </a:lnTo>
                <a:lnTo>
                  <a:pt x="1776730" y="120650"/>
                </a:lnTo>
                <a:lnTo>
                  <a:pt x="1778000" y="120650"/>
                </a:lnTo>
                <a:lnTo>
                  <a:pt x="1778000" y="86360"/>
                </a:lnTo>
                <a:lnTo>
                  <a:pt x="1779270" y="86360"/>
                </a:lnTo>
                <a:lnTo>
                  <a:pt x="1779270" y="52070"/>
                </a:lnTo>
                <a:lnTo>
                  <a:pt x="1780540" y="52070"/>
                </a:lnTo>
                <a:lnTo>
                  <a:pt x="1780540" y="1905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51350" y="927100"/>
            <a:ext cx="1781810" cy="618490"/>
            <a:chOff x="4451350" y="927100"/>
            <a:chExt cx="1781810" cy="618490"/>
          </a:xfrm>
        </p:grpSpPr>
        <p:sp>
          <p:nvSpPr>
            <p:cNvPr id="5" name="object 5"/>
            <p:cNvSpPr/>
            <p:nvPr/>
          </p:nvSpPr>
          <p:spPr>
            <a:xfrm>
              <a:off x="5342890" y="946149"/>
              <a:ext cx="890269" cy="599440"/>
            </a:xfrm>
            <a:custGeom>
              <a:avLst/>
              <a:gdLst/>
              <a:ahLst/>
              <a:cxnLst/>
              <a:rect l="l" t="t" r="r" b="b"/>
              <a:pathLst>
                <a:path w="890270" h="599440">
                  <a:moveTo>
                    <a:pt x="890270" y="0"/>
                  </a:moveTo>
                  <a:lnTo>
                    <a:pt x="0" y="0"/>
                  </a:lnTo>
                  <a:lnTo>
                    <a:pt x="0" y="527050"/>
                  </a:lnTo>
                  <a:lnTo>
                    <a:pt x="0" y="528320"/>
                  </a:lnTo>
                  <a:lnTo>
                    <a:pt x="0" y="599440"/>
                  </a:lnTo>
                  <a:lnTo>
                    <a:pt x="8890" y="599440"/>
                  </a:lnTo>
                  <a:lnTo>
                    <a:pt x="8890" y="598170"/>
                  </a:lnTo>
                  <a:lnTo>
                    <a:pt x="24130" y="598170"/>
                  </a:lnTo>
                  <a:lnTo>
                    <a:pt x="24130" y="596900"/>
                  </a:lnTo>
                  <a:lnTo>
                    <a:pt x="40640" y="596900"/>
                  </a:lnTo>
                  <a:lnTo>
                    <a:pt x="40640" y="595630"/>
                  </a:lnTo>
                  <a:lnTo>
                    <a:pt x="55880" y="595630"/>
                  </a:lnTo>
                  <a:lnTo>
                    <a:pt x="55880" y="594360"/>
                  </a:lnTo>
                  <a:lnTo>
                    <a:pt x="71120" y="594360"/>
                  </a:lnTo>
                  <a:lnTo>
                    <a:pt x="71120" y="593090"/>
                  </a:lnTo>
                  <a:lnTo>
                    <a:pt x="86360" y="593090"/>
                  </a:lnTo>
                  <a:lnTo>
                    <a:pt x="86360" y="591820"/>
                  </a:lnTo>
                  <a:lnTo>
                    <a:pt x="102870" y="591820"/>
                  </a:lnTo>
                  <a:lnTo>
                    <a:pt x="102870" y="590550"/>
                  </a:lnTo>
                  <a:lnTo>
                    <a:pt x="118110" y="590550"/>
                  </a:lnTo>
                  <a:lnTo>
                    <a:pt x="118110" y="589280"/>
                  </a:lnTo>
                  <a:lnTo>
                    <a:pt x="133350" y="589280"/>
                  </a:lnTo>
                  <a:lnTo>
                    <a:pt x="133350" y="588010"/>
                  </a:lnTo>
                  <a:lnTo>
                    <a:pt x="148590" y="588010"/>
                  </a:lnTo>
                  <a:lnTo>
                    <a:pt x="148590" y="586740"/>
                  </a:lnTo>
                  <a:lnTo>
                    <a:pt x="165100" y="586740"/>
                  </a:lnTo>
                  <a:lnTo>
                    <a:pt x="165100" y="585470"/>
                  </a:lnTo>
                  <a:lnTo>
                    <a:pt x="180340" y="585470"/>
                  </a:lnTo>
                  <a:lnTo>
                    <a:pt x="180340" y="584200"/>
                  </a:lnTo>
                  <a:lnTo>
                    <a:pt x="195580" y="584200"/>
                  </a:lnTo>
                  <a:lnTo>
                    <a:pt x="195580" y="582930"/>
                  </a:lnTo>
                  <a:lnTo>
                    <a:pt x="210820" y="582930"/>
                  </a:lnTo>
                  <a:lnTo>
                    <a:pt x="210820" y="581660"/>
                  </a:lnTo>
                  <a:lnTo>
                    <a:pt x="226060" y="581660"/>
                  </a:lnTo>
                  <a:lnTo>
                    <a:pt x="226060" y="580390"/>
                  </a:lnTo>
                  <a:lnTo>
                    <a:pt x="242570" y="580390"/>
                  </a:lnTo>
                  <a:lnTo>
                    <a:pt x="242570" y="579120"/>
                  </a:lnTo>
                  <a:lnTo>
                    <a:pt x="257810" y="579120"/>
                  </a:lnTo>
                  <a:lnTo>
                    <a:pt x="257810" y="577850"/>
                  </a:lnTo>
                  <a:lnTo>
                    <a:pt x="273050" y="577850"/>
                  </a:lnTo>
                  <a:lnTo>
                    <a:pt x="273050" y="576580"/>
                  </a:lnTo>
                  <a:lnTo>
                    <a:pt x="288290" y="576580"/>
                  </a:lnTo>
                  <a:lnTo>
                    <a:pt x="288290" y="575310"/>
                  </a:lnTo>
                  <a:lnTo>
                    <a:pt x="304800" y="575310"/>
                  </a:lnTo>
                  <a:lnTo>
                    <a:pt x="304800" y="574040"/>
                  </a:lnTo>
                  <a:lnTo>
                    <a:pt x="320040" y="574040"/>
                  </a:lnTo>
                  <a:lnTo>
                    <a:pt x="320040" y="572770"/>
                  </a:lnTo>
                  <a:lnTo>
                    <a:pt x="335280" y="572770"/>
                  </a:lnTo>
                  <a:lnTo>
                    <a:pt x="335280" y="571500"/>
                  </a:lnTo>
                  <a:lnTo>
                    <a:pt x="350520" y="571500"/>
                  </a:lnTo>
                  <a:lnTo>
                    <a:pt x="350520" y="570230"/>
                  </a:lnTo>
                  <a:lnTo>
                    <a:pt x="367030" y="570230"/>
                  </a:lnTo>
                  <a:lnTo>
                    <a:pt x="367030" y="568960"/>
                  </a:lnTo>
                  <a:lnTo>
                    <a:pt x="382270" y="568960"/>
                  </a:lnTo>
                  <a:lnTo>
                    <a:pt x="382270" y="567690"/>
                  </a:lnTo>
                  <a:lnTo>
                    <a:pt x="397510" y="567690"/>
                  </a:lnTo>
                  <a:lnTo>
                    <a:pt x="397510" y="566420"/>
                  </a:lnTo>
                  <a:lnTo>
                    <a:pt x="412750" y="566420"/>
                  </a:lnTo>
                  <a:lnTo>
                    <a:pt x="412750" y="565150"/>
                  </a:lnTo>
                  <a:lnTo>
                    <a:pt x="427990" y="565150"/>
                  </a:lnTo>
                  <a:lnTo>
                    <a:pt x="427990" y="563880"/>
                  </a:lnTo>
                  <a:lnTo>
                    <a:pt x="444500" y="563880"/>
                  </a:lnTo>
                  <a:lnTo>
                    <a:pt x="444500" y="562610"/>
                  </a:lnTo>
                  <a:lnTo>
                    <a:pt x="459740" y="562610"/>
                  </a:lnTo>
                  <a:lnTo>
                    <a:pt x="459740" y="561340"/>
                  </a:lnTo>
                  <a:lnTo>
                    <a:pt x="474980" y="561340"/>
                  </a:lnTo>
                  <a:lnTo>
                    <a:pt x="474980" y="560070"/>
                  </a:lnTo>
                  <a:lnTo>
                    <a:pt x="490220" y="560070"/>
                  </a:lnTo>
                  <a:lnTo>
                    <a:pt x="490220" y="558800"/>
                  </a:lnTo>
                  <a:lnTo>
                    <a:pt x="506730" y="558800"/>
                  </a:lnTo>
                  <a:lnTo>
                    <a:pt x="506730" y="557530"/>
                  </a:lnTo>
                  <a:lnTo>
                    <a:pt x="521970" y="557530"/>
                  </a:lnTo>
                  <a:lnTo>
                    <a:pt x="521970" y="556260"/>
                  </a:lnTo>
                  <a:lnTo>
                    <a:pt x="537210" y="556260"/>
                  </a:lnTo>
                  <a:lnTo>
                    <a:pt x="537210" y="554990"/>
                  </a:lnTo>
                  <a:lnTo>
                    <a:pt x="552450" y="554990"/>
                  </a:lnTo>
                  <a:lnTo>
                    <a:pt x="552450" y="553720"/>
                  </a:lnTo>
                  <a:lnTo>
                    <a:pt x="568960" y="553720"/>
                  </a:lnTo>
                  <a:lnTo>
                    <a:pt x="568960" y="552450"/>
                  </a:lnTo>
                  <a:lnTo>
                    <a:pt x="584200" y="552450"/>
                  </a:lnTo>
                  <a:lnTo>
                    <a:pt x="584200" y="551180"/>
                  </a:lnTo>
                  <a:lnTo>
                    <a:pt x="599440" y="551180"/>
                  </a:lnTo>
                  <a:lnTo>
                    <a:pt x="599440" y="549910"/>
                  </a:lnTo>
                  <a:lnTo>
                    <a:pt x="614680" y="549910"/>
                  </a:lnTo>
                  <a:lnTo>
                    <a:pt x="614680" y="548640"/>
                  </a:lnTo>
                  <a:lnTo>
                    <a:pt x="629920" y="548640"/>
                  </a:lnTo>
                  <a:lnTo>
                    <a:pt x="629920" y="547370"/>
                  </a:lnTo>
                  <a:lnTo>
                    <a:pt x="646430" y="547370"/>
                  </a:lnTo>
                  <a:lnTo>
                    <a:pt x="646430" y="546100"/>
                  </a:lnTo>
                  <a:lnTo>
                    <a:pt x="661670" y="546100"/>
                  </a:lnTo>
                  <a:lnTo>
                    <a:pt x="661670" y="544830"/>
                  </a:lnTo>
                  <a:lnTo>
                    <a:pt x="676910" y="544830"/>
                  </a:lnTo>
                  <a:lnTo>
                    <a:pt x="676910" y="543560"/>
                  </a:lnTo>
                  <a:lnTo>
                    <a:pt x="692150" y="543560"/>
                  </a:lnTo>
                  <a:lnTo>
                    <a:pt x="692150" y="542290"/>
                  </a:lnTo>
                  <a:lnTo>
                    <a:pt x="708660" y="542290"/>
                  </a:lnTo>
                  <a:lnTo>
                    <a:pt x="708660" y="541020"/>
                  </a:lnTo>
                  <a:lnTo>
                    <a:pt x="723900" y="541020"/>
                  </a:lnTo>
                  <a:lnTo>
                    <a:pt x="723900" y="539750"/>
                  </a:lnTo>
                  <a:lnTo>
                    <a:pt x="739140" y="539750"/>
                  </a:lnTo>
                  <a:lnTo>
                    <a:pt x="739140" y="538480"/>
                  </a:lnTo>
                  <a:lnTo>
                    <a:pt x="754380" y="538480"/>
                  </a:lnTo>
                  <a:lnTo>
                    <a:pt x="754380" y="537210"/>
                  </a:lnTo>
                  <a:lnTo>
                    <a:pt x="770890" y="537210"/>
                  </a:lnTo>
                  <a:lnTo>
                    <a:pt x="770890" y="535940"/>
                  </a:lnTo>
                  <a:lnTo>
                    <a:pt x="786130" y="535940"/>
                  </a:lnTo>
                  <a:lnTo>
                    <a:pt x="786130" y="534670"/>
                  </a:lnTo>
                  <a:lnTo>
                    <a:pt x="801370" y="534670"/>
                  </a:lnTo>
                  <a:lnTo>
                    <a:pt x="801370" y="533400"/>
                  </a:lnTo>
                  <a:lnTo>
                    <a:pt x="816610" y="533400"/>
                  </a:lnTo>
                  <a:lnTo>
                    <a:pt x="816610" y="532130"/>
                  </a:lnTo>
                  <a:lnTo>
                    <a:pt x="831850" y="532130"/>
                  </a:lnTo>
                  <a:lnTo>
                    <a:pt x="831850" y="530860"/>
                  </a:lnTo>
                  <a:lnTo>
                    <a:pt x="848360" y="530860"/>
                  </a:lnTo>
                  <a:lnTo>
                    <a:pt x="848360" y="529590"/>
                  </a:lnTo>
                  <a:lnTo>
                    <a:pt x="863600" y="529590"/>
                  </a:lnTo>
                  <a:lnTo>
                    <a:pt x="863600" y="528320"/>
                  </a:lnTo>
                  <a:lnTo>
                    <a:pt x="878840" y="528320"/>
                  </a:lnTo>
                  <a:lnTo>
                    <a:pt x="878840" y="527050"/>
                  </a:lnTo>
                  <a:lnTo>
                    <a:pt x="890270" y="52705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1350" y="927100"/>
              <a:ext cx="891540" cy="17780"/>
            </a:xfrm>
            <a:custGeom>
              <a:avLst/>
              <a:gdLst/>
              <a:ahLst/>
              <a:cxnLst/>
              <a:rect l="l" t="t" r="r" b="b"/>
              <a:pathLst>
                <a:path w="891539" h="17780">
                  <a:moveTo>
                    <a:pt x="891539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891539" y="1777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61079" y="927100"/>
            <a:ext cx="1781810" cy="690880"/>
            <a:chOff x="3561079" y="927100"/>
            <a:chExt cx="1781810" cy="690880"/>
          </a:xfrm>
        </p:grpSpPr>
        <p:sp>
          <p:nvSpPr>
            <p:cNvPr id="8" name="object 8"/>
            <p:cNvSpPr/>
            <p:nvPr/>
          </p:nvSpPr>
          <p:spPr>
            <a:xfrm>
              <a:off x="4451350" y="946149"/>
              <a:ext cx="891540" cy="671830"/>
            </a:xfrm>
            <a:custGeom>
              <a:avLst/>
              <a:gdLst/>
              <a:ahLst/>
              <a:cxnLst/>
              <a:rect l="l" t="t" r="r" b="b"/>
              <a:pathLst>
                <a:path w="891539" h="671830">
                  <a:moveTo>
                    <a:pt x="891540" y="0"/>
                  </a:moveTo>
                  <a:lnTo>
                    <a:pt x="0" y="0"/>
                  </a:lnTo>
                  <a:lnTo>
                    <a:pt x="0" y="599440"/>
                  </a:lnTo>
                  <a:lnTo>
                    <a:pt x="0" y="600710"/>
                  </a:lnTo>
                  <a:lnTo>
                    <a:pt x="0" y="671830"/>
                  </a:lnTo>
                  <a:lnTo>
                    <a:pt x="15240" y="671830"/>
                  </a:lnTo>
                  <a:lnTo>
                    <a:pt x="15240" y="670560"/>
                  </a:lnTo>
                  <a:lnTo>
                    <a:pt x="30480" y="670560"/>
                  </a:lnTo>
                  <a:lnTo>
                    <a:pt x="30480" y="669290"/>
                  </a:lnTo>
                  <a:lnTo>
                    <a:pt x="46990" y="669290"/>
                  </a:lnTo>
                  <a:lnTo>
                    <a:pt x="46990" y="668020"/>
                  </a:lnTo>
                  <a:lnTo>
                    <a:pt x="62230" y="668020"/>
                  </a:lnTo>
                  <a:lnTo>
                    <a:pt x="62230" y="666750"/>
                  </a:lnTo>
                  <a:lnTo>
                    <a:pt x="77470" y="666750"/>
                  </a:lnTo>
                  <a:lnTo>
                    <a:pt x="77470" y="665480"/>
                  </a:lnTo>
                  <a:lnTo>
                    <a:pt x="92710" y="665480"/>
                  </a:lnTo>
                  <a:lnTo>
                    <a:pt x="92710" y="664210"/>
                  </a:lnTo>
                  <a:lnTo>
                    <a:pt x="107950" y="664210"/>
                  </a:lnTo>
                  <a:lnTo>
                    <a:pt x="107950" y="662940"/>
                  </a:lnTo>
                  <a:lnTo>
                    <a:pt x="124460" y="662940"/>
                  </a:lnTo>
                  <a:lnTo>
                    <a:pt x="124460" y="661670"/>
                  </a:lnTo>
                  <a:lnTo>
                    <a:pt x="139700" y="661670"/>
                  </a:lnTo>
                  <a:lnTo>
                    <a:pt x="139700" y="660400"/>
                  </a:lnTo>
                  <a:lnTo>
                    <a:pt x="154940" y="660400"/>
                  </a:lnTo>
                  <a:lnTo>
                    <a:pt x="154940" y="659130"/>
                  </a:lnTo>
                  <a:lnTo>
                    <a:pt x="170180" y="659130"/>
                  </a:lnTo>
                  <a:lnTo>
                    <a:pt x="170180" y="657860"/>
                  </a:lnTo>
                  <a:lnTo>
                    <a:pt x="186690" y="657860"/>
                  </a:lnTo>
                  <a:lnTo>
                    <a:pt x="186690" y="656590"/>
                  </a:lnTo>
                  <a:lnTo>
                    <a:pt x="201930" y="656590"/>
                  </a:lnTo>
                  <a:lnTo>
                    <a:pt x="201930" y="655320"/>
                  </a:lnTo>
                  <a:lnTo>
                    <a:pt x="217170" y="655320"/>
                  </a:lnTo>
                  <a:lnTo>
                    <a:pt x="217170" y="654050"/>
                  </a:lnTo>
                  <a:lnTo>
                    <a:pt x="232410" y="654050"/>
                  </a:lnTo>
                  <a:lnTo>
                    <a:pt x="232410" y="652780"/>
                  </a:lnTo>
                  <a:lnTo>
                    <a:pt x="248920" y="652780"/>
                  </a:lnTo>
                  <a:lnTo>
                    <a:pt x="248920" y="651510"/>
                  </a:lnTo>
                  <a:lnTo>
                    <a:pt x="264160" y="651510"/>
                  </a:lnTo>
                  <a:lnTo>
                    <a:pt x="264160" y="650240"/>
                  </a:lnTo>
                  <a:lnTo>
                    <a:pt x="279400" y="650240"/>
                  </a:lnTo>
                  <a:lnTo>
                    <a:pt x="279400" y="648970"/>
                  </a:lnTo>
                  <a:lnTo>
                    <a:pt x="294640" y="648970"/>
                  </a:lnTo>
                  <a:lnTo>
                    <a:pt x="294640" y="647700"/>
                  </a:lnTo>
                  <a:lnTo>
                    <a:pt x="309880" y="647700"/>
                  </a:lnTo>
                  <a:lnTo>
                    <a:pt x="309880" y="646430"/>
                  </a:lnTo>
                  <a:lnTo>
                    <a:pt x="326390" y="646430"/>
                  </a:lnTo>
                  <a:lnTo>
                    <a:pt x="326390" y="645160"/>
                  </a:lnTo>
                  <a:lnTo>
                    <a:pt x="341630" y="645160"/>
                  </a:lnTo>
                  <a:lnTo>
                    <a:pt x="341630" y="643890"/>
                  </a:lnTo>
                  <a:lnTo>
                    <a:pt x="356870" y="643890"/>
                  </a:lnTo>
                  <a:lnTo>
                    <a:pt x="356870" y="642620"/>
                  </a:lnTo>
                  <a:lnTo>
                    <a:pt x="372110" y="642620"/>
                  </a:lnTo>
                  <a:lnTo>
                    <a:pt x="372110" y="641350"/>
                  </a:lnTo>
                  <a:lnTo>
                    <a:pt x="388620" y="641350"/>
                  </a:lnTo>
                  <a:lnTo>
                    <a:pt x="388620" y="640080"/>
                  </a:lnTo>
                  <a:lnTo>
                    <a:pt x="403860" y="640080"/>
                  </a:lnTo>
                  <a:lnTo>
                    <a:pt x="403860" y="638810"/>
                  </a:lnTo>
                  <a:lnTo>
                    <a:pt x="419100" y="638810"/>
                  </a:lnTo>
                  <a:lnTo>
                    <a:pt x="419100" y="637540"/>
                  </a:lnTo>
                  <a:lnTo>
                    <a:pt x="434340" y="637540"/>
                  </a:lnTo>
                  <a:lnTo>
                    <a:pt x="434340" y="636270"/>
                  </a:lnTo>
                  <a:lnTo>
                    <a:pt x="450850" y="636270"/>
                  </a:lnTo>
                  <a:lnTo>
                    <a:pt x="450850" y="635000"/>
                  </a:lnTo>
                  <a:lnTo>
                    <a:pt x="466090" y="635000"/>
                  </a:lnTo>
                  <a:lnTo>
                    <a:pt x="466090" y="633730"/>
                  </a:lnTo>
                  <a:lnTo>
                    <a:pt x="481330" y="633730"/>
                  </a:lnTo>
                  <a:lnTo>
                    <a:pt x="481330" y="632460"/>
                  </a:lnTo>
                  <a:lnTo>
                    <a:pt x="496570" y="632460"/>
                  </a:lnTo>
                  <a:lnTo>
                    <a:pt x="496570" y="631190"/>
                  </a:lnTo>
                  <a:lnTo>
                    <a:pt x="511810" y="631190"/>
                  </a:lnTo>
                  <a:lnTo>
                    <a:pt x="511810" y="629920"/>
                  </a:lnTo>
                  <a:lnTo>
                    <a:pt x="528320" y="629920"/>
                  </a:lnTo>
                  <a:lnTo>
                    <a:pt x="528320" y="628650"/>
                  </a:lnTo>
                  <a:lnTo>
                    <a:pt x="543560" y="628650"/>
                  </a:lnTo>
                  <a:lnTo>
                    <a:pt x="543560" y="627380"/>
                  </a:lnTo>
                  <a:lnTo>
                    <a:pt x="558800" y="627380"/>
                  </a:lnTo>
                  <a:lnTo>
                    <a:pt x="558800" y="626110"/>
                  </a:lnTo>
                  <a:lnTo>
                    <a:pt x="574040" y="626110"/>
                  </a:lnTo>
                  <a:lnTo>
                    <a:pt x="574040" y="624840"/>
                  </a:lnTo>
                  <a:lnTo>
                    <a:pt x="590550" y="624840"/>
                  </a:lnTo>
                  <a:lnTo>
                    <a:pt x="590550" y="623570"/>
                  </a:lnTo>
                  <a:lnTo>
                    <a:pt x="605790" y="623570"/>
                  </a:lnTo>
                  <a:lnTo>
                    <a:pt x="605790" y="622300"/>
                  </a:lnTo>
                  <a:lnTo>
                    <a:pt x="621030" y="622300"/>
                  </a:lnTo>
                  <a:lnTo>
                    <a:pt x="621030" y="621030"/>
                  </a:lnTo>
                  <a:lnTo>
                    <a:pt x="636270" y="621030"/>
                  </a:lnTo>
                  <a:lnTo>
                    <a:pt x="636270" y="619760"/>
                  </a:lnTo>
                  <a:lnTo>
                    <a:pt x="652780" y="619760"/>
                  </a:lnTo>
                  <a:lnTo>
                    <a:pt x="652780" y="618490"/>
                  </a:lnTo>
                  <a:lnTo>
                    <a:pt x="668020" y="618490"/>
                  </a:lnTo>
                  <a:lnTo>
                    <a:pt x="668020" y="617220"/>
                  </a:lnTo>
                  <a:lnTo>
                    <a:pt x="683260" y="617220"/>
                  </a:lnTo>
                  <a:lnTo>
                    <a:pt x="683260" y="615950"/>
                  </a:lnTo>
                  <a:lnTo>
                    <a:pt x="698500" y="615950"/>
                  </a:lnTo>
                  <a:lnTo>
                    <a:pt x="698500" y="614680"/>
                  </a:lnTo>
                  <a:lnTo>
                    <a:pt x="713740" y="614680"/>
                  </a:lnTo>
                  <a:lnTo>
                    <a:pt x="713740" y="613410"/>
                  </a:lnTo>
                  <a:lnTo>
                    <a:pt x="730250" y="613410"/>
                  </a:lnTo>
                  <a:lnTo>
                    <a:pt x="730250" y="612140"/>
                  </a:lnTo>
                  <a:lnTo>
                    <a:pt x="745490" y="612140"/>
                  </a:lnTo>
                  <a:lnTo>
                    <a:pt x="745490" y="610870"/>
                  </a:lnTo>
                  <a:lnTo>
                    <a:pt x="760730" y="610870"/>
                  </a:lnTo>
                  <a:lnTo>
                    <a:pt x="760730" y="609600"/>
                  </a:lnTo>
                  <a:lnTo>
                    <a:pt x="775970" y="609600"/>
                  </a:lnTo>
                  <a:lnTo>
                    <a:pt x="775970" y="608330"/>
                  </a:lnTo>
                  <a:lnTo>
                    <a:pt x="792480" y="608330"/>
                  </a:lnTo>
                  <a:lnTo>
                    <a:pt x="792480" y="607060"/>
                  </a:lnTo>
                  <a:lnTo>
                    <a:pt x="807720" y="607060"/>
                  </a:lnTo>
                  <a:lnTo>
                    <a:pt x="807720" y="605790"/>
                  </a:lnTo>
                  <a:lnTo>
                    <a:pt x="822960" y="605790"/>
                  </a:lnTo>
                  <a:lnTo>
                    <a:pt x="822960" y="604520"/>
                  </a:lnTo>
                  <a:lnTo>
                    <a:pt x="838200" y="604520"/>
                  </a:lnTo>
                  <a:lnTo>
                    <a:pt x="838200" y="603250"/>
                  </a:lnTo>
                  <a:lnTo>
                    <a:pt x="854710" y="603250"/>
                  </a:lnTo>
                  <a:lnTo>
                    <a:pt x="854710" y="601980"/>
                  </a:lnTo>
                  <a:lnTo>
                    <a:pt x="869950" y="601980"/>
                  </a:lnTo>
                  <a:lnTo>
                    <a:pt x="869950" y="600710"/>
                  </a:lnTo>
                  <a:lnTo>
                    <a:pt x="885190" y="600710"/>
                  </a:lnTo>
                  <a:lnTo>
                    <a:pt x="885190" y="599440"/>
                  </a:lnTo>
                  <a:lnTo>
                    <a:pt x="891540" y="5994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1079" y="927100"/>
              <a:ext cx="890269" cy="17780"/>
            </a:xfrm>
            <a:custGeom>
              <a:avLst/>
              <a:gdLst/>
              <a:ahLst/>
              <a:cxnLst/>
              <a:rect l="l" t="t" r="r" b="b"/>
              <a:pathLst>
                <a:path w="890270" h="17780">
                  <a:moveTo>
                    <a:pt x="89027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890270" y="17779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670810" y="927100"/>
            <a:ext cx="1780539" cy="764540"/>
            <a:chOff x="2670810" y="927100"/>
            <a:chExt cx="1780539" cy="764540"/>
          </a:xfrm>
        </p:grpSpPr>
        <p:sp>
          <p:nvSpPr>
            <p:cNvPr id="11" name="object 11"/>
            <p:cNvSpPr/>
            <p:nvPr/>
          </p:nvSpPr>
          <p:spPr>
            <a:xfrm>
              <a:off x="3561080" y="946149"/>
              <a:ext cx="890269" cy="745490"/>
            </a:xfrm>
            <a:custGeom>
              <a:avLst/>
              <a:gdLst/>
              <a:ahLst/>
              <a:cxnLst/>
              <a:rect l="l" t="t" r="r" b="b"/>
              <a:pathLst>
                <a:path w="890270" h="745489">
                  <a:moveTo>
                    <a:pt x="89027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0" y="674370"/>
                  </a:lnTo>
                  <a:lnTo>
                    <a:pt x="0" y="745490"/>
                  </a:lnTo>
                  <a:lnTo>
                    <a:pt x="5080" y="745490"/>
                  </a:lnTo>
                  <a:lnTo>
                    <a:pt x="5080" y="744220"/>
                  </a:lnTo>
                  <a:lnTo>
                    <a:pt x="20320" y="744220"/>
                  </a:lnTo>
                  <a:lnTo>
                    <a:pt x="20320" y="742950"/>
                  </a:lnTo>
                  <a:lnTo>
                    <a:pt x="35560" y="742950"/>
                  </a:lnTo>
                  <a:lnTo>
                    <a:pt x="35560" y="741680"/>
                  </a:lnTo>
                  <a:lnTo>
                    <a:pt x="50800" y="741680"/>
                  </a:lnTo>
                  <a:lnTo>
                    <a:pt x="50800" y="740410"/>
                  </a:lnTo>
                  <a:lnTo>
                    <a:pt x="67310" y="740410"/>
                  </a:lnTo>
                  <a:lnTo>
                    <a:pt x="67310" y="739140"/>
                  </a:lnTo>
                  <a:lnTo>
                    <a:pt x="82550" y="739140"/>
                  </a:lnTo>
                  <a:lnTo>
                    <a:pt x="82550" y="737870"/>
                  </a:lnTo>
                  <a:lnTo>
                    <a:pt x="97790" y="737870"/>
                  </a:lnTo>
                  <a:lnTo>
                    <a:pt x="97790" y="736600"/>
                  </a:lnTo>
                  <a:lnTo>
                    <a:pt x="113030" y="736600"/>
                  </a:lnTo>
                  <a:lnTo>
                    <a:pt x="113030" y="735330"/>
                  </a:lnTo>
                  <a:lnTo>
                    <a:pt x="128270" y="735330"/>
                  </a:lnTo>
                  <a:lnTo>
                    <a:pt x="128270" y="734060"/>
                  </a:lnTo>
                  <a:lnTo>
                    <a:pt x="144780" y="734060"/>
                  </a:lnTo>
                  <a:lnTo>
                    <a:pt x="144780" y="732790"/>
                  </a:lnTo>
                  <a:lnTo>
                    <a:pt x="160020" y="732790"/>
                  </a:lnTo>
                  <a:lnTo>
                    <a:pt x="160020" y="731520"/>
                  </a:lnTo>
                  <a:lnTo>
                    <a:pt x="175260" y="731520"/>
                  </a:lnTo>
                  <a:lnTo>
                    <a:pt x="175260" y="730250"/>
                  </a:lnTo>
                  <a:lnTo>
                    <a:pt x="190500" y="730250"/>
                  </a:lnTo>
                  <a:lnTo>
                    <a:pt x="190500" y="728980"/>
                  </a:lnTo>
                  <a:lnTo>
                    <a:pt x="207010" y="728980"/>
                  </a:lnTo>
                  <a:lnTo>
                    <a:pt x="207010" y="727710"/>
                  </a:lnTo>
                  <a:lnTo>
                    <a:pt x="222250" y="727710"/>
                  </a:lnTo>
                  <a:lnTo>
                    <a:pt x="222250" y="726440"/>
                  </a:lnTo>
                  <a:lnTo>
                    <a:pt x="237490" y="726440"/>
                  </a:lnTo>
                  <a:lnTo>
                    <a:pt x="237490" y="725170"/>
                  </a:lnTo>
                  <a:lnTo>
                    <a:pt x="252730" y="725170"/>
                  </a:lnTo>
                  <a:lnTo>
                    <a:pt x="252730" y="723900"/>
                  </a:lnTo>
                  <a:lnTo>
                    <a:pt x="269240" y="723900"/>
                  </a:lnTo>
                  <a:lnTo>
                    <a:pt x="269240" y="722630"/>
                  </a:lnTo>
                  <a:lnTo>
                    <a:pt x="284480" y="722630"/>
                  </a:lnTo>
                  <a:lnTo>
                    <a:pt x="284480" y="721360"/>
                  </a:lnTo>
                  <a:lnTo>
                    <a:pt x="299720" y="721360"/>
                  </a:lnTo>
                  <a:lnTo>
                    <a:pt x="299720" y="720090"/>
                  </a:lnTo>
                  <a:lnTo>
                    <a:pt x="314960" y="720090"/>
                  </a:lnTo>
                  <a:lnTo>
                    <a:pt x="314960" y="718820"/>
                  </a:lnTo>
                  <a:lnTo>
                    <a:pt x="330200" y="718820"/>
                  </a:lnTo>
                  <a:lnTo>
                    <a:pt x="330200" y="717550"/>
                  </a:lnTo>
                  <a:lnTo>
                    <a:pt x="346710" y="717550"/>
                  </a:lnTo>
                  <a:lnTo>
                    <a:pt x="346710" y="716280"/>
                  </a:lnTo>
                  <a:lnTo>
                    <a:pt x="361950" y="716280"/>
                  </a:lnTo>
                  <a:lnTo>
                    <a:pt x="361950" y="715010"/>
                  </a:lnTo>
                  <a:lnTo>
                    <a:pt x="377190" y="715010"/>
                  </a:lnTo>
                  <a:lnTo>
                    <a:pt x="377190" y="713740"/>
                  </a:lnTo>
                  <a:lnTo>
                    <a:pt x="392430" y="713740"/>
                  </a:lnTo>
                  <a:lnTo>
                    <a:pt x="392430" y="712470"/>
                  </a:lnTo>
                  <a:lnTo>
                    <a:pt x="408940" y="712470"/>
                  </a:lnTo>
                  <a:lnTo>
                    <a:pt x="408940" y="711200"/>
                  </a:lnTo>
                  <a:lnTo>
                    <a:pt x="424180" y="711200"/>
                  </a:lnTo>
                  <a:lnTo>
                    <a:pt x="424180" y="709930"/>
                  </a:lnTo>
                  <a:lnTo>
                    <a:pt x="439420" y="709930"/>
                  </a:lnTo>
                  <a:lnTo>
                    <a:pt x="439420" y="708660"/>
                  </a:lnTo>
                  <a:lnTo>
                    <a:pt x="454660" y="708660"/>
                  </a:lnTo>
                  <a:lnTo>
                    <a:pt x="454660" y="707390"/>
                  </a:lnTo>
                  <a:lnTo>
                    <a:pt x="471170" y="707390"/>
                  </a:lnTo>
                  <a:lnTo>
                    <a:pt x="471170" y="706120"/>
                  </a:lnTo>
                  <a:lnTo>
                    <a:pt x="486410" y="706120"/>
                  </a:lnTo>
                  <a:lnTo>
                    <a:pt x="486410" y="704850"/>
                  </a:lnTo>
                  <a:lnTo>
                    <a:pt x="501650" y="704850"/>
                  </a:lnTo>
                  <a:lnTo>
                    <a:pt x="501650" y="703580"/>
                  </a:lnTo>
                  <a:lnTo>
                    <a:pt x="516890" y="703580"/>
                  </a:lnTo>
                  <a:lnTo>
                    <a:pt x="516890" y="702310"/>
                  </a:lnTo>
                  <a:lnTo>
                    <a:pt x="532130" y="702310"/>
                  </a:lnTo>
                  <a:lnTo>
                    <a:pt x="532130" y="701040"/>
                  </a:lnTo>
                  <a:lnTo>
                    <a:pt x="548640" y="701040"/>
                  </a:lnTo>
                  <a:lnTo>
                    <a:pt x="548640" y="699770"/>
                  </a:lnTo>
                  <a:lnTo>
                    <a:pt x="563880" y="699770"/>
                  </a:lnTo>
                  <a:lnTo>
                    <a:pt x="563880" y="698500"/>
                  </a:lnTo>
                  <a:lnTo>
                    <a:pt x="579120" y="698500"/>
                  </a:lnTo>
                  <a:lnTo>
                    <a:pt x="579120" y="697230"/>
                  </a:lnTo>
                  <a:lnTo>
                    <a:pt x="594360" y="697230"/>
                  </a:lnTo>
                  <a:lnTo>
                    <a:pt x="594360" y="695960"/>
                  </a:lnTo>
                  <a:lnTo>
                    <a:pt x="610870" y="695960"/>
                  </a:lnTo>
                  <a:lnTo>
                    <a:pt x="610870" y="694690"/>
                  </a:lnTo>
                  <a:lnTo>
                    <a:pt x="626110" y="694690"/>
                  </a:lnTo>
                  <a:lnTo>
                    <a:pt x="626110" y="693420"/>
                  </a:lnTo>
                  <a:lnTo>
                    <a:pt x="641350" y="693420"/>
                  </a:lnTo>
                  <a:lnTo>
                    <a:pt x="641350" y="692150"/>
                  </a:lnTo>
                  <a:lnTo>
                    <a:pt x="656590" y="692150"/>
                  </a:lnTo>
                  <a:lnTo>
                    <a:pt x="656590" y="690880"/>
                  </a:lnTo>
                  <a:lnTo>
                    <a:pt x="673100" y="690880"/>
                  </a:lnTo>
                  <a:lnTo>
                    <a:pt x="673100" y="689610"/>
                  </a:lnTo>
                  <a:lnTo>
                    <a:pt x="688340" y="689610"/>
                  </a:lnTo>
                  <a:lnTo>
                    <a:pt x="688340" y="688340"/>
                  </a:lnTo>
                  <a:lnTo>
                    <a:pt x="703580" y="688340"/>
                  </a:lnTo>
                  <a:lnTo>
                    <a:pt x="703580" y="687070"/>
                  </a:lnTo>
                  <a:lnTo>
                    <a:pt x="718820" y="687070"/>
                  </a:lnTo>
                  <a:lnTo>
                    <a:pt x="718820" y="685800"/>
                  </a:lnTo>
                  <a:lnTo>
                    <a:pt x="734060" y="685800"/>
                  </a:lnTo>
                  <a:lnTo>
                    <a:pt x="734060" y="684530"/>
                  </a:lnTo>
                  <a:lnTo>
                    <a:pt x="750570" y="684530"/>
                  </a:lnTo>
                  <a:lnTo>
                    <a:pt x="750570" y="683260"/>
                  </a:lnTo>
                  <a:lnTo>
                    <a:pt x="765810" y="683260"/>
                  </a:lnTo>
                  <a:lnTo>
                    <a:pt x="765810" y="681990"/>
                  </a:lnTo>
                  <a:lnTo>
                    <a:pt x="781050" y="681990"/>
                  </a:lnTo>
                  <a:lnTo>
                    <a:pt x="781050" y="680720"/>
                  </a:lnTo>
                  <a:lnTo>
                    <a:pt x="796290" y="680720"/>
                  </a:lnTo>
                  <a:lnTo>
                    <a:pt x="796290" y="679450"/>
                  </a:lnTo>
                  <a:lnTo>
                    <a:pt x="812800" y="679450"/>
                  </a:lnTo>
                  <a:lnTo>
                    <a:pt x="812800" y="678180"/>
                  </a:lnTo>
                  <a:lnTo>
                    <a:pt x="828040" y="678180"/>
                  </a:lnTo>
                  <a:lnTo>
                    <a:pt x="828040" y="676910"/>
                  </a:lnTo>
                  <a:lnTo>
                    <a:pt x="843280" y="676910"/>
                  </a:lnTo>
                  <a:lnTo>
                    <a:pt x="843280" y="675640"/>
                  </a:lnTo>
                  <a:lnTo>
                    <a:pt x="858520" y="675640"/>
                  </a:lnTo>
                  <a:lnTo>
                    <a:pt x="858520" y="674370"/>
                  </a:lnTo>
                  <a:lnTo>
                    <a:pt x="875030" y="674370"/>
                  </a:lnTo>
                  <a:lnTo>
                    <a:pt x="875030" y="673100"/>
                  </a:lnTo>
                  <a:lnTo>
                    <a:pt x="890270" y="67310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0810" y="927100"/>
              <a:ext cx="890269" cy="17780"/>
            </a:xfrm>
            <a:custGeom>
              <a:avLst/>
              <a:gdLst/>
              <a:ahLst/>
              <a:cxnLst/>
              <a:rect l="l" t="t" r="r" b="b"/>
              <a:pathLst>
                <a:path w="890270" h="17780">
                  <a:moveTo>
                    <a:pt x="890269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890269" y="17779"/>
                  </a:lnTo>
                  <a:lnTo>
                    <a:pt x="890269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05710" y="927100"/>
            <a:ext cx="1055370" cy="836930"/>
            <a:chOff x="2505710" y="927100"/>
            <a:chExt cx="1055370" cy="836930"/>
          </a:xfrm>
        </p:grpSpPr>
        <p:sp>
          <p:nvSpPr>
            <p:cNvPr id="14" name="object 14"/>
            <p:cNvSpPr/>
            <p:nvPr/>
          </p:nvSpPr>
          <p:spPr>
            <a:xfrm>
              <a:off x="2670810" y="946149"/>
              <a:ext cx="890269" cy="817880"/>
            </a:xfrm>
            <a:custGeom>
              <a:avLst/>
              <a:gdLst/>
              <a:ahLst/>
              <a:cxnLst/>
              <a:rect l="l" t="t" r="r" b="b"/>
              <a:pathLst>
                <a:path w="890270" h="817880">
                  <a:moveTo>
                    <a:pt x="890270" y="0"/>
                  </a:moveTo>
                  <a:lnTo>
                    <a:pt x="0" y="0"/>
                  </a:lnTo>
                  <a:lnTo>
                    <a:pt x="0" y="745490"/>
                  </a:lnTo>
                  <a:lnTo>
                    <a:pt x="0" y="746760"/>
                  </a:lnTo>
                  <a:lnTo>
                    <a:pt x="0" y="817880"/>
                  </a:lnTo>
                  <a:lnTo>
                    <a:pt x="8890" y="817880"/>
                  </a:lnTo>
                  <a:lnTo>
                    <a:pt x="8890" y="816610"/>
                  </a:lnTo>
                  <a:lnTo>
                    <a:pt x="25400" y="816610"/>
                  </a:lnTo>
                  <a:lnTo>
                    <a:pt x="25400" y="815340"/>
                  </a:lnTo>
                  <a:lnTo>
                    <a:pt x="40640" y="815340"/>
                  </a:lnTo>
                  <a:lnTo>
                    <a:pt x="40640" y="814070"/>
                  </a:lnTo>
                  <a:lnTo>
                    <a:pt x="55880" y="814070"/>
                  </a:lnTo>
                  <a:lnTo>
                    <a:pt x="55880" y="812800"/>
                  </a:lnTo>
                  <a:lnTo>
                    <a:pt x="71120" y="812800"/>
                  </a:lnTo>
                  <a:lnTo>
                    <a:pt x="71120" y="811530"/>
                  </a:lnTo>
                  <a:lnTo>
                    <a:pt x="87630" y="811530"/>
                  </a:lnTo>
                  <a:lnTo>
                    <a:pt x="87630" y="810260"/>
                  </a:lnTo>
                  <a:lnTo>
                    <a:pt x="102870" y="810260"/>
                  </a:lnTo>
                  <a:lnTo>
                    <a:pt x="102870" y="808990"/>
                  </a:lnTo>
                  <a:lnTo>
                    <a:pt x="118110" y="808990"/>
                  </a:lnTo>
                  <a:lnTo>
                    <a:pt x="118110" y="807720"/>
                  </a:lnTo>
                  <a:lnTo>
                    <a:pt x="133350" y="807720"/>
                  </a:lnTo>
                  <a:lnTo>
                    <a:pt x="133350" y="806450"/>
                  </a:lnTo>
                  <a:lnTo>
                    <a:pt x="149860" y="806450"/>
                  </a:lnTo>
                  <a:lnTo>
                    <a:pt x="149860" y="805180"/>
                  </a:lnTo>
                  <a:lnTo>
                    <a:pt x="165100" y="805180"/>
                  </a:lnTo>
                  <a:lnTo>
                    <a:pt x="165100" y="803910"/>
                  </a:lnTo>
                  <a:lnTo>
                    <a:pt x="180340" y="803910"/>
                  </a:lnTo>
                  <a:lnTo>
                    <a:pt x="180340" y="802640"/>
                  </a:lnTo>
                  <a:lnTo>
                    <a:pt x="195580" y="802640"/>
                  </a:lnTo>
                  <a:lnTo>
                    <a:pt x="195580" y="801370"/>
                  </a:lnTo>
                  <a:lnTo>
                    <a:pt x="210820" y="801370"/>
                  </a:lnTo>
                  <a:lnTo>
                    <a:pt x="210820" y="800100"/>
                  </a:lnTo>
                  <a:lnTo>
                    <a:pt x="227330" y="800100"/>
                  </a:lnTo>
                  <a:lnTo>
                    <a:pt x="227330" y="798830"/>
                  </a:lnTo>
                  <a:lnTo>
                    <a:pt x="242570" y="798830"/>
                  </a:lnTo>
                  <a:lnTo>
                    <a:pt x="242570" y="797560"/>
                  </a:lnTo>
                  <a:lnTo>
                    <a:pt x="257810" y="797560"/>
                  </a:lnTo>
                  <a:lnTo>
                    <a:pt x="257810" y="796290"/>
                  </a:lnTo>
                  <a:lnTo>
                    <a:pt x="273050" y="796290"/>
                  </a:lnTo>
                  <a:lnTo>
                    <a:pt x="273050" y="795020"/>
                  </a:lnTo>
                  <a:lnTo>
                    <a:pt x="289560" y="795020"/>
                  </a:lnTo>
                  <a:lnTo>
                    <a:pt x="289560" y="793750"/>
                  </a:lnTo>
                  <a:lnTo>
                    <a:pt x="304800" y="793750"/>
                  </a:lnTo>
                  <a:lnTo>
                    <a:pt x="304800" y="792480"/>
                  </a:lnTo>
                  <a:lnTo>
                    <a:pt x="320040" y="792480"/>
                  </a:lnTo>
                  <a:lnTo>
                    <a:pt x="320040" y="791210"/>
                  </a:lnTo>
                  <a:lnTo>
                    <a:pt x="335280" y="791210"/>
                  </a:lnTo>
                  <a:lnTo>
                    <a:pt x="335280" y="789940"/>
                  </a:lnTo>
                  <a:lnTo>
                    <a:pt x="351790" y="789940"/>
                  </a:lnTo>
                  <a:lnTo>
                    <a:pt x="351790" y="788670"/>
                  </a:lnTo>
                  <a:lnTo>
                    <a:pt x="367030" y="788670"/>
                  </a:lnTo>
                  <a:lnTo>
                    <a:pt x="367030" y="787400"/>
                  </a:lnTo>
                  <a:lnTo>
                    <a:pt x="382270" y="787400"/>
                  </a:lnTo>
                  <a:lnTo>
                    <a:pt x="382270" y="786130"/>
                  </a:lnTo>
                  <a:lnTo>
                    <a:pt x="397510" y="786130"/>
                  </a:lnTo>
                  <a:lnTo>
                    <a:pt x="397510" y="784860"/>
                  </a:lnTo>
                  <a:lnTo>
                    <a:pt x="412750" y="784860"/>
                  </a:lnTo>
                  <a:lnTo>
                    <a:pt x="412750" y="783590"/>
                  </a:lnTo>
                  <a:lnTo>
                    <a:pt x="429260" y="783590"/>
                  </a:lnTo>
                  <a:lnTo>
                    <a:pt x="429260" y="782320"/>
                  </a:lnTo>
                  <a:lnTo>
                    <a:pt x="444500" y="782320"/>
                  </a:lnTo>
                  <a:lnTo>
                    <a:pt x="444500" y="781050"/>
                  </a:lnTo>
                  <a:lnTo>
                    <a:pt x="459740" y="781050"/>
                  </a:lnTo>
                  <a:lnTo>
                    <a:pt x="459740" y="779780"/>
                  </a:lnTo>
                  <a:lnTo>
                    <a:pt x="474980" y="779780"/>
                  </a:lnTo>
                  <a:lnTo>
                    <a:pt x="474980" y="778510"/>
                  </a:lnTo>
                  <a:lnTo>
                    <a:pt x="491490" y="778510"/>
                  </a:lnTo>
                  <a:lnTo>
                    <a:pt x="491490" y="777240"/>
                  </a:lnTo>
                  <a:lnTo>
                    <a:pt x="506730" y="777240"/>
                  </a:lnTo>
                  <a:lnTo>
                    <a:pt x="506730" y="775970"/>
                  </a:lnTo>
                  <a:lnTo>
                    <a:pt x="521970" y="775970"/>
                  </a:lnTo>
                  <a:lnTo>
                    <a:pt x="521970" y="774700"/>
                  </a:lnTo>
                  <a:lnTo>
                    <a:pt x="537210" y="774700"/>
                  </a:lnTo>
                  <a:lnTo>
                    <a:pt x="537210" y="773430"/>
                  </a:lnTo>
                  <a:lnTo>
                    <a:pt x="553720" y="773430"/>
                  </a:lnTo>
                  <a:lnTo>
                    <a:pt x="553720" y="772160"/>
                  </a:lnTo>
                  <a:lnTo>
                    <a:pt x="568960" y="772160"/>
                  </a:lnTo>
                  <a:lnTo>
                    <a:pt x="568960" y="770890"/>
                  </a:lnTo>
                  <a:lnTo>
                    <a:pt x="584200" y="770890"/>
                  </a:lnTo>
                  <a:lnTo>
                    <a:pt x="584200" y="769620"/>
                  </a:lnTo>
                  <a:lnTo>
                    <a:pt x="599440" y="769620"/>
                  </a:lnTo>
                  <a:lnTo>
                    <a:pt x="599440" y="768350"/>
                  </a:lnTo>
                  <a:lnTo>
                    <a:pt x="614680" y="768350"/>
                  </a:lnTo>
                  <a:lnTo>
                    <a:pt x="614680" y="767080"/>
                  </a:lnTo>
                  <a:lnTo>
                    <a:pt x="631190" y="767080"/>
                  </a:lnTo>
                  <a:lnTo>
                    <a:pt x="631190" y="765810"/>
                  </a:lnTo>
                  <a:lnTo>
                    <a:pt x="646430" y="765810"/>
                  </a:lnTo>
                  <a:lnTo>
                    <a:pt x="646430" y="764540"/>
                  </a:lnTo>
                  <a:lnTo>
                    <a:pt x="661670" y="764540"/>
                  </a:lnTo>
                  <a:lnTo>
                    <a:pt x="661670" y="763270"/>
                  </a:lnTo>
                  <a:lnTo>
                    <a:pt x="676910" y="763270"/>
                  </a:lnTo>
                  <a:lnTo>
                    <a:pt x="676910" y="762000"/>
                  </a:lnTo>
                  <a:lnTo>
                    <a:pt x="693420" y="762000"/>
                  </a:lnTo>
                  <a:lnTo>
                    <a:pt x="693420" y="760730"/>
                  </a:lnTo>
                  <a:lnTo>
                    <a:pt x="708660" y="760730"/>
                  </a:lnTo>
                  <a:lnTo>
                    <a:pt x="708660" y="759460"/>
                  </a:lnTo>
                  <a:lnTo>
                    <a:pt x="723900" y="759460"/>
                  </a:lnTo>
                  <a:lnTo>
                    <a:pt x="723900" y="758190"/>
                  </a:lnTo>
                  <a:lnTo>
                    <a:pt x="739140" y="758190"/>
                  </a:lnTo>
                  <a:lnTo>
                    <a:pt x="739140" y="756920"/>
                  </a:lnTo>
                  <a:lnTo>
                    <a:pt x="755650" y="756920"/>
                  </a:lnTo>
                  <a:lnTo>
                    <a:pt x="755650" y="755650"/>
                  </a:lnTo>
                  <a:lnTo>
                    <a:pt x="770890" y="755650"/>
                  </a:lnTo>
                  <a:lnTo>
                    <a:pt x="770890" y="754380"/>
                  </a:lnTo>
                  <a:lnTo>
                    <a:pt x="786130" y="754380"/>
                  </a:lnTo>
                  <a:lnTo>
                    <a:pt x="786130" y="753110"/>
                  </a:lnTo>
                  <a:lnTo>
                    <a:pt x="801370" y="753110"/>
                  </a:lnTo>
                  <a:lnTo>
                    <a:pt x="801370" y="751840"/>
                  </a:lnTo>
                  <a:lnTo>
                    <a:pt x="816610" y="751840"/>
                  </a:lnTo>
                  <a:lnTo>
                    <a:pt x="816610" y="750570"/>
                  </a:lnTo>
                  <a:lnTo>
                    <a:pt x="833120" y="750570"/>
                  </a:lnTo>
                  <a:lnTo>
                    <a:pt x="833120" y="749300"/>
                  </a:lnTo>
                  <a:lnTo>
                    <a:pt x="848360" y="749300"/>
                  </a:lnTo>
                  <a:lnTo>
                    <a:pt x="848360" y="748030"/>
                  </a:lnTo>
                  <a:lnTo>
                    <a:pt x="863600" y="748030"/>
                  </a:lnTo>
                  <a:lnTo>
                    <a:pt x="863600" y="746760"/>
                  </a:lnTo>
                  <a:lnTo>
                    <a:pt x="878840" y="746760"/>
                  </a:lnTo>
                  <a:lnTo>
                    <a:pt x="878840" y="745490"/>
                  </a:lnTo>
                  <a:lnTo>
                    <a:pt x="890270" y="74549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05710" y="927100"/>
              <a:ext cx="165100" cy="17780"/>
            </a:xfrm>
            <a:custGeom>
              <a:avLst/>
              <a:gdLst/>
              <a:ahLst/>
              <a:cxnLst/>
              <a:rect l="l" t="t" r="r" b="b"/>
              <a:pathLst>
                <a:path w="165100" h="17780">
                  <a:moveTo>
                    <a:pt x="0" y="17779"/>
                  </a:moveTo>
                  <a:lnTo>
                    <a:pt x="165100" y="17779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7779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779270" y="1764029"/>
            <a:ext cx="885190" cy="72390"/>
          </a:xfrm>
          <a:custGeom>
            <a:avLst/>
            <a:gdLst/>
            <a:ahLst/>
            <a:cxnLst/>
            <a:rect l="l" t="t" r="r" b="b"/>
            <a:pathLst>
              <a:path w="885189" h="72389">
                <a:moveTo>
                  <a:pt x="88519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15240" y="72390"/>
                </a:lnTo>
                <a:lnTo>
                  <a:pt x="15240" y="71120"/>
                </a:lnTo>
                <a:lnTo>
                  <a:pt x="30480" y="71120"/>
                </a:lnTo>
                <a:lnTo>
                  <a:pt x="30480" y="69850"/>
                </a:lnTo>
                <a:lnTo>
                  <a:pt x="46990" y="69850"/>
                </a:lnTo>
                <a:lnTo>
                  <a:pt x="46990" y="68580"/>
                </a:lnTo>
                <a:lnTo>
                  <a:pt x="62230" y="68580"/>
                </a:lnTo>
                <a:lnTo>
                  <a:pt x="62230" y="67310"/>
                </a:lnTo>
                <a:lnTo>
                  <a:pt x="77470" y="67310"/>
                </a:lnTo>
                <a:lnTo>
                  <a:pt x="77470" y="66040"/>
                </a:lnTo>
                <a:lnTo>
                  <a:pt x="92710" y="66040"/>
                </a:lnTo>
                <a:lnTo>
                  <a:pt x="92710" y="64770"/>
                </a:lnTo>
                <a:lnTo>
                  <a:pt x="109220" y="64770"/>
                </a:lnTo>
                <a:lnTo>
                  <a:pt x="109220" y="63500"/>
                </a:lnTo>
                <a:lnTo>
                  <a:pt x="124460" y="63500"/>
                </a:lnTo>
                <a:lnTo>
                  <a:pt x="124460" y="62230"/>
                </a:lnTo>
                <a:lnTo>
                  <a:pt x="139700" y="62230"/>
                </a:lnTo>
                <a:lnTo>
                  <a:pt x="139700" y="60960"/>
                </a:lnTo>
                <a:lnTo>
                  <a:pt x="154940" y="60960"/>
                </a:lnTo>
                <a:lnTo>
                  <a:pt x="154940" y="59690"/>
                </a:lnTo>
                <a:lnTo>
                  <a:pt x="171450" y="59690"/>
                </a:lnTo>
                <a:lnTo>
                  <a:pt x="171450" y="58420"/>
                </a:lnTo>
                <a:lnTo>
                  <a:pt x="186690" y="58420"/>
                </a:lnTo>
                <a:lnTo>
                  <a:pt x="186690" y="57150"/>
                </a:lnTo>
                <a:lnTo>
                  <a:pt x="201930" y="57150"/>
                </a:lnTo>
                <a:lnTo>
                  <a:pt x="201930" y="55880"/>
                </a:lnTo>
                <a:lnTo>
                  <a:pt x="217170" y="55880"/>
                </a:lnTo>
                <a:lnTo>
                  <a:pt x="217170" y="54610"/>
                </a:lnTo>
                <a:lnTo>
                  <a:pt x="232410" y="54610"/>
                </a:lnTo>
                <a:lnTo>
                  <a:pt x="232410" y="53340"/>
                </a:lnTo>
                <a:lnTo>
                  <a:pt x="248920" y="53340"/>
                </a:lnTo>
                <a:lnTo>
                  <a:pt x="248920" y="52070"/>
                </a:lnTo>
                <a:lnTo>
                  <a:pt x="264160" y="52070"/>
                </a:lnTo>
                <a:lnTo>
                  <a:pt x="264160" y="50800"/>
                </a:lnTo>
                <a:lnTo>
                  <a:pt x="279400" y="50800"/>
                </a:lnTo>
                <a:lnTo>
                  <a:pt x="279400" y="49530"/>
                </a:lnTo>
                <a:lnTo>
                  <a:pt x="294640" y="49530"/>
                </a:lnTo>
                <a:lnTo>
                  <a:pt x="294640" y="48260"/>
                </a:lnTo>
                <a:lnTo>
                  <a:pt x="311150" y="48260"/>
                </a:lnTo>
                <a:lnTo>
                  <a:pt x="311150" y="46990"/>
                </a:lnTo>
                <a:lnTo>
                  <a:pt x="326390" y="46990"/>
                </a:lnTo>
                <a:lnTo>
                  <a:pt x="326390" y="45720"/>
                </a:lnTo>
                <a:lnTo>
                  <a:pt x="341630" y="45720"/>
                </a:lnTo>
                <a:lnTo>
                  <a:pt x="341630" y="44450"/>
                </a:lnTo>
                <a:lnTo>
                  <a:pt x="356870" y="44450"/>
                </a:lnTo>
                <a:lnTo>
                  <a:pt x="356870" y="43180"/>
                </a:lnTo>
                <a:lnTo>
                  <a:pt x="373380" y="43180"/>
                </a:lnTo>
                <a:lnTo>
                  <a:pt x="373380" y="41910"/>
                </a:lnTo>
                <a:lnTo>
                  <a:pt x="388620" y="41910"/>
                </a:lnTo>
                <a:lnTo>
                  <a:pt x="388620" y="40640"/>
                </a:lnTo>
                <a:lnTo>
                  <a:pt x="403860" y="40640"/>
                </a:lnTo>
                <a:lnTo>
                  <a:pt x="403860" y="39370"/>
                </a:lnTo>
                <a:lnTo>
                  <a:pt x="419100" y="39370"/>
                </a:lnTo>
                <a:lnTo>
                  <a:pt x="419100" y="38100"/>
                </a:lnTo>
                <a:lnTo>
                  <a:pt x="434340" y="38100"/>
                </a:lnTo>
                <a:lnTo>
                  <a:pt x="434340" y="36830"/>
                </a:lnTo>
                <a:lnTo>
                  <a:pt x="450850" y="36830"/>
                </a:lnTo>
                <a:lnTo>
                  <a:pt x="450850" y="35560"/>
                </a:lnTo>
                <a:lnTo>
                  <a:pt x="466090" y="35560"/>
                </a:lnTo>
                <a:lnTo>
                  <a:pt x="466090" y="34290"/>
                </a:lnTo>
                <a:lnTo>
                  <a:pt x="481330" y="34290"/>
                </a:lnTo>
                <a:lnTo>
                  <a:pt x="481330" y="33020"/>
                </a:lnTo>
                <a:lnTo>
                  <a:pt x="496570" y="33020"/>
                </a:lnTo>
                <a:lnTo>
                  <a:pt x="496570" y="31750"/>
                </a:lnTo>
                <a:lnTo>
                  <a:pt x="513080" y="31750"/>
                </a:lnTo>
                <a:lnTo>
                  <a:pt x="513080" y="30480"/>
                </a:lnTo>
                <a:lnTo>
                  <a:pt x="528320" y="30480"/>
                </a:lnTo>
                <a:lnTo>
                  <a:pt x="528320" y="29210"/>
                </a:lnTo>
                <a:lnTo>
                  <a:pt x="543560" y="29210"/>
                </a:lnTo>
                <a:lnTo>
                  <a:pt x="543560" y="27940"/>
                </a:lnTo>
                <a:lnTo>
                  <a:pt x="558800" y="27940"/>
                </a:lnTo>
                <a:lnTo>
                  <a:pt x="558800" y="26670"/>
                </a:lnTo>
                <a:lnTo>
                  <a:pt x="575310" y="26670"/>
                </a:lnTo>
                <a:lnTo>
                  <a:pt x="575310" y="25400"/>
                </a:lnTo>
                <a:lnTo>
                  <a:pt x="590550" y="25400"/>
                </a:lnTo>
                <a:lnTo>
                  <a:pt x="590550" y="24130"/>
                </a:lnTo>
                <a:lnTo>
                  <a:pt x="605790" y="24130"/>
                </a:lnTo>
                <a:lnTo>
                  <a:pt x="605790" y="22860"/>
                </a:lnTo>
                <a:lnTo>
                  <a:pt x="621030" y="22860"/>
                </a:lnTo>
                <a:lnTo>
                  <a:pt x="621030" y="21590"/>
                </a:lnTo>
                <a:lnTo>
                  <a:pt x="636270" y="21590"/>
                </a:lnTo>
                <a:lnTo>
                  <a:pt x="636270" y="20320"/>
                </a:lnTo>
                <a:lnTo>
                  <a:pt x="652780" y="20320"/>
                </a:lnTo>
                <a:lnTo>
                  <a:pt x="652780" y="19050"/>
                </a:lnTo>
                <a:lnTo>
                  <a:pt x="668020" y="19050"/>
                </a:lnTo>
                <a:lnTo>
                  <a:pt x="668020" y="17780"/>
                </a:lnTo>
                <a:lnTo>
                  <a:pt x="683260" y="17780"/>
                </a:lnTo>
                <a:lnTo>
                  <a:pt x="683260" y="16510"/>
                </a:lnTo>
                <a:lnTo>
                  <a:pt x="698500" y="16510"/>
                </a:lnTo>
                <a:lnTo>
                  <a:pt x="698500" y="15240"/>
                </a:lnTo>
                <a:lnTo>
                  <a:pt x="715010" y="15240"/>
                </a:lnTo>
                <a:lnTo>
                  <a:pt x="715010" y="13970"/>
                </a:lnTo>
                <a:lnTo>
                  <a:pt x="730250" y="13970"/>
                </a:lnTo>
                <a:lnTo>
                  <a:pt x="730250" y="12700"/>
                </a:lnTo>
                <a:lnTo>
                  <a:pt x="745490" y="12700"/>
                </a:lnTo>
                <a:lnTo>
                  <a:pt x="745490" y="11430"/>
                </a:lnTo>
                <a:lnTo>
                  <a:pt x="760730" y="11430"/>
                </a:lnTo>
                <a:lnTo>
                  <a:pt x="760730" y="10160"/>
                </a:lnTo>
                <a:lnTo>
                  <a:pt x="777240" y="10160"/>
                </a:lnTo>
                <a:lnTo>
                  <a:pt x="777240" y="8890"/>
                </a:lnTo>
                <a:lnTo>
                  <a:pt x="792480" y="8890"/>
                </a:lnTo>
                <a:lnTo>
                  <a:pt x="792480" y="7620"/>
                </a:lnTo>
                <a:lnTo>
                  <a:pt x="807720" y="7620"/>
                </a:lnTo>
                <a:lnTo>
                  <a:pt x="807720" y="6350"/>
                </a:lnTo>
                <a:lnTo>
                  <a:pt x="822960" y="6350"/>
                </a:lnTo>
                <a:lnTo>
                  <a:pt x="822960" y="5080"/>
                </a:lnTo>
                <a:lnTo>
                  <a:pt x="838200" y="5080"/>
                </a:lnTo>
                <a:lnTo>
                  <a:pt x="838200" y="3810"/>
                </a:lnTo>
                <a:lnTo>
                  <a:pt x="854710" y="3810"/>
                </a:lnTo>
                <a:lnTo>
                  <a:pt x="854710" y="2540"/>
                </a:lnTo>
                <a:lnTo>
                  <a:pt x="869950" y="2540"/>
                </a:lnTo>
                <a:lnTo>
                  <a:pt x="869950" y="1270"/>
                </a:lnTo>
                <a:lnTo>
                  <a:pt x="885190" y="1270"/>
                </a:lnTo>
                <a:lnTo>
                  <a:pt x="88519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9270" y="946149"/>
            <a:ext cx="891540" cy="817880"/>
          </a:xfrm>
          <a:custGeom>
            <a:avLst/>
            <a:gdLst/>
            <a:ahLst/>
            <a:cxnLst/>
            <a:rect l="l" t="t" r="r" b="b"/>
            <a:pathLst>
              <a:path w="891539" h="817880">
                <a:moveTo>
                  <a:pt x="891540" y="0"/>
                </a:moveTo>
                <a:lnTo>
                  <a:pt x="448310" y="0"/>
                </a:lnTo>
                <a:lnTo>
                  <a:pt x="448310" y="163830"/>
                </a:lnTo>
                <a:lnTo>
                  <a:pt x="0" y="163830"/>
                </a:lnTo>
                <a:lnTo>
                  <a:pt x="0" y="817880"/>
                </a:lnTo>
                <a:lnTo>
                  <a:pt x="891540" y="817880"/>
                </a:lnTo>
                <a:lnTo>
                  <a:pt x="891540" y="163830"/>
                </a:lnTo>
                <a:lnTo>
                  <a:pt x="891540" y="0"/>
                </a:lnTo>
                <a:close/>
              </a:path>
            </a:pathLst>
          </a:custGeom>
          <a:solidFill>
            <a:srgbClr val="6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000" y="1837689"/>
            <a:ext cx="875030" cy="72390"/>
          </a:xfrm>
          <a:custGeom>
            <a:avLst/>
            <a:gdLst/>
            <a:ahLst/>
            <a:cxnLst/>
            <a:rect l="l" t="t" r="r" b="b"/>
            <a:pathLst>
              <a:path w="875030" h="72389">
                <a:moveTo>
                  <a:pt x="875030" y="0"/>
                </a:move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72390"/>
                </a:lnTo>
                <a:lnTo>
                  <a:pt x="5080" y="72390"/>
                </a:lnTo>
                <a:lnTo>
                  <a:pt x="5080" y="71120"/>
                </a:lnTo>
                <a:lnTo>
                  <a:pt x="20320" y="71120"/>
                </a:lnTo>
                <a:lnTo>
                  <a:pt x="20320" y="69850"/>
                </a:lnTo>
                <a:lnTo>
                  <a:pt x="35560" y="69850"/>
                </a:lnTo>
                <a:lnTo>
                  <a:pt x="35560" y="68580"/>
                </a:lnTo>
                <a:lnTo>
                  <a:pt x="52070" y="68580"/>
                </a:lnTo>
                <a:lnTo>
                  <a:pt x="52070" y="67310"/>
                </a:lnTo>
                <a:lnTo>
                  <a:pt x="67310" y="67310"/>
                </a:lnTo>
                <a:lnTo>
                  <a:pt x="67310" y="66040"/>
                </a:lnTo>
                <a:lnTo>
                  <a:pt x="82550" y="66040"/>
                </a:lnTo>
                <a:lnTo>
                  <a:pt x="82550" y="64770"/>
                </a:lnTo>
                <a:lnTo>
                  <a:pt x="97790" y="64770"/>
                </a:lnTo>
                <a:lnTo>
                  <a:pt x="97790" y="63500"/>
                </a:lnTo>
                <a:lnTo>
                  <a:pt x="113030" y="63500"/>
                </a:lnTo>
                <a:lnTo>
                  <a:pt x="113030" y="62230"/>
                </a:lnTo>
                <a:lnTo>
                  <a:pt x="129540" y="62230"/>
                </a:lnTo>
                <a:lnTo>
                  <a:pt x="129540" y="60960"/>
                </a:lnTo>
                <a:lnTo>
                  <a:pt x="144780" y="60960"/>
                </a:lnTo>
                <a:lnTo>
                  <a:pt x="144780" y="59690"/>
                </a:lnTo>
                <a:lnTo>
                  <a:pt x="160020" y="59690"/>
                </a:lnTo>
                <a:lnTo>
                  <a:pt x="160020" y="58420"/>
                </a:lnTo>
                <a:lnTo>
                  <a:pt x="175260" y="58420"/>
                </a:lnTo>
                <a:lnTo>
                  <a:pt x="175260" y="57150"/>
                </a:lnTo>
                <a:lnTo>
                  <a:pt x="191770" y="57150"/>
                </a:lnTo>
                <a:lnTo>
                  <a:pt x="191770" y="55880"/>
                </a:lnTo>
                <a:lnTo>
                  <a:pt x="207010" y="55880"/>
                </a:lnTo>
                <a:lnTo>
                  <a:pt x="207010" y="54610"/>
                </a:lnTo>
                <a:lnTo>
                  <a:pt x="222250" y="54610"/>
                </a:lnTo>
                <a:lnTo>
                  <a:pt x="222250" y="53340"/>
                </a:lnTo>
                <a:lnTo>
                  <a:pt x="237490" y="53340"/>
                </a:lnTo>
                <a:lnTo>
                  <a:pt x="237490" y="52070"/>
                </a:lnTo>
                <a:lnTo>
                  <a:pt x="254000" y="52070"/>
                </a:lnTo>
                <a:lnTo>
                  <a:pt x="254000" y="50800"/>
                </a:lnTo>
                <a:lnTo>
                  <a:pt x="269240" y="50800"/>
                </a:lnTo>
                <a:lnTo>
                  <a:pt x="269240" y="49530"/>
                </a:lnTo>
                <a:lnTo>
                  <a:pt x="284480" y="49530"/>
                </a:lnTo>
                <a:lnTo>
                  <a:pt x="284480" y="48260"/>
                </a:lnTo>
                <a:lnTo>
                  <a:pt x="299720" y="48260"/>
                </a:lnTo>
                <a:lnTo>
                  <a:pt x="299720" y="46990"/>
                </a:lnTo>
                <a:lnTo>
                  <a:pt x="314960" y="46990"/>
                </a:lnTo>
                <a:lnTo>
                  <a:pt x="314960" y="45720"/>
                </a:lnTo>
                <a:lnTo>
                  <a:pt x="331470" y="45720"/>
                </a:lnTo>
                <a:lnTo>
                  <a:pt x="331470" y="44450"/>
                </a:lnTo>
                <a:lnTo>
                  <a:pt x="346710" y="44450"/>
                </a:lnTo>
                <a:lnTo>
                  <a:pt x="346710" y="43180"/>
                </a:lnTo>
                <a:lnTo>
                  <a:pt x="361950" y="43180"/>
                </a:lnTo>
                <a:lnTo>
                  <a:pt x="361950" y="41910"/>
                </a:lnTo>
                <a:lnTo>
                  <a:pt x="377190" y="41910"/>
                </a:lnTo>
                <a:lnTo>
                  <a:pt x="377190" y="40640"/>
                </a:lnTo>
                <a:lnTo>
                  <a:pt x="393700" y="40640"/>
                </a:lnTo>
                <a:lnTo>
                  <a:pt x="393700" y="39370"/>
                </a:lnTo>
                <a:lnTo>
                  <a:pt x="408940" y="39370"/>
                </a:lnTo>
                <a:lnTo>
                  <a:pt x="408940" y="38100"/>
                </a:lnTo>
                <a:lnTo>
                  <a:pt x="424180" y="38100"/>
                </a:lnTo>
                <a:lnTo>
                  <a:pt x="424180" y="36830"/>
                </a:lnTo>
                <a:lnTo>
                  <a:pt x="439420" y="36830"/>
                </a:lnTo>
                <a:lnTo>
                  <a:pt x="439420" y="35560"/>
                </a:lnTo>
                <a:lnTo>
                  <a:pt x="455930" y="35560"/>
                </a:lnTo>
                <a:lnTo>
                  <a:pt x="455930" y="34290"/>
                </a:lnTo>
                <a:lnTo>
                  <a:pt x="471170" y="34290"/>
                </a:lnTo>
                <a:lnTo>
                  <a:pt x="471170" y="33020"/>
                </a:lnTo>
                <a:lnTo>
                  <a:pt x="486410" y="33020"/>
                </a:lnTo>
                <a:lnTo>
                  <a:pt x="486410" y="31750"/>
                </a:lnTo>
                <a:lnTo>
                  <a:pt x="501650" y="31750"/>
                </a:lnTo>
                <a:lnTo>
                  <a:pt x="501650" y="30480"/>
                </a:lnTo>
                <a:lnTo>
                  <a:pt x="516890" y="30480"/>
                </a:lnTo>
                <a:lnTo>
                  <a:pt x="516890" y="29210"/>
                </a:lnTo>
                <a:lnTo>
                  <a:pt x="533400" y="29210"/>
                </a:lnTo>
                <a:lnTo>
                  <a:pt x="533400" y="27940"/>
                </a:lnTo>
                <a:lnTo>
                  <a:pt x="548640" y="27940"/>
                </a:lnTo>
                <a:lnTo>
                  <a:pt x="548640" y="26670"/>
                </a:lnTo>
                <a:lnTo>
                  <a:pt x="563880" y="26670"/>
                </a:lnTo>
                <a:lnTo>
                  <a:pt x="563880" y="25400"/>
                </a:lnTo>
                <a:lnTo>
                  <a:pt x="579120" y="25400"/>
                </a:lnTo>
                <a:lnTo>
                  <a:pt x="579120" y="24130"/>
                </a:lnTo>
                <a:lnTo>
                  <a:pt x="595630" y="24130"/>
                </a:lnTo>
                <a:lnTo>
                  <a:pt x="595630" y="22860"/>
                </a:lnTo>
                <a:lnTo>
                  <a:pt x="610870" y="22860"/>
                </a:lnTo>
                <a:lnTo>
                  <a:pt x="610870" y="21590"/>
                </a:lnTo>
                <a:lnTo>
                  <a:pt x="626110" y="21590"/>
                </a:lnTo>
                <a:lnTo>
                  <a:pt x="626110" y="20320"/>
                </a:lnTo>
                <a:lnTo>
                  <a:pt x="641350" y="20320"/>
                </a:lnTo>
                <a:lnTo>
                  <a:pt x="641350" y="19050"/>
                </a:lnTo>
                <a:lnTo>
                  <a:pt x="657860" y="19050"/>
                </a:lnTo>
                <a:lnTo>
                  <a:pt x="657860" y="17780"/>
                </a:lnTo>
                <a:lnTo>
                  <a:pt x="673100" y="17780"/>
                </a:lnTo>
                <a:lnTo>
                  <a:pt x="673100" y="16510"/>
                </a:lnTo>
                <a:lnTo>
                  <a:pt x="688340" y="16510"/>
                </a:lnTo>
                <a:lnTo>
                  <a:pt x="688340" y="15240"/>
                </a:lnTo>
                <a:lnTo>
                  <a:pt x="703580" y="15240"/>
                </a:lnTo>
                <a:lnTo>
                  <a:pt x="703580" y="13970"/>
                </a:lnTo>
                <a:lnTo>
                  <a:pt x="718820" y="13970"/>
                </a:lnTo>
                <a:lnTo>
                  <a:pt x="718820" y="12700"/>
                </a:lnTo>
                <a:lnTo>
                  <a:pt x="735330" y="12700"/>
                </a:lnTo>
                <a:lnTo>
                  <a:pt x="735330" y="11430"/>
                </a:lnTo>
                <a:lnTo>
                  <a:pt x="750570" y="11430"/>
                </a:lnTo>
                <a:lnTo>
                  <a:pt x="750570" y="10160"/>
                </a:lnTo>
                <a:lnTo>
                  <a:pt x="765810" y="10160"/>
                </a:lnTo>
                <a:lnTo>
                  <a:pt x="765810" y="8890"/>
                </a:lnTo>
                <a:lnTo>
                  <a:pt x="781050" y="8890"/>
                </a:lnTo>
                <a:lnTo>
                  <a:pt x="781050" y="7620"/>
                </a:lnTo>
                <a:lnTo>
                  <a:pt x="797560" y="7620"/>
                </a:lnTo>
                <a:lnTo>
                  <a:pt x="797560" y="6350"/>
                </a:lnTo>
                <a:lnTo>
                  <a:pt x="812800" y="6350"/>
                </a:lnTo>
                <a:lnTo>
                  <a:pt x="812800" y="5080"/>
                </a:lnTo>
                <a:lnTo>
                  <a:pt x="828040" y="5080"/>
                </a:lnTo>
                <a:lnTo>
                  <a:pt x="828040" y="3810"/>
                </a:lnTo>
                <a:lnTo>
                  <a:pt x="843280" y="3810"/>
                </a:lnTo>
                <a:lnTo>
                  <a:pt x="843280" y="2540"/>
                </a:lnTo>
                <a:lnTo>
                  <a:pt x="859790" y="2540"/>
                </a:lnTo>
                <a:lnTo>
                  <a:pt x="859790" y="1270"/>
                </a:lnTo>
                <a:lnTo>
                  <a:pt x="875030" y="1270"/>
                </a:lnTo>
                <a:lnTo>
                  <a:pt x="87503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000" y="946149"/>
            <a:ext cx="890269" cy="891540"/>
          </a:xfrm>
          <a:custGeom>
            <a:avLst/>
            <a:gdLst/>
            <a:ahLst/>
            <a:cxnLst/>
            <a:rect l="l" t="t" r="r" b="b"/>
            <a:pathLst>
              <a:path w="890269" h="891539">
                <a:moveTo>
                  <a:pt x="890270" y="0"/>
                </a:moveTo>
                <a:lnTo>
                  <a:pt x="781050" y="0"/>
                </a:lnTo>
                <a:lnTo>
                  <a:pt x="781050" y="163830"/>
                </a:lnTo>
                <a:lnTo>
                  <a:pt x="0" y="163830"/>
                </a:lnTo>
                <a:lnTo>
                  <a:pt x="0" y="891540"/>
                </a:lnTo>
                <a:lnTo>
                  <a:pt x="890270" y="891540"/>
                </a:lnTo>
                <a:lnTo>
                  <a:pt x="890270" y="163830"/>
                </a:lnTo>
                <a:lnTo>
                  <a:pt x="890270" y="0"/>
                </a:lnTo>
                <a:close/>
              </a:path>
            </a:pathLst>
          </a:custGeom>
          <a:solidFill>
            <a:srgbClr val="6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46149"/>
            <a:ext cx="889000" cy="1036319"/>
          </a:xfrm>
          <a:custGeom>
            <a:avLst/>
            <a:gdLst/>
            <a:ahLst/>
            <a:cxnLst/>
            <a:rect l="l" t="t" r="r" b="b"/>
            <a:pathLst>
              <a:path w="889000" h="1036319">
                <a:moveTo>
                  <a:pt x="889000" y="0"/>
                </a:moveTo>
                <a:lnTo>
                  <a:pt x="0" y="0"/>
                </a:lnTo>
                <a:lnTo>
                  <a:pt x="0" y="963930"/>
                </a:lnTo>
                <a:lnTo>
                  <a:pt x="0" y="965200"/>
                </a:lnTo>
                <a:lnTo>
                  <a:pt x="0" y="1036320"/>
                </a:lnTo>
                <a:lnTo>
                  <a:pt x="1257" y="1036320"/>
                </a:lnTo>
                <a:lnTo>
                  <a:pt x="1257" y="1035050"/>
                </a:lnTo>
                <a:lnTo>
                  <a:pt x="24130" y="1035050"/>
                </a:lnTo>
                <a:lnTo>
                  <a:pt x="24130" y="1033780"/>
                </a:lnTo>
                <a:lnTo>
                  <a:pt x="39370" y="1033780"/>
                </a:lnTo>
                <a:lnTo>
                  <a:pt x="39370" y="1032510"/>
                </a:lnTo>
                <a:lnTo>
                  <a:pt x="54610" y="1032510"/>
                </a:lnTo>
                <a:lnTo>
                  <a:pt x="54610" y="1031240"/>
                </a:lnTo>
                <a:lnTo>
                  <a:pt x="71120" y="1031240"/>
                </a:lnTo>
                <a:lnTo>
                  <a:pt x="71120" y="1029970"/>
                </a:lnTo>
                <a:lnTo>
                  <a:pt x="86360" y="1029970"/>
                </a:lnTo>
                <a:lnTo>
                  <a:pt x="86360" y="1028700"/>
                </a:lnTo>
                <a:lnTo>
                  <a:pt x="101600" y="1028700"/>
                </a:lnTo>
                <a:lnTo>
                  <a:pt x="101600" y="1027430"/>
                </a:lnTo>
                <a:lnTo>
                  <a:pt x="116840" y="1027430"/>
                </a:lnTo>
                <a:lnTo>
                  <a:pt x="116840" y="1026160"/>
                </a:lnTo>
                <a:lnTo>
                  <a:pt x="132080" y="1026160"/>
                </a:lnTo>
                <a:lnTo>
                  <a:pt x="132080" y="1024890"/>
                </a:lnTo>
                <a:lnTo>
                  <a:pt x="148590" y="1024890"/>
                </a:lnTo>
                <a:lnTo>
                  <a:pt x="148590" y="1023620"/>
                </a:lnTo>
                <a:lnTo>
                  <a:pt x="163830" y="1023620"/>
                </a:lnTo>
                <a:lnTo>
                  <a:pt x="163830" y="1022350"/>
                </a:lnTo>
                <a:lnTo>
                  <a:pt x="179070" y="1022350"/>
                </a:lnTo>
                <a:lnTo>
                  <a:pt x="179070" y="1021080"/>
                </a:lnTo>
                <a:lnTo>
                  <a:pt x="194310" y="1021080"/>
                </a:lnTo>
                <a:lnTo>
                  <a:pt x="194310" y="1019810"/>
                </a:lnTo>
                <a:lnTo>
                  <a:pt x="210820" y="1019810"/>
                </a:lnTo>
                <a:lnTo>
                  <a:pt x="210820" y="1018540"/>
                </a:lnTo>
                <a:lnTo>
                  <a:pt x="226060" y="1018540"/>
                </a:lnTo>
                <a:lnTo>
                  <a:pt x="226060" y="1017270"/>
                </a:lnTo>
                <a:lnTo>
                  <a:pt x="241300" y="1017270"/>
                </a:lnTo>
                <a:lnTo>
                  <a:pt x="241300" y="1016000"/>
                </a:lnTo>
                <a:lnTo>
                  <a:pt x="256540" y="1016000"/>
                </a:lnTo>
                <a:lnTo>
                  <a:pt x="256540" y="1014730"/>
                </a:lnTo>
                <a:lnTo>
                  <a:pt x="273050" y="1014730"/>
                </a:lnTo>
                <a:lnTo>
                  <a:pt x="273050" y="1013460"/>
                </a:lnTo>
                <a:lnTo>
                  <a:pt x="288290" y="1013460"/>
                </a:lnTo>
                <a:lnTo>
                  <a:pt x="288290" y="1012190"/>
                </a:lnTo>
                <a:lnTo>
                  <a:pt x="303530" y="1012190"/>
                </a:lnTo>
                <a:lnTo>
                  <a:pt x="303530" y="1010920"/>
                </a:lnTo>
                <a:lnTo>
                  <a:pt x="318770" y="1010920"/>
                </a:lnTo>
                <a:lnTo>
                  <a:pt x="318770" y="1009650"/>
                </a:lnTo>
                <a:lnTo>
                  <a:pt x="334010" y="1009650"/>
                </a:lnTo>
                <a:lnTo>
                  <a:pt x="334010" y="1008380"/>
                </a:lnTo>
                <a:lnTo>
                  <a:pt x="350520" y="1008380"/>
                </a:lnTo>
                <a:lnTo>
                  <a:pt x="350520" y="1007110"/>
                </a:lnTo>
                <a:lnTo>
                  <a:pt x="365760" y="1007110"/>
                </a:lnTo>
                <a:lnTo>
                  <a:pt x="365760" y="1005840"/>
                </a:lnTo>
                <a:lnTo>
                  <a:pt x="381000" y="1005840"/>
                </a:lnTo>
                <a:lnTo>
                  <a:pt x="381000" y="1004570"/>
                </a:lnTo>
                <a:lnTo>
                  <a:pt x="396240" y="1004570"/>
                </a:lnTo>
                <a:lnTo>
                  <a:pt x="396240" y="1003300"/>
                </a:lnTo>
                <a:lnTo>
                  <a:pt x="412750" y="1003300"/>
                </a:lnTo>
                <a:lnTo>
                  <a:pt x="412750" y="1002030"/>
                </a:lnTo>
                <a:lnTo>
                  <a:pt x="427990" y="1002030"/>
                </a:lnTo>
                <a:lnTo>
                  <a:pt x="427990" y="1000760"/>
                </a:lnTo>
                <a:lnTo>
                  <a:pt x="443230" y="1000760"/>
                </a:lnTo>
                <a:lnTo>
                  <a:pt x="443230" y="999490"/>
                </a:lnTo>
                <a:lnTo>
                  <a:pt x="458470" y="999490"/>
                </a:lnTo>
                <a:lnTo>
                  <a:pt x="458470" y="998220"/>
                </a:lnTo>
                <a:lnTo>
                  <a:pt x="474980" y="998220"/>
                </a:lnTo>
                <a:lnTo>
                  <a:pt x="474980" y="996950"/>
                </a:lnTo>
                <a:lnTo>
                  <a:pt x="490220" y="996950"/>
                </a:lnTo>
                <a:lnTo>
                  <a:pt x="490220" y="995680"/>
                </a:lnTo>
                <a:lnTo>
                  <a:pt x="505460" y="995680"/>
                </a:lnTo>
                <a:lnTo>
                  <a:pt x="505460" y="994410"/>
                </a:lnTo>
                <a:lnTo>
                  <a:pt x="520700" y="994410"/>
                </a:lnTo>
                <a:lnTo>
                  <a:pt x="520700" y="993140"/>
                </a:lnTo>
                <a:lnTo>
                  <a:pt x="535940" y="993140"/>
                </a:lnTo>
                <a:lnTo>
                  <a:pt x="535940" y="991870"/>
                </a:lnTo>
                <a:lnTo>
                  <a:pt x="552450" y="991870"/>
                </a:lnTo>
                <a:lnTo>
                  <a:pt x="552450" y="990600"/>
                </a:lnTo>
                <a:lnTo>
                  <a:pt x="567690" y="990600"/>
                </a:lnTo>
                <a:lnTo>
                  <a:pt x="567690" y="989330"/>
                </a:lnTo>
                <a:lnTo>
                  <a:pt x="582930" y="989330"/>
                </a:lnTo>
                <a:lnTo>
                  <a:pt x="582930" y="988060"/>
                </a:lnTo>
                <a:lnTo>
                  <a:pt x="598170" y="988060"/>
                </a:lnTo>
                <a:lnTo>
                  <a:pt x="598170" y="986790"/>
                </a:lnTo>
                <a:lnTo>
                  <a:pt x="614680" y="986790"/>
                </a:lnTo>
                <a:lnTo>
                  <a:pt x="614680" y="985520"/>
                </a:lnTo>
                <a:lnTo>
                  <a:pt x="629920" y="985520"/>
                </a:lnTo>
                <a:lnTo>
                  <a:pt x="629920" y="984250"/>
                </a:lnTo>
                <a:lnTo>
                  <a:pt x="645160" y="984250"/>
                </a:lnTo>
                <a:lnTo>
                  <a:pt x="645160" y="982980"/>
                </a:lnTo>
                <a:lnTo>
                  <a:pt x="660400" y="982980"/>
                </a:lnTo>
                <a:lnTo>
                  <a:pt x="660400" y="981710"/>
                </a:lnTo>
                <a:lnTo>
                  <a:pt x="676910" y="981710"/>
                </a:lnTo>
                <a:lnTo>
                  <a:pt x="676910" y="980440"/>
                </a:lnTo>
                <a:lnTo>
                  <a:pt x="692150" y="980440"/>
                </a:lnTo>
                <a:lnTo>
                  <a:pt x="692150" y="979170"/>
                </a:lnTo>
                <a:lnTo>
                  <a:pt x="707390" y="979170"/>
                </a:lnTo>
                <a:lnTo>
                  <a:pt x="707390" y="977900"/>
                </a:lnTo>
                <a:lnTo>
                  <a:pt x="722630" y="977900"/>
                </a:lnTo>
                <a:lnTo>
                  <a:pt x="722630" y="976630"/>
                </a:lnTo>
                <a:lnTo>
                  <a:pt x="737870" y="976630"/>
                </a:lnTo>
                <a:lnTo>
                  <a:pt x="737870" y="975360"/>
                </a:lnTo>
                <a:lnTo>
                  <a:pt x="754380" y="975360"/>
                </a:lnTo>
                <a:lnTo>
                  <a:pt x="754380" y="974090"/>
                </a:lnTo>
                <a:lnTo>
                  <a:pt x="769620" y="974090"/>
                </a:lnTo>
                <a:lnTo>
                  <a:pt x="769620" y="972820"/>
                </a:lnTo>
                <a:lnTo>
                  <a:pt x="784860" y="972820"/>
                </a:lnTo>
                <a:lnTo>
                  <a:pt x="784860" y="971550"/>
                </a:lnTo>
                <a:lnTo>
                  <a:pt x="800100" y="971550"/>
                </a:lnTo>
                <a:lnTo>
                  <a:pt x="800100" y="970280"/>
                </a:lnTo>
                <a:lnTo>
                  <a:pt x="816610" y="970280"/>
                </a:lnTo>
                <a:lnTo>
                  <a:pt x="816610" y="969010"/>
                </a:lnTo>
                <a:lnTo>
                  <a:pt x="831850" y="969010"/>
                </a:lnTo>
                <a:lnTo>
                  <a:pt x="831850" y="967740"/>
                </a:lnTo>
                <a:lnTo>
                  <a:pt x="847090" y="967740"/>
                </a:lnTo>
                <a:lnTo>
                  <a:pt x="847090" y="966470"/>
                </a:lnTo>
                <a:lnTo>
                  <a:pt x="862330" y="966470"/>
                </a:lnTo>
                <a:lnTo>
                  <a:pt x="862330" y="965200"/>
                </a:lnTo>
                <a:lnTo>
                  <a:pt x="878840" y="965200"/>
                </a:lnTo>
                <a:lnTo>
                  <a:pt x="878840" y="963930"/>
                </a:lnTo>
                <a:lnTo>
                  <a:pt x="889000" y="963930"/>
                </a:lnTo>
                <a:lnTo>
                  <a:pt x="889000" y="0"/>
                </a:lnTo>
                <a:close/>
              </a:path>
            </a:pathLst>
          </a:custGeom>
          <a:solidFill>
            <a:srgbClr val="6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4680" y="0"/>
            <a:ext cx="278130" cy="1109980"/>
          </a:xfrm>
          <a:custGeom>
            <a:avLst/>
            <a:gdLst/>
            <a:ahLst/>
            <a:cxnLst/>
            <a:rect l="l" t="t" r="r" b="b"/>
            <a:pathLst>
              <a:path w="278129" h="1109980">
                <a:moveTo>
                  <a:pt x="278130" y="0"/>
                </a:moveTo>
                <a:lnTo>
                  <a:pt x="0" y="0"/>
                </a:lnTo>
                <a:lnTo>
                  <a:pt x="0" y="370840"/>
                </a:lnTo>
                <a:lnTo>
                  <a:pt x="0" y="1109980"/>
                </a:lnTo>
                <a:lnTo>
                  <a:pt x="276860" y="1109980"/>
                </a:lnTo>
                <a:lnTo>
                  <a:pt x="276860" y="370840"/>
                </a:lnTo>
                <a:lnTo>
                  <a:pt x="278130" y="370840"/>
                </a:lnTo>
                <a:lnTo>
                  <a:pt x="27813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0" y="0"/>
            <a:ext cx="7240270" cy="1905000"/>
            <a:chOff x="0" y="0"/>
            <a:chExt cx="7240270" cy="1905000"/>
          </a:xfrm>
        </p:grpSpPr>
        <p:sp>
          <p:nvSpPr>
            <p:cNvPr id="23" name="object 23"/>
            <p:cNvSpPr/>
            <p:nvPr/>
          </p:nvSpPr>
          <p:spPr>
            <a:xfrm>
              <a:off x="6685280" y="0"/>
              <a:ext cx="554990" cy="1513840"/>
            </a:xfrm>
            <a:custGeom>
              <a:avLst/>
              <a:gdLst/>
              <a:ahLst/>
              <a:cxnLst/>
              <a:rect l="l" t="t" r="r" b="b"/>
              <a:pathLst>
                <a:path w="554990" h="1513840">
                  <a:moveTo>
                    <a:pt x="44450" y="1510030"/>
                  </a:moveTo>
                  <a:lnTo>
                    <a:pt x="0" y="1510030"/>
                  </a:lnTo>
                  <a:lnTo>
                    <a:pt x="0" y="1511300"/>
                  </a:lnTo>
                  <a:lnTo>
                    <a:pt x="0" y="1512570"/>
                  </a:lnTo>
                  <a:lnTo>
                    <a:pt x="1270" y="1512570"/>
                  </a:lnTo>
                  <a:lnTo>
                    <a:pt x="1270" y="1513840"/>
                  </a:lnTo>
                  <a:lnTo>
                    <a:pt x="22860" y="1513840"/>
                  </a:lnTo>
                  <a:lnTo>
                    <a:pt x="22860" y="1512570"/>
                  </a:lnTo>
                  <a:lnTo>
                    <a:pt x="22860" y="1511300"/>
                  </a:lnTo>
                  <a:lnTo>
                    <a:pt x="44450" y="1511300"/>
                  </a:lnTo>
                  <a:lnTo>
                    <a:pt x="44450" y="1510030"/>
                  </a:lnTo>
                  <a:close/>
                </a:path>
                <a:path w="554990" h="1513840">
                  <a:moveTo>
                    <a:pt x="889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67310" y="1508760"/>
                  </a:lnTo>
                  <a:lnTo>
                    <a:pt x="67310" y="1510030"/>
                  </a:lnTo>
                  <a:lnTo>
                    <a:pt x="88900" y="1510030"/>
                  </a:lnTo>
                  <a:lnTo>
                    <a:pt x="88900" y="1508760"/>
                  </a:lnTo>
                  <a:lnTo>
                    <a:pt x="88900" y="1507490"/>
                  </a:lnTo>
                  <a:close/>
                </a:path>
                <a:path w="554990" h="1513840">
                  <a:moveTo>
                    <a:pt x="153670" y="1503680"/>
                  </a:moveTo>
                  <a:lnTo>
                    <a:pt x="0" y="1503680"/>
                  </a:lnTo>
                  <a:lnTo>
                    <a:pt x="0" y="1504950"/>
                  </a:lnTo>
                  <a:lnTo>
                    <a:pt x="0" y="1506220"/>
                  </a:lnTo>
                  <a:lnTo>
                    <a:pt x="110490" y="1506220"/>
                  </a:lnTo>
                  <a:lnTo>
                    <a:pt x="110490" y="1507490"/>
                  </a:lnTo>
                  <a:lnTo>
                    <a:pt x="132080" y="1507490"/>
                  </a:lnTo>
                  <a:lnTo>
                    <a:pt x="132080" y="1506220"/>
                  </a:lnTo>
                  <a:lnTo>
                    <a:pt x="132080" y="1504950"/>
                  </a:lnTo>
                  <a:lnTo>
                    <a:pt x="153670" y="1504950"/>
                  </a:lnTo>
                  <a:lnTo>
                    <a:pt x="153670" y="1503680"/>
                  </a:lnTo>
                  <a:close/>
                </a:path>
                <a:path w="554990" h="1513840">
                  <a:moveTo>
                    <a:pt x="19685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175260" y="1502410"/>
                  </a:lnTo>
                  <a:lnTo>
                    <a:pt x="175260" y="1503680"/>
                  </a:lnTo>
                  <a:lnTo>
                    <a:pt x="196850" y="1503680"/>
                  </a:lnTo>
                  <a:lnTo>
                    <a:pt x="196850" y="1502410"/>
                  </a:lnTo>
                  <a:lnTo>
                    <a:pt x="196850" y="1501140"/>
                  </a:lnTo>
                  <a:close/>
                </a:path>
                <a:path w="554990" h="1513840">
                  <a:moveTo>
                    <a:pt x="261620" y="1497330"/>
                  </a:moveTo>
                  <a:lnTo>
                    <a:pt x="0" y="1497330"/>
                  </a:lnTo>
                  <a:lnTo>
                    <a:pt x="0" y="1498600"/>
                  </a:lnTo>
                  <a:lnTo>
                    <a:pt x="0" y="1499870"/>
                  </a:lnTo>
                  <a:lnTo>
                    <a:pt x="218440" y="1499870"/>
                  </a:lnTo>
                  <a:lnTo>
                    <a:pt x="218440" y="1501140"/>
                  </a:lnTo>
                  <a:lnTo>
                    <a:pt x="240030" y="1501140"/>
                  </a:lnTo>
                  <a:lnTo>
                    <a:pt x="240030" y="1499870"/>
                  </a:lnTo>
                  <a:lnTo>
                    <a:pt x="240030" y="1498600"/>
                  </a:lnTo>
                  <a:lnTo>
                    <a:pt x="261620" y="1498600"/>
                  </a:lnTo>
                  <a:lnTo>
                    <a:pt x="261620" y="1497330"/>
                  </a:lnTo>
                  <a:close/>
                </a:path>
                <a:path w="554990" h="151384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  <a:path w="554990" h="1513840">
                  <a:moveTo>
                    <a:pt x="304800" y="1494790"/>
                  </a:moveTo>
                  <a:lnTo>
                    <a:pt x="279400" y="1494790"/>
                  </a:ln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83210" y="1496060"/>
                  </a:lnTo>
                  <a:lnTo>
                    <a:pt x="283210" y="1497330"/>
                  </a:lnTo>
                  <a:lnTo>
                    <a:pt x="304800" y="1497330"/>
                  </a:lnTo>
                  <a:lnTo>
                    <a:pt x="304800" y="1496060"/>
                  </a:lnTo>
                  <a:lnTo>
                    <a:pt x="304800" y="1494790"/>
                  </a:lnTo>
                  <a:close/>
                </a:path>
                <a:path w="554990" h="1513840">
                  <a:moveTo>
                    <a:pt x="369570" y="1490980"/>
                  </a:moveTo>
                  <a:lnTo>
                    <a:pt x="279400" y="1490980"/>
                  </a:ln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326390" y="1493520"/>
                  </a:lnTo>
                  <a:lnTo>
                    <a:pt x="326390" y="1494790"/>
                  </a:lnTo>
                  <a:lnTo>
                    <a:pt x="347980" y="1494790"/>
                  </a:lnTo>
                  <a:lnTo>
                    <a:pt x="347980" y="1493520"/>
                  </a:lnTo>
                  <a:lnTo>
                    <a:pt x="347980" y="1492250"/>
                  </a:lnTo>
                  <a:lnTo>
                    <a:pt x="369570" y="1492250"/>
                  </a:lnTo>
                  <a:lnTo>
                    <a:pt x="369570" y="1490980"/>
                  </a:lnTo>
                  <a:close/>
                </a:path>
                <a:path w="554990" h="1513840">
                  <a:moveTo>
                    <a:pt x="414020" y="1488440"/>
                  </a:moveTo>
                  <a:lnTo>
                    <a:pt x="279400" y="1488440"/>
                  </a:ln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392430" y="1489710"/>
                  </a:lnTo>
                  <a:lnTo>
                    <a:pt x="392430" y="1490980"/>
                  </a:lnTo>
                  <a:lnTo>
                    <a:pt x="414020" y="1490980"/>
                  </a:lnTo>
                  <a:lnTo>
                    <a:pt x="414020" y="1489710"/>
                  </a:lnTo>
                  <a:lnTo>
                    <a:pt x="414020" y="1488440"/>
                  </a:lnTo>
                  <a:close/>
                </a:path>
                <a:path w="554990" h="1513840">
                  <a:moveTo>
                    <a:pt x="478790" y="1484630"/>
                  </a:moveTo>
                  <a:lnTo>
                    <a:pt x="279400" y="1484630"/>
                  </a:ln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435610" y="1487170"/>
                  </a:lnTo>
                  <a:lnTo>
                    <a:pt x="435610" y="1488440"/>
                  </a:lnTo>
                  <a:lnTo>
                    <a:pt x="457200" y="1488440"/>
                  </a:lnTo>
                  <a:lnTo>
                    <a:pt x="457200" y="1487170"/>
                  </a:lnTo>
                  <a:lnTo>
                    <a:pt x="457200" y="1485900"/>
                  </a:lnTo>
                  <a:lnTo>
                    <a:pt x="478790" y="1485900"/>
                  </a:lnTo>
                  <a:lnTo>
                    <a:pt x="478790" y="1484630"/>
                  </a:lnTo>
                  <a:close/>
                </a:path>
                <a:path w="554990" h="1513840">
                  <a:moveTo>
                    <a:pt x="521970" y="1482090"/>
                  </a:moveTo>
                  <a:lnTo>
                    <a:pt x="279400" y="1482090"/>
                  </a:ln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500380" y="1483360"/>
                  </a:lnTo>
                  <a:lnTo>
                    <a:pt x="500380" y="1484630"/>
                  </a:lnTo>
                  <a:lnTo>
                    <a:pt x="521970" y="1484630"/>
                  </a:lnTo>
                  <a:lnTo>
                    <a:pt x="521970" y="1483360"/>
                  </a:lnTo>
                  <a:lnTo>
                    <a:pt x="521970" y="1482090"/>
                  </a:lnTo>
                  <a:close/>
                </a:path>
                <a:path w="554990" h="1513840">
                  <a:moveTo>
                    <a:pt x="554990" y="1111250"/>
                  </a:moveTo>
                  <a:lnTo>
                    <a:pt x="279400" y="1111250"/>
                  </a:ln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543560" y="1480820"/>
                  </a:lnTo>
                  <a:lnTo>
                    <a:pt x="543560" y="1482090"/>
                  </a:lnTo>
                  <a:lnTo>
                    <a:pt x="554990" y="1482090"/>
                  </a:lnTo>
                  <a:lnTo>
                    <a:pt x="554990" y="1480820"/>
                  </a:lnTo>
                  <a:lnTo>
                    <a:pt x="554990" y="111125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07150" y="0"/>
              <a:ext cx="278130" cy="1529080"/>
            </a:xfrm>
            <a:custGeom>
              <a:avLst/>
              <a:gdLst/>
              <a:ahLst/>
              <a:cxnLst/>
              <a:rect l="l" t="t" r="r" b="b"/>
              <a:pathLst>
                <a:path w="278129" h="1529080">
                  <a:moveTo>
                    <a:pt x="4191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0320" y="1527810"/>
                  </a:lnTo>
                  <a:lnTo>
                    <a:pt x="20320" y="1529080"/>
                  </a:lnTo>
                  <a:lnTo>
                    <a:pt x="41910" y="1529080"/>
                  </a:lnTo>
                  <a:lnTo>
                    <a:pt x="41910" y="1527810"/>
                  </a:lnTo>
                  <a:lnTo>
                    <a:pt x="41910" y="1526540"/>
                  </a:lnTo>
                  <a:close/>
                </a:path>
                <a:path w="278129" h="1529080">
                  <a:moveTo>
                    <a:pt x="106680" y="1522730"/>
                  </a:moveTo>
                  <a:lnTo>
                    <a:pt x="0" y="1522730"/>
                  </a:lnTo>
                  <a:lnTo>
                    <a:pt x="0" y="1524000"/>
                  </a:lnTo>
                  <a:lnTo>
                    <a:pt x="0" y="1525270"/>
                  </a:lnTo>
                  <a:lnTo>
                    <a:pt x="63500" y="1525270"/>
                  </a:lnTo>
                  <a:lnTo>
                    <a:pt x="63500" y="1526540"/>
                  </a:lnTo>
                  <a:lnTo>
                    <a:pt x="85090" y="1526540"/>
                  </a:lnTo>
                  <a:lnTo>
                    <a:pt x="85090" y="1525270"/>
                  </a:lnTo>
                  <a:lnTo>
                    <a:pt x="85090" y="1524000"/>
                  </a:lnTo>
                  <a:lnTo>
                    <a:pt x="106680" y="1524000"/>
                  </a:lnTo>
                  <a:lnTo>
                    <a:pt x="106680" y="1522730"/>
                  </a:lnTo>
                  <a:close/>
                </a:path>
                <a:path w="278129" h="1529080">
                  <a:moveTo>
                    <a:pt x="149847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128270" y="1521460"/>
                  </a:lnTo>
                  <a:lnTo>
                    <a:pt x="128270" y="1522730"/>
                  </a:lnTo>
                  <a:lnTo>
                    <a:pt x="149847" y="1522730"/>
                  </a:lnTo>
                  <a:lnTo>
                    <a:pt x="149847" y="1521460"/>
                  </a:lnTo>
                  <a:lnTo>
                    <a:pt x="149847" y="1520190"/>
                  </a:lnTo>
                  <a:close/>
                </a:path>
                <a:path w="278129" h="1529080">
                  <a:moveTo>
                    <a:pt x="214630" y="1516380"/>
                  </a:moveTo>
                  <a:lnTo>
                    <a:pt x="0" y="1516380"/>
                  </a:lnTo>
                  <a:lnTo>
                    <a:pt x="0" y="1517650"/>
                  </a:lnTo>
                  <a:lnTo>
                    <a:pt x="0" y="1518920"/>
                  </a:lnTo>
                  <a:lnTo>
                    <a:pt x="171450" y="1518920"/>
                  </a:lnTo>
                  <a:lnTo>
                    <a:pt x="171450" y="1520190"/>
                  </a:lnTo>
                  <a:lnTo>
                    <a:pt x="193040" y="1520190"/>
                  </a:lnTo>
                  <a:lnTo>
                    <a:pt x="193040" y="1518920"/>
                  </a:lnTo>
                  <a:lnTo>
                    <a:pt x="193040" y="1517650"/>
                  </a:lnTo>
                  <a:lnTo>
                    <a:pt x="214630" y="1517650"/>
                  </a:lnTo>
                  <a:lnTo>
                    <a:pt x="214630" y="1516380"/>
                  </a:lnTo>
                  <a:close/>
                </a:path>
                <a:path w="278129" h="1529080">
                  <a:moveTo>
                    <a:pt x="25781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36220" y="1515110"/>
                  </a:lnTo>
                  <a:lnTo>
                    <a:pt x="236220" y="1516380"/>
                  </a:lnTo>
                  <a:lnTo>
                    <a:pt x="257810" y="1516380"/>
                  </a:lnTo>
                  <a:lnTo>
                    <a:pt x="257810" y="1515110"/>
                  </a:lnTo>
                  <a:lnTo>
                    <a:pt x="257810" y="1513840"/>
                  </a:lnTo>
                  <a:close/>
                </a:path>
                <a:path w="278129" h="15290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290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290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290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290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290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290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290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290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290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290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290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27750" y="0"/>
              <a:ext cx="279400" cy="1545590"/>
            </a:xfrm>
            <a:custGeom>
              <a:avLst/>
              <a:gdLst/>
              <a:ahLst/>
              <a:cxnLst/>
              <a:rect l="l" t="t" r="r" b="b"/>
              <a:pathLst>
                <a:path w="279400" h="1545590">
                  <a:moveTo>
                    <a:pt x="60960" y="1541780"/>
                  </a:moveTo>
                  <a:lnTo>
                    <a:pt x="0" y="1541780"/>
                  </a:lnTo>
                  <a:lnTo>
                    <a:pt x="0" y="1543050"/>
                  </a:lnTo>
                  <a:lnTo>
                    <a:pt x="0" y="1544320"/>
                  </a:lnTo>
                  <a:lnTo>
                    <a:pt x="17780" y="1544320"/>
                  </a:lnTo>
                  <a:lnTo>
                    <a:pt x="17780" y="1545590"/>
                  </a:lnTo>
                  <a:lnTo>
                    <a:pt x="39370" y="1545590"/>
                  </a:lnTo>
                  <a:lnTo>
                    <a:pt x="39370" y="1544320"/>
                  </a:lnTo>
                  <a:lnTo>
                    <a:pt x="39370" y="1543050"/>
                  </a:lnTo>
                  <a:lnTo>
                    <a:pt x="60960" y="1543050"/>
                  </a:lnTo>
                  <a:lnTo>
                    <a:pt x="60960" y="1541780"/>
                  </a:lnTo>
                  <a:close/>
                </a:path>
                <a:path w="279400" h="1545590">
                  <a:moveTo>
                    <a:pt x="10414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82550" y="1540510"/>
                  </a:lnTo>
                  <a:lnTo>
                    <a:pt x="82550" y="1541780"/>
                  </a:lnTo>
                  <a:lnTo>
                    <a:pt x="104140" y="1541780"/>
                  </a:lnTo>
                  <a:lnTo>
                    <a:pt x="104140" y="1540510"/>
                  </a:lnTo>
                  <a:lnTo>
                    <a:pt x="104140" y="1539240"/>
                  </a:lnTo>
                  <a:close/>
                </a:path>
                <a:path w="279400" h="1545590">
                  <a:moveTo>
                    <a:pt x="168910" y="1535430"/>
                  </a:moveTo>
                  <a:lnTo>
                    <a:pt x="0" y="1535430"/>
                  </a:lnTo>
                  <a:lnTo>
                    <a:pt x="0" y="1536700"/>
                  </a:lnTo>
                  <a:lnTo>
                    <a:pt x="0" y="1537970"/>
                  </a:lnTo>
                  <a:lnTo>
                    <a:pt x="125730" y="1537970"/>
                  </a:lnTo>
                  <a:lnTo>
                    <a:pt x="125730" y="1539240"/>
                  </a:lnTo>
                  <a:lnTo>
                    <a:pt x="147320" y="1539240"/>
                  </a:lnTo>
                  <a:lnTo>
                    <a:pt x="147320" y="1537970"/>
                  </a:lnTo>
                  <a:lnTo>
                    <a:pt x="147320" y="1536700"/>
                  </a:lnTo>
                  <a:lnTo>
                    <a:pt x="168910" y="1536700"/>
                  </a:lnTo>
                  <a:lnTo>
                    <a:pt x="168910" y="1535430"/>
                  </a:lnTo>
                  <a:close/>
                </a:path>
                <a:path w="279400" h="1545590">
                  <a:moveTo>
                    <a:pt x="21209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190500" y="1534160"/>
                  </a:lnTo>
                  <a:lnTo>
                    <a:pt x="190500" y="1535430"/>
                  </a:lnTo>
                  <a:lnTo>
                    <a:pt x="212090" y="1535430"/>
                  </a:lnTo>
                  <a:lnTo>
                    <a:pt x="212090" y="1534160"/>
                  </a:lnTo>
                  <a:lnTo>
                    <a:pt x="212090" y="1532890"/>
                  </a:lnTo>
                  <a:close/>
                </a:path>
                <a:path w="279400" h="1545590">
                  <a:moveTo>
                    <a:pt x="276860" y="1529080"/>
                  </a:moveTo>
                  <a:lnTo>
                    <a:pt x="0" y="1529080"/>
                  </a:lnTo>
                  <a:lnTo>
                    <a:pt x="0" y="1530350"/>
                  </a:lnTo>
                  <a:lnTo>
                    <a:pt x="0" y="1531620"/>
                  </a:lnTo>
                  <a:lnTo>
                    <a:pt x="233680" y="1531620"/>
                  </a:lnTo>
                  <a:lnTo>
                    <a:pt x="233680" y="1532890"/>
                  </a:lnTo>
                  <a:lnTo>
                    <a:pt x="255270" y="1532890"/>
                  </a:lnTo>
                  <a:lnTo>
                    <a:pt x="255270" y="1531620"/>
                  </a:lnTo>
                  <a:lnTo>
                    <a:pt x="255270" y="1530350"/>
                  </a:lnTo>
                  <a:lnTo>
                    <a:pt x="276860" y="1530350"/>
                  </a:lnTo>
                  <a:lnTo>
                    <a:pt x="276860" y="1529080"/>
                  </a:lnTo>
                  <a:close/>
                </a:path>
                <a:path w="279400" h="15455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455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455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455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455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455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455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455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455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455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455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455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455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455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455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455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455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9620" y="0"/>
              <a:ext cx="278130" cy="1562100"/>
            </a:xfrm>
            <a:custGeom>
              <a:avLst/>
              <a:gdLst/>
              <a:ahLst/>
              <a:cxnLst/>
              <a:rect l="l" t="t" r="r" b="b"/>
              <a:pathLst>
                <a:path w="278129" h="1562100">
                  <a:moveTo>
                    <a:pt x="1397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13970" y="1562100"/>
                  </a:lnTo>
                  <a:lnTo>
                    <a:pt x="13970" y="1560830"/>
                  </a:lnTo>
                  <a:close/>
                </a:path>
                <a:path w="278129" h="1562100">
                  <a:moveTo>
                    <a:pt x="5715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35560" y="1559560"/>
                  </a:lnTo>
                  <a:lnTo>
                    <a:pt x="35560" y="1560830"/>
                  </a:lnTo>
                  <a:lnTo>
                    <a:pt x="57150" y="1560830"/>
                  </a:lnTo>
                  <a:lnTo>
                    <a:pt x="57150" y="1559560"/>
                  </a:lnTo>
                  <a:lnTo>
                    <a:pt x="57150" y="1558290"/>
                  </a:lnTo>
                  <a:close/>
                </a:path>
                <a:path w="278129" h="1562100">
                  <a:moveTo>
                    <a:pt x="121920" y="1554480"/>
                  </a:moveTo>
                  <a:lnTo>
                    <a:pt x="0" y="1554480"/>
                  </a:lnTo>
                  <a:lnTo>
                    <a:pt x="0" y="1555750"/>
                  </a:lnTo>
                  <a:lnTo>
                    <a:pt x="0" y="1557020"/>
                  </a:lnTo>
                  <a:lnTo>
                    <a:pt x="78740" y="1557020"/>
                  </a:lnTo>
                  <a:lnTo>
                    <a:pt x="78740" y="1558290"/>
                  </a:lnTo>
                  <a:lnTo>
                    <a:pt x="100330" y="1558290"/>
                  </a:lnTo>
                  <a:lnTo>
                    <a:pt x="100330" y="1557020"/>
                  </a:lnTo>
                  <a:lnTo>
                    <a:pt x="100330" y="1555750"/>
                  </a:lnTo>
                  <a:lnTo>
                    <a:pt x="121920" y="1555750"/>
                  </a:lnTo>
                  <a:lnTo>
                    <a:pt x="121920" y="1554480"/>
                  </a:lnTo>
                  <a:close/>
                </a:path>
                <a:path w="278129" h="1562100">
                  <a:moveTo>
                    <a:pt x="1651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143510" y="1553210"/>
                  </a:lnTo>
                  <a:lnTo>
                    <a:pt x="143510" y="1554480"/>
                  </a:lnTo>
                  <a:lnTo>
                    <a:pt x="165100" y="1554480"/>
                  </a:lnTo>
                  <a:lnTo>
                    <a:pt x="165100" y="1553210"/>
                  </a:lnTo>
                  <a:lnTo>
                    <a:pt x="165100" y="1551940"/>
                  </a:lnTo>
                  <a:close/>
                </a:path>
                <a:path w="278129" h="1562100">
                  <a:moveTo>
                    <a:pt x="229870" y="1548130"/>
                  </a:moveTo>
                  <a:lnTo>
                    <a:pt x="0" y="1548130"/>
                  </a:lnTo>
                  <a:lnTo>
                    <a:pt x="0" y="1549400"/>
                  </a:lnTo>
                  <a:lnTo>
                    <a:pt x="0" y="1550670"/>
                  </a:lnTo>
                  <a:lnTo>
                    <a:pt x="186690" y="1550670"/>
                  </a:lnTo>
                  <a:lnTo>
                    <a:pt x="186690" y="1551940"/>
                  </a:lnTo>
                  <a:lnTo>
                    <a:pt x="208280" y="1551940"/>
                  </a:lnTo>
                  <a:lnTo>
                    <a:pt x="208280" y="1550670"/>
                  </a:lnTo>
                  <a:lnTo>
                    <a:pt x="208280" y="1549400"/>
                  </a:lnTo>
                  <a:lnTo>
                    <a:pt x="229870" y="1549400"/>
                  </a:lnTo>
                  <a:lnTo>
                    <a:pt x="229870" y="1548130"/>
                  </a:lnTo>
                  <a:close/>
                </a:path>
                <a:path w="278129" h="1562100">
                  <a:moveTo>
                    <a:pt x="27432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52730" y="1546860"/>
                  </a:lnTo>
                  <a:lnTo>
                    <a:pt x="252730" y="1548130"/>
                  </a:lnTo>
                  <a:lnTo>
                    <a:pt x="274320" y="1548130"/>
                  </a:lnTo>
                  <a:lnTo>
                    <a:pt x="274320" y="1546860"/>
                  </a:lnTo>
                  <a:lnTo>
                    <a:pt x="274320" y="1545590"/>
                  </a:lnTo>
                  <a:close/>
                </a:path>
                <a:path w="278129" h="156210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6210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6210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6210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6210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6210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6210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6210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6210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6210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6210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6210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6210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6210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6210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6210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6210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6210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6210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6210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6210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621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71490" y="0"/>
              <a:ext cx="278130" cy="1579880"/>
            </a:xfrm>
            <a:custGeom>
              <a:avLst/>
              <a:gdLst/>
              <a:ahLst/>
              <a:cxnLst/>
              <a:rect l="l" t="t" r="r" b="b"/>
              <a:pathLst>
                <a:path w="278129" h="1579880">
                  <a:moveTo>
                    <a:pt x="10160" y="1577340"/>
                  </a:moveTo>
                  <a:lnTo>
                    <a:pt x="0" y="1577340"/>
                  </a:lnTo>
                  <a:lnTo>
                    <a:pt x="0" y="1579880"/>
                  </a:lnTo>
                  <a:lnTo>
                    <a:pt x="10160" y="1579880"/>
                  </a:lnTo>
                  <a:lnTo>
                    <a:pt x="10160" y="1577340"/>
                  </a:lnTo>
                  <a:close/>
                </a:path>
                <a:path w="278129" h="1579880">
                  <a:moveTo>
                    <a:pt x="74930" y="1573530"/>
                  </a:moveTo>
                  <a:lnTo>
                    <a:pt x="0" y="1573530"/>
                  </a:lnTo>
                  <a:lnTo>
                    <a:pt x="0" y="1574800"/>
                  </a:lnTo>
                  <a:lnTo>
                    <a:pt x="0" y="1576070"/>
                  </a:lnTo>
                  <a:lnTo>
                    <a:pt x="31750" y="1576070"/>
                  </a:lnTo>
                  <a:lnTo>
                    <a:pt x="31750" y="1577340"/>
                  </a:lnTo>
                  <a:lnTo>
                    <a:pt x="53340" y="1577340"/>
                  </a:lnTo>
                  <a:lnTo>
                    <a:pt x="53340" y="1576070"/>
                  </a:lnTo>
                  <a:lnTo>
                    <a:pt x="53340" y="1574800"/>
                  </a:lnTo>
                  <a:lnTo>
                    <a:pt x="74930" y="1574800"/>
                  </a:lnTo>
                  <a:lnTo>
                    <a:pt x="74930" y="1573530"/>
                  </a:lnTo>
                  <a:close/>
                </a:path>
                <a:path w="278129" h="1579880">
                  <a:moveTo>
                    <a:pt x="11811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96520" y="1572260"/>
                  </a:lnTo>
                  <a:lnTo>
                    <a:pt x="96520" y="1573530"/>
                  </a:lnTo>
                  <a:lnTo>
                    <a:pt x="118110" y="1573530"/>
                  </a:lnTo>
                  <a:lnTo>
                    <a:pt x="118110" y="1572260"/>
                  </a:lnTo>
                  <a:lnTo>
                    <a:pt x="118110" y="1570990"/>
                  </a:lnTo>
                  <a:close/>
                </a:path>
                <a:path w="278129" h="1579880">
                  <a:moveTo>
                    <a:pt x="182880" y="1567180"/>
                  </a:moveTo>
                  <a:lnTo>
                    <a:pt x="0" y="1567180"/>
                  </a:lnTo>
                  <a:lnTo>
                    <a:pt x="0" y="1568450"/>
                  </a:lnTo>
                  <a:lnTo>
                    <a:pt x="0" y="1569720"/>
                  </a:lnTo>
                  <a:lnTo>
                    <a:pt x="139700" y="1569720"/>
                  </a:lnTo>
                  <a:lnTo>
                    <a:pt x="139700" y="1570990"/>
                  </a:lnTo>
                  <a:lnTo>
                    <a:pt x="161290" y="1570990"/>
                  </a:lnTo>
                  <a:lnTo>
                    <a:pt x="161290" y="1569720"/>
                  </a:lnTo>
                  <a:lnTo>
                    <a:pt x="161290" y="1568450"/>
                  </a:lnTo>
                  <a:lnTo>
                    <a:pt x="182880" y="1568450"/>
                  </a:lnTo>
                  <a:lnTo>
                    <a:pt x="182880" y="1567180"/>
                  </a:lnTo>
                  <a:close/>
                </a:path>
                <a:path w="278129" h="1579880">
                  <a:moveTo>
                    <a:pt x="2273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05740" y="1565910"/>
                  </a:lnTo>
                  <a:lnTo>
                    <a:pt x="205740" y="1567180"/>
                  </a:lnTo>
                  <a:lnTo>
                    <a:pt x="227330" y="1567180"/>
                  </a:lnTo>
                  <a:lnTo>
                    <a:pt x="227330" y="1565910"/>
                  </a:lnTo>
                  <a:lnTo>
                    <a:pt x="227330" y="1564640"/>
                  </a:lnTo>
                  <a:close/>
                </a:path>
                <a:path w="278129" h="15798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2100"/>
                  </a:lnTo>
                  <a:lnTo>
                    <a:pt x="0" y="1563370"/>
                  </a:lnTo>
                  <a:lnTo>
                    <a:pt x="248920" y="1563370"/>
                  </a:lnTo>
                  <a:lnTo>
                    <a:pt x="248920" y="1564640"/>
                  </a:lnTo>
                  <a:lnTo>
                    <a:pt x="270510" y="1564640"/>
                  </a:lnTo>
                  <a:lnTo>
                    <a:pt x="270510" y="1563370"/>
                  </a:lnTo>
                  <a:lnTo>
                    <a:pt x="270510" y="1562100"/>
                  </a:lnTo>
                  <a:lnTo>
                    <a:pt x="278130" y="1562100"/>
                  </a:lnTo>
                  <a:lnTo>
                    <a:pt x="278130" y="1560830"/>
                  </a:lnTo>
                  <a:close/>
                </a:path>
                <a:path w="278129" h="15798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5798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5798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5798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5798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5798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5798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5798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5798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5798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5798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5798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5798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5798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5798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5798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5798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5798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5798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5798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5798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5798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5798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5798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5798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5798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5798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2090" y="0"/>
              <a:ext cx="279400" cy="1596390"/>
            </a:xfrm>
            <a:custGeom>
              <a:avLst/>
              <a:gdLst/>
              <a:ahLst/>
              <a:cxnLst/>
              <a:rect l="l" t="t" r="r" b="b"/>
              <a:pathLst>
                <a:path w="279400" h="1596390">
                  <a:moveTo>
                    <a:pt x="29210" y="1592580"/>
                  </a:moveTo>
                  <a:lnTo>
                    <a:pt x="0" y="1592580"/>
                  </a:lnTo>
                  <a:lnTo>
                    <a:pt x="0" y="1593850"/>
                  </a:lnTo>
                  <a:lnTo>
                    <a:pt x="0" y="1596390"/>
                  </a:lnTo>
                  <a:lnTo>
                    <a:pt x="7620" y="1596390"/>
                  </a:lnTo>
                  <a:lnTo>
                    <a:pt x="7620" y="1593850"/>
                  </a:lnTo>
                  <a:lnTo>
                    <a:pt x="29210" y="1593850"/>
                  </a:lnTo>
                  <a:lnTo>
                    <a:pt x="29210" y="1592580"/>
                  </a:lnTo>
                  <a:close/>
                </a:path>
                <a:path w="279400" h="1596390">
                  <a:moveTo>
                    <a:pt x="7239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50800" y="1591310"/>
                  </a:lnTo>
                  <a:lnTo>
                    <a:pt x="50800" y="1592580"/>
                  </a:lnTo>
                  <a:lnTo>
                    <a:pt x="72390" y="1592580"/>
                  </a:lnTo>
                  <a:lnTo>
                    <a:pt x="72390" y="1591310"/>
                  </a:lnTo>
                  <a:lnTo>
                    <a:pt x="72390" y="1590040"/>
                  </a:lnTo>
                  <a:close/>
                </a:path>
                <a:path w="279400" h="1596390">
                  <a:moveTo>
                    <a:pt x="138430" y="1586230"/>
                  </a:moveTo>
                  <a:lnTo>
                    <a:pt x="0" y="1586230"/>
                  </a:lnTo>
                  <a:lnTo>
                    <a:pt x="0" y="1587500"/>
                  </a:lnTo>
                  <a:lnTo>
                    <a:pt x="0" y="1588770"/>
                  </a:lnTo>
                  <a:lnTo>
                    <a:pt x="93980" y="1588770"/>
                  </a:lnTo>
                  <a:lnTo>
                    <a:pt x="93980" y="1590040"/>
                  </a:lnTo>
                  <a:lnTo>
                    <a:pt x="115570" y="1590040"/>
                  </a:lnTo>
                  <a:lnTo>
                    <a:pt x="115570" y="1588770"/>
                  </a:lnTo>
                  <a:lnTo>
                    <a:pt x="115570" y="1587500"/>
                  </a:lnTo>
                  <a:lnTo>
                    <a:pt x="138430" y="1587500"/>
                  </a:lnTo>
                  <a:lnTo>
                    <a:pt x="138430" y="1586230"/>
                  </a:lnTo>
                  <a:close/>
                </a:path>
                <a:path w="279400" h="1596390">
                  <a:moveTo>
                    <a:pt x="18161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160020" y="1584960"/>
                  </a:lnTo>
                  <a:lnTo>
                    <a:pt x="160020" y="1586230"/>
                  </a:lnTo>
                  <a:lnTo>
                    <a:pt x="181610" y="1586230"/>
                  </a:lnTo>
                  <a:lnTo>
                    <a:pt x="181610" y="1584960"/>
                  </a:lnTo>
                  <a:lnTo>
                    <a:pt x="181610" y="1583690"/>
                  </a:lnTo>
                  <a:close/>
                </a:path>
                <a:path w="279400" h="1596390">
                  <a:moveTo>
                    <a:pt x="246380" y="1579880"/>
                  </a:moveTo>
                  <a:lnTo>
                    <a:pt x="0" y="1579880"/>
                  </a:lnTo>
                  <a:lnTo>
                    <a:pt x="0" y="1581150"/>
                  </a:lnTo>
                  <a:lnTo>
                    <a:pt x="0" y="1582420"/>
                  </a:lnTo>
                  <a:lnTo>
                    <a:pt x="203200" y="1582420"/>
                  </a:lnTo>
                  <a:lnTo>
                    <a:pt x="203200" y="1583690"/>
                  </a:lnTo>
                  <a:lnTo>
                    <a:pt x="224790" y="1583690"/>
                  </a:lnTo>
                  <a:lnTo>
                    <a:pt x="224790" y="1582420"/>
                  </a:lnTo>
                  <a:lnTo>
                    <a:pt x="224790" y="1581150"/>
                  </a:lnTo>
                  <a:lnTo>
                    <a:pt x="246380" y="1581150"/>
                  </a:lnTo>
                  <a:lnTo>
                    <a:pt x="246380" y="1579880"/>
                  </a:lnTo>
                  <a:close/>
                </a:path>
                <a:path w="279400" h="159639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67970" y="1578610"/>
                  </a:lnTo>
                  <a:lnTo>
                    <a:pt x="267970" y="1579880"/>
                  </a:lnTo>
                  <a:lnTo>
                    <a:pt x="279400" y="157988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59639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59639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59639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59639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59639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59639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59639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59639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59639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59639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59639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59639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59639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59639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59639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59639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59639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59639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59639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59639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59639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59639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59639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59639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59639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59639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59639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59639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59639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59639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59639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59639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3960" y="0"/>
              <a:ext cx="278130" cy="1611630"/>
            </a:xfrm>
            <a:custGeom>
              <a:avLst/>
              <a:gdLst/>
              <a:ahLst/>
              <a:cxnLst/>
              <a:rect l="l" t="t" r="r" b="b"/>
              <a:pathLst>
                <a:path w="278129" h="1611630">
                  <a:moveTo>
                    <a:pt x="25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3810" y="1610360"/>
                  </a:lnTo>
                  <a:lnTo>
                    <a:pt x="3810" y="1611630"/>
                  </a:lnTo>
                  <a:lnTo>
                    <a:pt x="25400" y="1611630"/>
                  </a:lnTo>
                  <a:lnTo>
                    <a:pt x="25400" y="1610360"/>
                  </a:lnTo>
                  <a:lnTo>
                    <a:pt x="25400" y="1609090"/>
                  </a:lnTo>
                  <a:close/>
                </a:path>
                <a:path w="278129" h="1611630">
                  <a:moveTo>
                    <a:pt x="91440" y="1605280"/>
                  </a:moveTo>
                  <a:lnTo>
                    <a:pt x="0" y="1605280"/>
                  </a:lnTo>
                  <a:lnTo>
                    <a:pt x="0" y="1606550"/>
                  </a:lnTo>
                  <a:lnTo>
                    <a:pt x="0" y="1607820"/>
                  </a:lnTo>
                  <a:lnTo>
                    <a:pt x="46990" y="1607820"/>
                  </a:lnTo>
                  <a:lnTo>
                    <a:pt x="46990" y="1609090"/>
                  </a:lnTo>
                  <a:lnTo>
                    <a:pt x="68580" y="1609090"/>
                  </a:lnTo>
                  <a:lnTo>
                    <a:pt x="68580" y="1607820"/>
                  </a:lnTo>
                  <a:lnTo>
                    <a:pt x="68580" y="1606550"/>
                  </a:lnTo>
                  <a:lnTo>
                    <a:pt x="91440" y="1606550"/>
                  </a:lnTo>
                  <a:lnTo>
                    <a:pt x="91440" y="1605280"/>
                  </a:lnTo>
                  <a:close/>
                </a:path>
                <a:path w="278129" h="1611630">
                  <a:moveTo>
                    <a:pt x="13462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113030" y="1604010"/>
                  </a:lnTo>
                  <a:lnTo>
                    <a:pt x="113030" y="1605280"/>
                  </a:lnTo>
                  <a:lnTo>
                    <a:pt x="134620" y="1605280"/>
                  </a:lnTo>
                  <a:lnTo>
                    <a:pt x="134620" y="1604010"/>
                  </a:lnTo>
                  <a:lnTo>
                    <a:pt x="134620" y="1602740"/>
                  </a:lnTo>
                  <a:close/>
                </a:path>
                <a:path w="278129" h="1611630">
                  <a:moveTo>
                    <a:pt x="199390" y="1598930"/>
                  </a:moveTo>
                  <a:lnTo>
                    <a:pt x="0" y="1598930"/>
                  </a:lnTo>
                  <a:lnTo>
                    <a:pt x="0" y="1600200"/>
                  </a:lnTo>
                  <a:lnTo>
                    <a:pt x="0" y="1601470"/>
                  </a:lnTo>
                  <a:lnTo>
                    <a:pt x="156210" y="1601470"/>
                  </a:lnTo>
                  <a:lnTo>
                    <a:pt x="156210" y="1602740"/>
                  </a:lnTo>
                  <a:lnTo>
                    <a:pt x="177800" y="1602740"/>
                  </a:lnTo>
                  <a:lnTo>
                    <a:pt x="177800" y="1601470"/>
                  </a:lnTo>
                  <a:lnTo>
                    <a:pt x="177800" y="1600200"/>
                  </a:lnTo>
                  <a:lnTo>
                    <a:pt x="199390" y="1600200"/>
                  </a:lnTo>
                  <a:lnTo>
                    <a:pt x="199390" y="1598930"/>
                  </a:lnTo>
                  <a:close/>
                </a:path>
                <a:path w="278129" h="1611630">
                  <a:moveTo>
                    <a:pt x="24257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20980" y="1597660"/>
                  </a:lnTo>
                  <a:lnTo>
                    <a:pt x="220980" y="1598930"/>
                  </a:lnTo>
                  <a:lnTo>
                    <a:pt x="242570" y="1598930"/>
                  </a:lnTo>
                  <a:lnTo>
                    <a:pt x="242570" y="1597660"/>
                  </a:lnTo>
                  <a:lnTo>
                    <a:pt x="242570" y="1596390"/>
                  </a:lnTo>
                  <a:close/>
                </a:path>
                <a:path w="278129" h="161163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64160" y="1595120"/>
                  </a:lnTo>
                  <a:lnTo>
                    <a:pt x="264160" y="1596390"/>
                  </a:lnTo>
                  <a:lnTo>
                    <a:pt x="278130" y="159639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1163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1163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1163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1163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1163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1163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1163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1163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1163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1163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1163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1163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1163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1163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1163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1163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1163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1163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1163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1163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1163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1163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1163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1163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1163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1163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1163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1163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1163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1163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1163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1163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1163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1163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1163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1163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1163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4560" y="0"/>
              <a:ext cx="279400" cy="1628139"/>
            </a:xfrm>
            <a:custGeom>
              <a:avLst/>
              <a:gdLst/>
              <a:ahLst/>
              <a:cxnLst/>
              <a:rect l="l" t="t" r="r" b="b"/>
              <a:pathLst>
                <a:path w="279400" h="1628139">
                  <a:moveTo>
                    <a:pt x="45720" y="1624330"/>
                  </a:moveTo>
                  <a:lnTo>
                    <a:pt x="0" y="1624330"/>
                  </a:lnTo>
                  <a:lnTo>
                    <a:pt x="0" y="1625600"/>
                  </a:lnTo>
                  <a:lnTo>
                    <a:pt x="0" y="1626870"/>
                  </a:lnTo>
                  <a:lnTo>
                    <a:pt x="1270" y="1626870"/>
                  </a:lnTo>
                  <a:lnTo>
                    <a:pt x="1270" y="1628140"/>
                  </a:lnTo>
                  <a:lnTo>
                    <a:pt x="22860" y="1628140"/>
                  </a:lnTo>
                  <a:lnTo>
                    <a:pt x="22860" y="1626870"/>
                  </a:lnTo>
                  <a:lnTo>
                    <a:pt x="22860" y="1625600"/>
                  </a:lnTo>
                  <a:lnTo>
                    <a:pt x="45720" y="1625600"/>
                  </a:lnTo>
                  <a:lnTo>
                    <a:pt x="45720" y="1624330"/>
                  </a:lnTo>
                  <a:close/>
                </a:path>
                <a:path w="279400" h="1628139">
                  <a:moveTo>
                    <a:pt x="889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67310" y="1623060"/>
                  </a:lnTo>
                  <a:lnTo>
                    <a:pt x="67310" y="1624330"/>
                  </a:lnTo>
                  <a:lnTo>
                    <a:pt x="88900" y="1624330"/>
                  </a:lnTo>
                  <a:lnTo>
                    <a:pt x="88900" y="1623060"/>
                  </a:lnTo>
                  <a:lnTo>
                    <a:pt x="88900" y="1621790"/>
                  </a:lnTo>
                  <a:close/>
                </a:path>
                <a:path w="279400" h="1628139">
                  <a:moveTo>
                    <a:pt x="153670" y="1617980"/>
                  </a:moveTo>
                  <a:lnTo>
                    <a:pt x="0" y="1617980"/>
                  </a:lnTo>
                  <a:lnTo>
                    <a:pt x="0" y="1619250"/>
                  </a:lnTo>
                  <a:lnTo>
                    <a:pt x="0" y="1620520"/>
                  </a:lnTo>
                  <a:lnTo>
                    <a:pt x="110490" y="1620520"/>
                  </a:lnTo>
                  <a:lnTo>
                    <a:pt x="110490" y="1621790"/>
                  </a:lnTo>
                  <a:lnTo>
                    <a:pt x="132080" y="1621790"/>
                  </a:lnTo>
                  <a:lnTo>
                    <a:pt x="132080" y="1620520"/>
                  </a:lnTo>
                  <a:lnTo>
                    <a:pt x="132080" y="1619250"/>
                  </a:lnTo>
                  <a:lnTo>
                    <a:pt x="153670" y="1619250"/>
                  </a:lnTo>
                  <a:lnTo>
                    <a:pt x="153670" y="1617980"/>
                  </a:lnTo>
                  <a:close/>
                </a:path>
                <a:path w="279400" h="1628139">
                  <a:moveTo>
                    <a:pt x="19685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175260" y="1616710"/>
                  </a:lnTo>
                  <a:lnTo>
                    <a:pt x="175260" y="1617980"/>
                  </a:lnTo>
                  <a:lnTo>
                    <a:pt x="196850" y="1617980"/>
                  </a:lnTo>
                  <a:lnTo>
                    <a:pt x="196850" y="1616710"/>
                  </a:lnTo>
                  <a:lnTo>
                    <a:pt x="196850" y="1615440"/>
                  </a:lnTo>
                  <a:close/>
                </a:path>
                <a:path w="279400" h="1628139">
                  <a:moveTo>
                    <a:pt x="261620" y="1611630"/>
                  </a:moveTo>
                  <a:lnTo>
                    <a:pt x="0" y="1611630"/>
                  </a:lnTo>
                  <a:lnTo>
                    <a:pt x="0" y="1612900"/>
                  </a:lnTo>
                  <a:lnTo>
                    <a:pt x="0" y="1614170"/>
                  </a:lnTo>
                  <a:lnTo>
                    <a:pt x="218440" y="1614170"/>
                  </a:lnTo>
                  <a:lnTo>
                    <a:pt x="218440" y="1615440"/>
                  </a:lnTo>
                  <a:lnTo>
                    <a:pt x="240030" y="1615440"/>
                  </a:lnTo>
                  <a:lnTo>
                    <a:pt x="240030" y="1614170"/>
                  </a:lnTo>
                  <a:lnTo>
                    <a:pt x="240030" y="1612900"/>
                  </a:lnTo>
                  <a:lnTo>
                    <a:pt x="261620" y="1612900"/>
                  </a:lnTo>
                  <a:lnTo>
                    <a:pt x="261620" y="1611630"/>
                  </a:lnTo>
                  <a:close/>
                </a:path>
                <a:path w="279400" h="1628139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28139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28139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28139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28139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28139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28139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28139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28139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28139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28139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28139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28139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28139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28139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28139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28139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28139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28139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28139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28139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28139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28139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28139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28139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28139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28139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28139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28139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28139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28139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28139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28139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28139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28139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28139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28139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28139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28139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28139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28139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28139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2813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56430" y="0"/>
              <a:ext cx="278130" cy="1643380"/>
            </a:xfrm>
            <a:custGeom>
              <a:avLst/>
              <a:gdLst/>
              <a:ahLst/>
              <a:cxnLst/>
              <a:rect l="l" t="t" r="r" b="b"/>
              <a:pathLst>
                <a:path w="278129" h="1643380">
                  <a:moveTo>
                    <a:pt x="4191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0320" y="1642110"/>
                  </a:lnTo>
                  <a:lnTo>
                    <a:pt x="20320" y="1643380"/>
                  </a:lnTo>
                  <a:lnTo>
                    <a:pt x="41910" y="1643380"/>
                  </a:lnTo>
                  <a:lnTo>
                    <a:pt x="41910" y="1642110"/>
                  </a:lnTo>
                  <a:lnTo>
                    <a:pt x="41910" y="1640840"/>
                  </a:lnTo>
                  <a:close/>
                </a:path>
                <a:path w="278129" h="1643380">
                  <a:moveTo>
                    <a:pt x="106680" y="1637030"/>
                  </a:moveTo>
                  <a:lnTo>
                    <a:pt x="0" y="1637030"/>
                  </a:lnTo>
                  <a:lnTo>
                    <a:pt x="0" y="1638300"/>
                  </a:lnTo>
                  <a:lnTo>
                    <a:pt x="0" y="1639570"/>
                  </a:lnTo>
                  <a:lnTo>
                    <a:pt x="63500" y="1639570"/>
                  </a:lnTo>
                  <a:lnTo>
                    <a:pt x="63500" y="1640840"/>
                  </a:lnTo>
                  <a:lnTo>
                    <a:pt x="85090" y="1640840"/>
                  </a:lnTo>
                  <a:lnTo>
                    <a:pt x="85090" y="1639570"/>
                  </a:lnTo>
                  <a:lnTo>
                    <a:pt x="85090" y="1638300"/>
                  </a:lnTo>
                  <a:lnTo>
                    <a:pt x="106680" y="1638300"/>
                  </a:lnTo>
                  <a:lnTo>
                    <a:pt x="106680" y="1637030"/>
                  </a:lnTo>
                  <a:close/>
                </a:path>
                <a:path w="278129" h="1643380">
                  <a:moveTo>
                    <a:pt x="14986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128270" y="1635760"/>
                  </a:lnTo>
                  <a:lnTo>
                    <a:pt x="128270" y="1637030"/>
                  </a:lnTo>
                  <a:lnTo>
                    <a:pt x="149860" y="1637030"/>
                  </a:lnTo>
                  <a:lnTo>
                    <a:pt x="149860" y="1635760"/>
                  </a:lnTo>
                  <a:lnTo>
                    <a:pt x="149860" y="1634490"/>
                  </a:lnTo>
                  <a:close/>
                </a:path>
                <a:path w="278129" h="1643380">
                  <a:moveTo>
                    <a:pt x="214630" y="1630680"/>
                  </a:moveTo>
                  <a:lnTo>
                    <a:pt x="0" y="1630680"/>
                  </a:lnTo>
                  <a:lnTo>
                    <a:pt x="0" y="1631950"/>
                  </a:lnTo>
                  <a:lnTo>
                    <a:pt x="0" y="1633220"/>
                  </a:lnTo>
                  <a:lnTo>
                    <a:pt x="171450" y="1633220"/>
                  </a:lnTo>
                  <a:lnTo>
                    <a:pt x="171450" y="1634490"/>
                  </a:lnTo>
                  <a:lnTo>
                    <a:pt x="193040" y="1634490"/>
                  </a:lnTo>
                  <a:lnTo>
                    <a:pt x="193040" y="1633220"/>
                  </a:lnTo>
                  <a:lnTo>
                    <a:pt x="193040" y="1631950"/>
                  </a:lnTo>
                  <a:lnTo>
                    <a:pt x="214630" y="1631950"/>
                  </a:lnTo>
                  <a:lnTo>
                    <a:pt x="214630" y="1630680"/>
                  </a:lnTo>
                  <a:close/>
                </a:path>
                <a:path w="278129" h="1643380">
                  <a:moveTo>
                    <a:pt x="25781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36220" y="1629410"/>
                  </a:lnTo>
                  <a:lnTo>
                    <a:pt x="236220" y="1630680"/>
                  </a:lnTo>
                  <a:lnTo>
                    <a:pt x="257810" y="1630680"/>
                  </a:lnTo>
                  <a:lnTo>
                    <a:pt x="257810" y="1629410"/>
                  </a:lnTo>
                  <a:lnTo>
                    <a:pt x="257810" y="1628140"/>
                  </a:lnTo>
                  <a:close/>
                </a:path>
                <a:path w="278129" h="16433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433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433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433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433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433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433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433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433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433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433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433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433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433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433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433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433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433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433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433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433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433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433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433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433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433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433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433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433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433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433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433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433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433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433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433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433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433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433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433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433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43380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43380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43380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43380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43380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43380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433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78300" y="0"/>
              <a:ext cx="278130" cy="1659889"/>
            </a:xfrm>
            <a:custGeom>
              <a:avLst/>
              <a:gdLst/>
              <a:ahLst/>
              <a:cxnLst/>
              <a:rect l="l" t="t" r="r" b="b"/>
              <a:pathLst>
                <a:path w="278129" h="1659889">
                  <a:moveTo>
                    <a:pt x="59690" y="1656080"/>
                  </a:moveTo>
                  <a:lnTo>
                    <a:pt x="0" y="1656080"/>
                  </a:lnTo>
                  <a:lnTo>
                    <a:pt x="0" y="1657350"/>
                  </a:lnTo>
                  <a:lnTo>
                    <a:pt x="0" y="1658620"/>
                  </a:lnTo>
                  <a:lnTo>
                    <a:pt x="16510" y="1658620"/>
                  </a:lnTo>
                  <a:lnTo>
                    <a:pt x="16510" y="1659890"/>
                  </a:lnTo>
                  <a:lnTo>
                    <a:pt x="38100" y="1659890"/>
                  </a:lnTo>
                  <a:lnTo>
                    <a:pt x="38100" y="1658620"/>
                  </a:lnTo>
                  <a:lnTo>
                    <a:pt x="38100" y="1657350"/>
                  </a:lnTo>
                  <a:lnTo>
                    <a:pt x="59690" y="1657350"/>
                  </a:lnTo>
                  <a:lnTo>
                    <a:pt x="59690" y="1656080"/>
                  </a:lnTo>
                  <a:close/>
                </a:path>
                <a:path w="278129" h="1659889">
                  <a:moveTo>
                    <a:pt x="10287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81280" y="1654810"/>
                  </a:lnTo>
                  <a:lnTo>
                    <a:pt x="81280" y="1656080"/>
                  </a:lnTo>
                  <a:lnTo>
                    <a:pt x="102870" y="1656080"/>
                  </a:lnTo>
                  <a:lnTo>
                    <a:pt x="102870" y="1654810"/>
                  </a:lnTo>
                  <a:lnTo>
                    <a:pt x="102870" y="1653540"/>
                  </a:lnTo>
                  <a:close/>
                </a:path>
                <a:path w="278129" h="1659889">
                  <a:moveTo>
                    <a:pt x="167640" y="1649730"/>
                  </a:moveTo>
                  <a:lnTo>
                    <a:pt x="0" y="1649730"/>
                  </a:lnTo>
                  <a:lnTo>
                    <a:pt x="0" y="1651000"/>
                  </a:lnTo>
                  <a:lnTo>
                    <a:pt x="0" y="1652270"/>
                  </a:lnTo>
                  <a:lnTo>
                    <a:pt x="124460" y="1652270"/>
                  </a:lnTo>
                  <a:lnTo>
                    <a:pt x="124460" y="1653540"/>
                  </a:lnTo>
                  <a:lnTo>
                    <a:pt x="146050" y="1653540"/>
                  </a:lnTo>
                  <a:lnTo>
                    <a:pt x="146050" y="1652270"/>
                  </a:lnTo>
                  <a:lnTo>
                    <a:pt x="146050" y="1651000"/>
                  </a:lnTo>
                  <a:lnTo>
                    <a:pt x="167640" y="1651000"/>
                  </a:lnTo>
                  <a:lnTo>
                    <a:pt x="167640" y="1649730"/>
                  </a:lnTo>
                  <a:close/>
                </a:path>
                <a:path w="278129" h="1659889">
                  <a:moveTo>
                    <a:pt x="21082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189230" y="1648460"/>
                  </a:lnTo>
                  <a:lnTo>
                    <a:pt x="189230" y="1649730"/>
                  </a:lnTo>
                  <a:lnTo>
                    <a:pt x="210820" y="1649730"/>
                  </a:lnTo>
                  <a:lnTo>
                    <a:pt x="210820" y="1648460"/>
                  </a:lnTo>
                  <a:lnTo>
                    <a:pt x="210820" y="1647190"/>
                  </a:lnTo>
                  <a:close/>
                </a:path>
                <a:path w="278129" h="1659889">
                  <a:moveTo>
                    <a:pt x="276860" y="1643380"/>
                  </a:moveTo>
                  <a:lnTo>
                    <a:pt x="0" y="1643380"/>
                  </a:lnTo>
                  <a:lnTo>
                    <a:pt x="0" y="1644650"/>
                  </a:lnTo>
                  <a:lnTo>
                    <a:pt x="0" y="1645920"/>
                  </a:lnTo>
                  <a:lnTo>
                    <a:pt x="232410" y="1645920"/>
                  </a:lnTo>
                  <a:lnTo>
                    <a:pt x="232410" y="1647190"/>
                  </a:lnTo>
                  <a:lnTo>
                    <a:pt x="254000" y="1647190"/>
                  </a:lnTo>
                  <a:lnTo>
                    <a:pt x="254000" y="1645920"/>
                  </a:lnTo>
                  <a:lnTo>
                    <a:pt x="254000" y="1644650"/>
                  </a:lnTo>
                  <a:lnTo>
                    <a:pt x="276860" y="1644650"/>
                  </a:lnTo>
                  <a:lnTo>
                    <a:pt x="276860" y="1643380"/>
                  </a:lnTo>
                  <a:close/>
                </a:path>
                <a:path w="278129" h="16598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598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598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598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598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598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598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598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598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598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598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598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598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598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598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598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598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598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598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598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598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598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598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598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598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598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598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598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598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598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598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5988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59889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59889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59889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59889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59889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59889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59889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59889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59889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59889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59889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59889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59889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59889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59889">
                  <a:moveTo>
                    <a:pt x="27813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8130" y="1496060"/>
                  </a:lnTo>
                  <a:lnTo>
                    <a:pt x="278130" y="1494790"/>
                  </a:lnTo>
                  <a:close/>
                </a:path>
                <a:path w="278129" h="1659889">
                  <a:moveTo>
                    <a:pt x="27813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8130" y="1493520"/>
                  </a:lnTo>
                  <a:lnTo>
                    <a:pt x="278130" y="1490980"/>
                  </a:lnTo>
                  <a:close/>
                </a:path>
                <a:path w="278129" h="1659889">
                  <a:moveTo>
                    <a:pt x="27813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8130" y="1489710"/>
                  </a:lnTo>
                  <a:lnTo>
                    <a:pt x="278130" y="1488452"/>
                  </a:lnTo>
                  <a:close/>
                </a:path>
                <a:path w="278129" h="1659889">
                  <a:moveTo>
                    <a:pt x="27813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8130" y="1487170"/>
                  </a:lnTo>
                  <a:lnTo>
                    <a:pt x="278130" y="1484630"/>
                  </a:lnTo>
                  <a:close/>
                </a:path>
                <a:path w="278129" h="1659889">
                  <a:moveTo>
                    <a:pt x="27813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8130" y="1483360"/>
                  </a:lnTo>
                  <a:lnTo>
                    <a:pt x="278130" y="1482090"/>
                  </a:lnTo>
                  <a:close/>
                </a:path>
                <a:path w="278129" h="1659889">
                  <a:moveTo>
                    <a:pt x="27813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8130" y="1480820"/>
                  </a:lnTo>
                  <a:lnTo>
                    <a:pt x="278130" y="1111250"/>
                  </a:lnTo>
                  <a:close/>
                </a:path>
                <a:path w="278129" h="16598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98900" y="0"/>
              <a:ext cx="279400" cy="1676400"/>
            </a:xfrm>
            <a:custGeom>
              <a:avLst/>
              <a:gdLst/>
              <a:ahLst/>
              <a:cxnLst/>
              <a:rect l="l" t="t" r="r" b="b"/>
              <a:pathLst>
                <a:path w="279400" h="1676400">
                  <a:moveTo>
                    <a:pt x="1397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13970" y="1676400"/>
                  </a:lnTo>
                  <a:lnTo>
                    <a:pt x="13970" y="1675130"/>
                  </a:lnTo>
                  <a:close/>
                </a:path>
                <a:path w="279400" h="1676400">
                  <a:moveTo>
                    <a:pt x="5715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35560" y="1673860"/>
                  </a:lnTo>
                  <a:lnTo>
                    <a:pt x="35560" y="1675130"/>
                  </a:lnTo>
                  <a:lnTo>
                    <a:pt x="57150" y="1675130"/>
                  </a:lnTo>
                  <a:lnTo>
                    <a:pt x="57150" y="1673860"/>
                  </a:lnTo>
                  <a:lnTo>
                    <a:pt x="57150" y="1672590"/>
                  </a:lnTo>
                  <a:close/>
                </a:path>
                <a:path w="279400" h="1676400">
                  <a:moveTo>
                    <a:pt x="121920" y="1668780"/>
                  </a:moveTo>
                  <a:lnTo>
                    <a:pt x="0" y="1668780"/>
                  </a:lnTo>
                  <a:lnTo>
                    <a:pt x="0" y="1670050"/>
                  </a:lnTo>
                  <a:lnTo>
                    <a:pt x="0" y="1671320"/>
                  </a:lnTo>
                  <a:lnTo>
                    <a:pt x="78740" y="1671320"/>
                  </a:lnTo>
                  <a:lnTo>
                    <a:pt x="78740" y="1672590"/>
                  </a:lnTo>
                  <a:lnTo>
                    <a:pt x="100330" y="1672590"/>
                  </a:lnTo>
                  <a:lnTo>
                    <a:pt x="100330" y="1671320"/>
                  </a:lnTo>
                  <a:lnTo>
                    <a:pt x="100330" y="1670050"/>
                  </a:lnTo>
                  <a:lnTo>
                    <a:pt x="121920" y="1670050"/>
                  </a:lnTo>
                  <a:lnTo>
                    <a:pt x="121920" y="1668780"/>
                  </a:lnTo>
                  <a:close/>
                </a:path>
                <a:path w="279400" h="1676400">
                  <a:moveTo>
                    <a:pt x="165100" y="1666240"/>
                  </a:moveTo>
                  <a:lnTo>
                    <a:pt x="0" y="1666240"/>
                  </a:lnTo>
                  <a:lnTo>
                    <a:pt x="0" y="1667510"/>
                  </a:lnTo>
                  <a:lnTo>
                    <a:pt x="143510" y="1667510"/>
                  </a:lnTo>
                  <a:lnTo>
                    <a:pt x="143510" y="1668780"/>
                  </a:lnTo>
                  <a:lnTo>
                    <a:pt x="165100" y="1668780"/>
                  </a:lnTo>
                  <a:lnTo>
                    <a:pt x="165100" y="1667510"/>
                  </a:lnTo>
                  <a:lnTo>
                    <a:pt x="165100" y="1666240"/>
                  </a:lnTo>
                  <a:close/>
                </a:path>
                <a:path w="279400" h="1676400">
                  <a:moveTo>
                    <a:pt x="231140" y="1662430"/>
                  </a:moveTo>
                  <a:lnTo>
                    <a:pt x="0" y="1662430"/>
                  </a:lnTo>
                  <a:lnTo>
                    <a:pt x="0" y="1663700"/>
                  </a:lnTo>
                  <a:lnTo>
                    <a:pt x="0" y="1664970"/>
                  </a:lnTo>
                  <a:lnTo>
                    <a:pt x="186690" y="1664970"/>
                  </a:lnTo>
                  <a:lnTo>
                    <a:pt x="186690" y="1666240"/>
                  </a:lnTo>
                  <a:lnTo>
                    <a:pt x="208280" y="1666240"/>
                  </a:lnTo>
                  <a:lnTo>
                    <a:pt x="208280" y="1664970"/>
                  </a:lnTo>
                  <a:lnTo>
                    <a:pt x="208280" y="1663700"/>
                  </a:lnTo>
                  <a:lnTo>
                    <a:pt x="231140" y="1663700"/>
                  </a:lnTo>
                  <a:lnTo>
                    <a:pt x="231140" y="1662430"/>
                  </a:lnTo>
                  <a:close/>
                </a:path>
                <a:path w="279400" h="1676400">
                  <a:moveTo>
                    <a:pt x="27432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52730" y="1661160"/>
                  </a:lnTo>
                  <a:lnTo>
                    <a:pt x="252730" y="1662430"/>
                  </a:lnTo>
                  <a:lnTo>
                    <a:pt x="274320" y="1662430"/>
                  </a:lnTo>
                  <a:lnTo>
                    <a:pt x="274320" y="1661160"/>
                  </a:lnTo>
                  <a:lnTo>
                    <a:pt x="274320" y="1659890"/>
                  </a:lnTo>
                  <a:close/>
                </a:path>
                <a:path w="279400" h="167640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67640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67640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676400">
                  <a:moveTo>
                    <a:pt x="27940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190"/>
                  </a:lnTo>
                  <a:close/>
                </a:path>
                <a:path w="279400" h="167640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67640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67640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67640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67640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67640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67640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67640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67640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67640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67640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67640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67640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67640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67640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67640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67640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67640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67640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67640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67640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67640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67640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67640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67640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67640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67640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67640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67640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67640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67640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67640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67640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67640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67640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67640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67640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676400">
                  <a:moveTo>
                    <a:pt x="27940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9400" y="1527810"/>
                  </a:lnTo>
                  <a:lnTo>
                    <a:pt x="279400" y="1526540"/>
                  </a:lnTo>
                  <a:close/>
                </a:path>
                <a:path w="279400" h="1676400">
                  <a:moveTo>
                    <a:pt x="27940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9400" y="1525270"/>
                  </a:lnTo>
                  <a:lnTo>
                    <a:pt x="279400" y="1522730"/>
                  </a:lnTo>
                  <a:close/>
                </a:path>
                <a:path w="279400" h="1676400">
                  <a:moveTo>
                    <a:pt x="27940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9400" y="1521460"/>
                  </a:lnTo>
                  <a:lnTo>
                    <a:pt x="279400" y="1520190"/>
                  </a:lnTo>
                  <a:close/>
                </a:path>
                <a:path w="279400" h="1676400">
                  <a:moveTo>
                    <a:pt x="27940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9400" y="1518920"/>
                  </a:lnTo>
                  <a:lnTo>
                    <a:pt x="279400" y="1516380"/>
                  </a:lnTo>
                  <a:close/>
                </a:path>
                <a:path w="279400" h="1676400">
                  <a:moveTo>
                    <a:pt x="27940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9400" y="1515110"/>
                  </a:lnTo>
                  <a:lnTo>
                    <a:pt x="279400" y="1513840"/>
                  </a:lnTo>
                  <a:close/>
                </a:path>
                <a:path w="279400" h="1676400">
                  <a:moveTo>
                    <a:pt x="27940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9400" y="1512570"/>
                  </a:lnTo>
                  <a:lnTo>
                    <a:pt x="279400" y="1510030"/>
                  </a:lnTo>
                  <a:close/>
                </a:path>
                <a:path w="279400" h="1676400">
                  <a:moveTo>
                    <a:pt x="27940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9400" y="1508760"/>
                  </a:lnTo>
                  <a:lnTo>
                    <a:pt x="279400" y="1507490"/>
                  </a:lnTo>
                  <a:close/>
                </a:path>
                <a:path w="279400" h="1676400">
                  <a:moveTo>
                    <a:pt x="27940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9400" y="1506220"/>
                  </a:lnTo>
                  <a:lnTo>
                    <a:pt x="279400" y="1503680"/>
                  </a:lnTo>
                  <a:close/>
                </a:path>
                <a:path w="279400" h="1676400">
                  <a:moveTo>
                    <a:pt x="27940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9400" y="1502410"/>
                  </a:lnTo>
                  <a:lnTo>
                    <a:pt x="279400" y="1501140"/>
                  </a:lnTo>
                  <a:close/>
                </a:path>
                <a:path w="279400" h="1676400">
                  <a:moveTo>
                    <a:pt x="27940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9400" y="1499870"/>
                  </a:lnTo>
                  <a:lnTo>
                    <a:pt x="279400" y="1497330"/>
                  </a:lnTo>
                  <a:close/>
                </a:path>
                <a:path w="279400" h="1676400">
                  <a:moveTo>
                    <a:pt x="279400" y="1494790"/>
                  </a:moveTo>
                  <a:lnTo>
                    <a:pt x="0" y="1494790"/>
                  </a:lnTo>
                  <a:lnTo>
                    <a:pt x="0" y="1496060"/>
                  </a:lnTo>
                  <a:lnTo>
                    <a:pt x="279400" y="1496060"/>
                  </a:lnTo>
                  <a:lnTo>
                    <a:pt x="279400" y="1494790"/>
                  </a:lnTo>
                  <a:close/>
                </a:path>
                <a:path w="279400" h="1676400">
                  <a:moveTo>
                    <a:pt x="279400" y="1490980"/>
                  </a:moveTo>
                  <a:lnTo>
                    <a:pt x="0" y="1490980"/>
                  </a:lnTo>
                  <a:lnTo>
                    <a:pt x="0" y="1493520"/>
                  </a:lnTo>
                  <a:lnTo>
                    <a:pt x="279400" y="1493520"/>
                  </a:lnTo>
                  <a:lnTo>
                    <a:pt x="279400" y="1490980"/>
                  </a:lnTo>
                  <a:close/>
                </a:path>
                <a:path w="279400" h="1676400">
                  <a:moveTo>
                    <a:pt x="279400" y="1488452"/>
                  </a:moveTo>
                  <a:lnTo>
                    <a:pt x="0" y="1488452"/>
                  </a:lnTo>
                  <a:lnTo>
                    <a:pt x="0" y="1489710"/>
                  </a:lnTo>
                  <a:lnTo>
                    <a:pt x="279400" y="1489710"/>
                  </a:lnTo>
                  <a:lnTo>
                    <a:pt x="279400" y="1488452"/>
                  </a:lnTo>
                  <a:close/>
                </a:path>
                <a:path w="279400" h="1676400">
                  <a:moveTo>
                    <a:pt x="279400" y="1484630"/>
                  </a:moveTo>
                  <a:lnTo>
                    <a:pt x="0" y="1484630"/>
                  </a:lnTo>
                  <a:lnTo>
                    <a:pt x="0" y="1487170"/>
                  </a:lnTo>
                  <a:lnTo>
                    <a:pt x="279400" y="1487170"/>
                  </a:lnTo>
                  <a:lnTo>
                    <a:pt x="279400" y="1484630"/>
                  </a:lnTo>
                  <a:close/>
                </a:path>
                <a:path w="279400" h="1676400">
                  <a:moveTo>
                    <a:pt x="279400" y="1482090"/>
                  </a:moveTo>
                  <a:lnTo>
                    <a:pt x="0" y="1482090"/>
                  </a:lnTo>
                  <a:lnTo>
                    <a:pt x="0" y="1483360"/>
                  </a:lnTo>
                  <a:lnTo>
                    <a:pt x="279400" y="1483360"/>
                  </a:lnTo>
                  <a:lnTo>
                    <a:pt x="279400" y="1482090"/>
                  </a:lnTo>
                  <a:close/>
                </a:path>
                <a:path w="279400" h="1676400">
                  <a:moveTo>
                    <a:pt x="279400" y="1111250"/>
                  </a:moveTo>
                  <a:lnTo>
                    <a:pt x="0" y="1111250"/>
                  </a:lnTo>
                  <a:lnTo>
                    <a:pt x="0" y="1480820"/>
                  </a:lnTo>
                  <a:lnTo>
                    <a:pt x="279400" y="1480820"/>
                  </a:lnTo>
                  <a:lnTo>
                    <a:pt x="279400" y="1111250"/>
                  </a:lnTo>
                  <a:close/>
                </a:path>
                <a:path w="279400" h="167640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8900" y="1111250"/>
              <a:ext cx="279400" cy="369570"/>
            </a:xfrm>
            <a:custGeom>
              <a:avLst/>
              <a:gdLst/>
              <a:ahLst/>
              <a:cxnLst/>
              <a:rect l="l" t="t" r="r" b="b"/>
              <a:pathLst>
                <a:path w="279400" h="369569">
                  <a:moveTo>
                    <a:pt x="279400" y="0"/>
                  </a:moveTo>
                  <a:lnTo>
                    <a:pt x="0" y="0"/>
                  </a:lnTo>
                  <a:lnTo>
                    <a:pt x="0" y="369569"/>
                  </a:lnTo>
                  <a:lnTo>
                    <a:pt x="279400" y="369569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0770" y="0"/>
              <a:ext cx="278130" cy="1694180"/>
            </a:xfrm>
            <a:custGeom>
              <a:avLst/>
              <a:gdLst/>
              <a:ahLst/>
              <a:cxnLst/>
              <a:rect l="l" t="t" r="r" b="b"/>
              <a:pathLst>
                <a:path w="278129" h="1694180">
                  <a:moveTo>
                    <a:pt x="10160" y="1691640"/>
                  </a:moveTo>
                  <a:lnTo>
                    <a:pt x="0" y="1691640"/>
                  </a:lnTo>
                  <a:lnTo>
                    <a:pt x="0" y="1694180"/>
                  </a:lnTo>
                  <a:lnTo>
                    <a:pt x="10160" y="1694180"/>
                  </a:lnTo>
                  <a:lnTo>
                    <a:pt x="10160" y="1691640"/>
                  </a:lnTo>
                  <a:close/>
                </a:path>
                <a:path w="278129" h="1694180">
                  <a:moveTo>
                    <a:pt x="74930" y="1687830"/>
                  </a:moveTo>
                  <a:lnTo>
                    <a:pt x="0" y="1687830"/>
                  </a:lnTo>
                  <a:lnTo>
                    <a:pt x="0" y="1689100"/>
                  </a:lnTo>
                  <a:lnTo>
                    <a:pt x="0" y="1690370"/>
                  </a:lnTo>
                  <a:lnTo>
                    <a:pt x="31750" y="1690370"/>
                  </a:lnTo>
                  <a:lnTo>
                    <a:pt x="31750" y="1691640"/>
                  </a:lnTo>
                  <a:lnTo>
                    <a:pt x="53340" y="1691640"/>
                  </a:lnTo>
                  <a:lnTo>
                    <a:pt x="53340" y="1690370"/>
                  </a:lnTo>
                  <a:lnTo>
                    <a:pt x="53340" y="1689100"/>
                  </a:lnTo>
                  <a:lnTo>
                    <a:pt x="74930" y="1689100"/>
                  </a:lnTo>
                  <a:lnTo>
                    <a:pt x="74930" y="1687830"/>
                  </a:lnTo>
                  <a:close/>
                </a:path>
                <a:path w="278129" h="1694180">
                  <a:moveTo>
                    <a:pt x="11811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96520" y="1686560"/>
                  </a:lnTo>
                  <a:lnTo>
                    <a:pt x="96520" y="1687830"/>
                  </a:lnTo>
                  <a:lnTo>
                    <a:pt x="118110" y="1687830"/>
                  </a:lnTo>
                  <a:lnTo>
                    <a:pt x="118110" y="1686560"/>
                  </a:lnTo>
                  <a:lnTo>
                    <a:pt x="118110" y="1685290"/>
                  </a:lnTo>
                  <a:close/>
                </a:path>
                <a:path w="278129" h="1694180">
                  <a:moveTo>
                    <a:pt x="184150" y="1681480"/>
                  </a:moveTo>
                  <a:lnTo>
                    <a:pt x="0" y="1681480"/>
                  </a:lnTo>
                  <a:lnTo>
                    <a:pt x="0" y="1682750"/>
                  </a:lnTo>
                  <a:lnTo>
                    <a:pt x="0" y="1684020"/>
                  </a:lnTo>
                  <a:lnTo>
                    <a:pt x="139700" y="1684020"/>
                  </a:lnTo>
                  <a:lnTo>
                    <a:pt x="139700" y="1685290"/>
                  </a:lnTo>
                  <a:lnTo>
                    <a:pt x="161290" y="1685290"/>
                  </a:lnTo>
                  <a:lnTo>
                    <a:pt x="161290" y="1684020"/>
                  </a:lnTo>
                  <a:lnTo>
                    <a:pt x="161290" y="1682750"/>
                  </a:lnTo>
                  <a:lnTo>
                    <a:pt x="184150" y="1682750"/>
                  </a:lnTo>
                  <a:lnTo>
                    <a:pt x="184150" y="1681480"/>
                  </a:lnTo>
                  <a:close/>
                </a:path>
                <a:path w="278129" h="1694180">
                  <a:moveTo>
                    <a:pt x="2273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05740" y="1680210"/>
                  </a:lnTo>
                  <a:lnTo>
                    <a:pt x="205740" y="1681480"/>
                  </a:lnTo>
                  <a:lnTo>
                    <a:pt x="227330" y="1681480"/>
                  </a:lnTo>
                  <a:lnTo>
                    <a:pt x="227330" y="1680210"/>
                  </a:lnTo>
                  <a:lnTo>
                    <a:pt x="227330" y="1678940"/>
                  </a:lnTo>
                  <a:close/>
                </a:path>
                <a:path w="278129" h="16941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6400"/>
                  </a:lnTo>
                  <a:lnTo>
                    <a:pt x="0" y="1677670"/>
                  </a:lnTo>
                  <a:lnTo>
                    <a:pt x="248920" y="1677670"/>
                  </a:lnTo>
                  <a:lnTo>
                    <a:pt x="248920" y="1678940"/>
                  </a:lnTo>
                  <a:lnTo>
                    <a:pt x="270510" y="1678940"/>
                  </a:lnTo>
                  <a:lnTo>
                    <a:pt x="270510" y="1677670"/>
                  </a:lnTo>
                  <a:lnTo>
                    <a:pt x="270510" y="1676400"/>
                  </a:lnTo>
                  <a:lnTo>
                    <a:pt x="278130" y="1676400"/>
                  </a:lnTo>
                  <a:lnTo>
                    <a:pt x="278130" y="1675130"/>
                  </a:lnTo>
                  <a:close/>
                </a:path>
                <a:path w="278129" h="16941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69418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69418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69418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69418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69418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69418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69418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694180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69418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69418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69418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69418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69418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69418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69418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69418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69418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69418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69418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69418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69418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69418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69418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69418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69418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694180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694180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694180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694180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694180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694180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694180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694180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694180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694180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694180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694180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694180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694180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694180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694180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694180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694180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694180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694180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694180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694180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694180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694180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694180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694180">
                  <a:moveTo>
                    <a:pt x="278130" y="1510030"/>
                  </a:moveTo>
                  <a:lnTo>
                    <a:pt x="0" y="1510030"/>
                  </a:lnTo>
                  <a:lnTo>
                    <a:pt x="0" y="1512570"/>
                  </a:lnTo>
                  <a:lnTo>
                    <a:pt x="278130" y="1512570"/>
                  </a:lnTo>
                  <a:lnTo>
                    <a:pt x="278130" y="1510030"/>
                  </a:lnTo>
                  <a:close/>
                </a:path>
                <a:path w="278129" h="1694180">
                  <a:moveTo>
                    <a:pt x="278130" y="1507490"/>
                  </a:moveTo>
                  <a:lnTo>
                    <a:pt x="0" y="1507490"/>
                  </a:lnTo>
                  <a:lnTo>
                    <a:pt x="0" y="1508760"/>
                  </a:lnTo>
                  <a:lnTo>
                    <a:pt x="278130" y="1508760"/>
                  </a:lnTo>
                  <a:lnTo>
                    <a:pt x="278130" y="1507490"/>
                  </a:lnTo>
                  <a:close/>
                </a:path>
                <a:path w="278129" h="1694180">
                  <a:moveTo>
                    <a:pt x="278130" y="1503680"/>
                  </a:moveTo>
                  <a:lnTo>
                    <a:pt x="0" y="1503680"/>
                  </a:lnTo>
                  <a:lnTo>
                    <a:pt x="0" y="1506220"/>
                  </a:lnTo>
                  <a:lnTo>
                    <a:pt x="278130" y="1506220"/>
                  </a:lnTo>
                  <a:lnTo>
                    <a:pt x="278130" y="1503680"/>
                  </a:lnTo>
                  <a:close/>
                </a:path>
                <a:path w="278129" h="1694180">
                  <a:moveTo>
                    <a:pt x="278130" y="1501140"/>
                  </a:moveTo>
                  <a:lnTo>
                    <a:pt x="0" y="1501140"/>
                  </a:lnTo>
                  <a:lnTo>
                    <a:pt x="0" y="1502410"/>
                  </a:lnTo>
                  <a:lnTo>
                    <a:pt x="278130" y="1502410"/>
                  </a:lnTo>
                  <a:lnTo>
                    <a:pt x="278130" y="1501140"/>
                  </a:lnTo>
                  <a:close/>
                </a:path>
                <a:path w="278129" h="1694180">
                  <a:moveTo>
                    <a:pt x="278130" y="1497330"/>
                  </a:moveTo>
                  <a:lnTo>
                    <a:pt x="0" y="1497330"/>
                  </a:lnTo>
                  <a:lnTo>
                    <a:pt x="0" y="1499870"/>
                  </a:lnTo>
                  <a:lnTo>
                    <a:pt x="278130" y="1499870"/>
                  </a:lnTo>
                  <a:lnTo>
                    <a:pt x="278130" y="1497330"/>
                  </a:lnTo>
                  <a:close/>
                </a:path>
                <a:path w="278129" h="16941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0770" y="1111249"/>
              <a:ext cx="278130" cy="388620"/>
            </a:xfrm>
            <a:custGeom>
              <a:avLst/>
              <a:gdLst/>
              <a:ahLst/>
              <a:cxnLst/>
              <a:rect l="l" t="t" r="r" b="b"/>
              <a:pathLst>
                <a:path w="278129" h="38861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29" h="38861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29" h="38861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29" h="38861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29" h="38861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29" h="38861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29" h="38861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42640" y="0"/>
              <a:ext cx="278130" cy="1710689"/>
            </a:xfrm>
            <a:custGeom>
              <a:avLst/>
              <a:gdLst/>
              <a:ahLst/>
              <a:cxnLst/>
              <a:rect l="l" t="t" r="r" b="b"/>
              <a:pathLst>
                <a:path w="278129" h="1710689">
                  <a:moveTo>
                    <a:pt x="27940" y="1706880"/>
                  </a:moveTo>
                  <a:lnTo>
                    <a:pt x="0" y="1706880"/>
                  </a:lnTo>
                  <a:lnTo>
                    <a:pt x="0" y="1708150"/>
                  </a:lnTo>
                  <a:lnTo>
                    <a:pt x="0" y="1710690"/>
                  </a:lnTo>
                  <a:lnTo>
                    <a:pt x="6350" y="1710690"/>
                  </a:lnTo>
                  <a:lnTo>
                    <a:pt x="6350" y="1708150"/>
                  </a:lnTo>
                  <a:lnTo>
                    <a:pt x="27940" y="1708150"/>
                  </a:lnTo>
                  <a:lnTo>
                    <a:pt x="27940" y="1706880"/>
                  </a:lnTo>
                  <a:close/>
                </a:path>
                <a:path w="278129" h="1710689">
                  <a:moveTo>
                    <a:pt x="7112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49530" y="1705610"/>
                  </a:lnTo>
                  <a:lnTo>
                    <a:pt x="49530" y="1706880"/>
                  </a:lnTo>
                  <a:lnTo>
                    <a:pt x="71120" y="1706880"/>
                  </a:lnTo>
                  <a:lnTo>
                    <a:pt x="71120" y="1705610"/>
                  </a:lnTo>
                  <a:lnTo>
                    <a:pt x="71120" y="1704340"/>
                  </a:lnTo>
                  <a:close/>
                </a:path>
                <a:path w="278129" h="1710689">
                  <a:moveTo>
                    <a:pt x="137160" y="1700530"/>
                  </a:moveTo>
                  <a:lnTo>
                    <a:pt x="0" y="1700530"/>
                  </a:lnTo>
                  <a:lnTo>
                    <a:pt x="0" y="1701800"/>
                  </a:lnTo>
                  <a:lnTo>
                    <a:pt x="0" y="1703070"/>
                  </a:lnTo>
                  <a:lnTo>
                    <a:pt x="92710" y="1703070"/>
                  </a:lnTo>
                  <a:lnTo>
                    <a:pt x="92710" y="1704340"/>
                  </a:lnTo>
                  <a:lnTo>
                    <a:pt x="115570" y="1704340"/>
                  </a:lnTo>
                  <a:lnTo>
                    <a:pt x="115570" y="1703070"/>
                  </a:lnTo>
                  <a:lnTo>
                    <a:pt x="115570" y="1701800"/>
                  </a:lnTo>
                  <a:lnTo>
                    <a:pt x="137160" y="1701800"/>
                  </a:lnTo>
                  <a:lnTo>
                    <a:pt x="137160" y="1700530"/>
                  </a:lnTo>
                  <a:close/>
                </a:path>
                <a:path w="278129" h="1710689">
                  <a:moveTo>
                    <a:pt x="18034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158750" y="1699260"/>
                  </a:lnTo>
                  <a:lnTo>
                    <a:pt x="158750" y="1700530"/>
                  </a:lnTo>
                  <a:lnTo>
                    <a:pt x="180340" y="1700530"/>
                  </a:lnTo>
                  <a:lnTo>
                    <a:pt x="180340" y="1699260"/>
                  </a:lnTo>
                  <a:lnTo>
                    <a:pt x="180340" y="1697990"/>
                  </a:lnTo>
                  <a:close/>
                </a:path>
                <a:path w="278129" h="1710689">
                  <a:moveTo>
                    <a:pt x="245110" y="1694180"/>
                  </a:moveTo>
                  <a:lnTo>
                    <a:pt x="0" y="1694180"/>
                  </a:lnTo>
                  <a:lnTo>
                    <a:pt x="0" y="1695450"/>
                  </a:lnTo>
                  <a:lnTo>
                    <a:pt x="0" y="1696720"/>
                  </a:lnTo>
                  <a:lnTo>
                    <a:pt x="201930" y="1696720"/>
                  </a:lnTo>
                  <a:lnTo>
                    <a:pt x="201930" y="1697990"/>
                  </a:lnTo>
                  <a:lnTo>
                    <a:pt x="223520" y="1697990"/>
                  </a:lnTo>
                  <a:lnTo>
                    <a:pt x="223520" y="1696720"/>
                  </a:lnTo>
                  <a:lnTo>
                    <a:pt x="223520" y="1695450"/>
                  </a:lnTo>
                  <a:lnTo>
                    <a:pt x="245110" y="1695450"/>
                  </a:lnTo>
                  <a:lnTo>
                    <a:pt x="245110" y="1694180"/>
                  </a:lnTo>
                  <a:close/>
                </a:path>
                <a:path w="278129" h="17106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66700" y="1692910"/>
                  </a:lnTo>
                  <a:lnTo>
                    <a:pt x="266700" y="1694180"/>
                  </a:lnTo>
                  <a:lnTo>
                    <a:pt x="278130" y="169418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29" h="17106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29" h="17106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29" h="17106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29" h="17106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29" h="17106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29" h="17106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29" h="17106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29" h="17106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29" h="17106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29" h="17106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29" h="17106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29" h="17106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29" h="17106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29" h="1710689">
                  <a:moveTo>
                    <a:pt x="278130" y="1647190"/>
                  </a:moveTo>
                  <a:lnTo>
                    <a:pt x="0" y="1647190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190"/>
                  </a:lnTo>
                  <a:close/>
                </a:path>
                <a:path w="278129" h="17106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29" h="17106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29" h="17106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29" h="17106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29" h="17106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29" h="17106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29" h="17106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29" h="17106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29" h="17106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29" h="17106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29" h="17106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29" h="17106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29" h="17106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29" h="17106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29" h="17106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29" h="17106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29" h="17106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29" h="17106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29" h="17106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29" h="17106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29" h="17106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29" h="17106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29" h="171068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29" h="171068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29" h="171068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29" h="171068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29" h="171068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29" h="171068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29" h="171068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29" h="171068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29" h="171068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29" h="171068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29" h="171068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29" h="1710689">
                  <a:moveTo>
                    <a:pt x="27813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8130" y="1540510"/>
                  </a:lnTo>
                  <a:lnTo>
                    <a:pt x="278130" y="1539240"/>
                  </a:lnTo>
                  <a:close/>
                </a:path>
                <a:path w="278129" h="1710689">
                  <a:moveTo>
                    <a:pt x="27813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8130" y="1537970"/>
                  </a:lnTo>
                  <a:lnTo>
                    <a:pt x="278130" y="1535430"/>
                  </a:lnTo>
                  <a:close/>
                </a:path>
                <a:path w="278129" h="1710689">
                  <a:moveTo>
                    <a:pt x="27813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8130" y="1534160"/>
                  </a:lnTo>
                  <a:lnTo>
                    <a:pt x="278130" y="1532890"/>
                  </a:lnTo>
                  <a:close/>
                </a:path>
                <a:path w="278129" h="1710689">
                  <a:moveTo>
                    <a:pt x="27813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8130" y="1531620"/>
                  </a:lnTo>
                  <a:lnTo>
                    <a:pt x="278130" y="1529080"/>
                  </a:lnTo>
                  <a:close/>
                </a:path>
                <a:path w="278129" h="1710689">
                  <a:moveTo>
                    <a:pt x="278130" y="1526540"/>
                  </a:moveTo>
                  <a:lnTo>
                    <a:pt x="0" y="1526540"/>
                  </a:lnTo>
                  <a:lnTo>
                    <a:pt x="0" y="1527810"/>
                  </a:lnTo>
                  <a:lnTo>
                    <a:pt x="278130" y="1527810"/>
                  </a:lnTo>
                  <a:lnTo>
                    <a:pt x="278130" y="1526540"/>
                  </a:lnTo>
                  <a:close/>
                </a:path>
                <a:path w="278129" h="1710689">
                  <a:moveTo>
                    <a:pt x="278130" y="1522730"/>
                  </a:moveTo>
                  <a:lnTo>
                    <a:pt x="0" y="1522730"/>
                  </a:lnTo>
                  <a:lnTo>
                    <a:pt x="0" y="1525270"/>
                  </a:lnTo>
                  <a:lnTo>
                    <a:pt x="278130" y="1525270"/>
                  </a:lnTo>
                  <a:lnTo>
                    <a:pt x="278130" y="1522730"/>
                  </a:lnTo>
                  <a:close/>
                </a:path>
                <a:path w="278129" h="1710689">
                  <a:moveTo>
                    <a:pt x="278130" y="1520190"/>
                  </a:moveTo>
                  <a:lnTo>
                    <a:pt x="0" y="1520190"/>
                  </a:lnTo>
                  <a:lnTo>
                    <a:pt x="0" y="1521460"/>
                  </a:lnTo>
                  <a:lnTo>
                    <a:pt x="278130" y="1521460"/>
                  </a:lnTo>
                  <a:lnTo>
                    <a:pt x="278130" y="1520190"/>
                  </a:lnTo>
                  <a:close/>
                </a:path>
                <a:path w="278129" h="1710689">
                  <a:moveTo>
                    <a:pt x="278130" y="1516380"/>
                  </a:moveTo>
                  <a:lnTo>
                    <a:pt x="0" y="1516380"/>
                  </a:lnTo>
                  <a:lnTo>
                    <a:pt x="0" y="1518920"/>
                  </a:lnTo>
                  <a:lnTo>
                    <a:pt x="278130" y="1518920"/>
                  </a:lnTo>
                  <a:lnTo>
                    <a:pt x="278130" y="1516380"/>
                  </a:lnTo>
                  <a:close/>
                </a:path>
                <a:path w="278129" h="1710689">
                  <a:moveTo>
                    <a:pt x="278130" y="1513840"/>
                  </a:moveTo>
                  <a:lnTo>
                    <a:pt x="0" y="1513840"/>
                  </a:lnTo>
                  <a:lnTo>
                    <a:pt x="0" y="1515110"/>
                  </a:lnTo>
                  <a:lnTo>
                    <a:pt x="278130" y="1515110"/>
                  </a:lnTo>
                  <a:lnTo>
                    <a:pt x="278130" y="1513840"/>
                  </a:lnTo>
                  <a:close/>
                </a:path>
                <a:path w="278129" h="17106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2640" y="1111249"/>
              <a:ext cx="278130" cy="403860"/>
            </a:xfrm>
            <a:custGeom>
              <a:avLst/>
              <a:gdLst/>
              <a:ahLst/>
              <a:cxnLst/>
              <a:rect l="l" t="t" r="r" b="b"/>
              <a:pathLst>
                <a:path w="278129" h="40385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29" h="40385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29" h="40385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29" h="40385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29" h="40385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29" h="40385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29" h="40385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29" h="40385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29" h="40385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29" h="40385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29" h="40385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29" h="40385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3240" y="0"/>
              <a:ext cx="279400" cy="1725930"/>
            </a:xfrm>
            <a:custGeom>
              <a:avLst/>
              <a:gdLst/>
              <a:ahLst/>
              <a:cxnLst/>
              <a:rect l="l" t="t" r="r" b="b"/>
              <a:pathLst>
                <a:path w="279400" h="1725930">
                  <a:moveTo>
                    <a:pt x="25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3810" y="1724660"/>
                  </a:lnTo>
                  <a:lnTo>
                    <a:pt x="3810" y="1725930"/>
                  </a:lnTo>
                  <a:lnTo>
                    <a:pt x="25400" y="1725930"/>
                  </a:lnTo>
                  <a:lnTo>
                    <a:pt x="25400" y="1724660"/>
                  </a:lnTo>
                  <a:lnTo>
                    <a:pt x="25400" y="1723390"/>
                  </a:lnTo>
                  <a:close/>
                </a:path>
                <a:path w="279400" h="1725930">
                  <a:moveTo>
                    <a:pt x="91440" y="1719580"/>
                  </a:moveTo>
                  <a:lnTo>
                    <a:pt x="0" y="1719580"/>
                  </a:lnTo>
                  <a:lnTo>
                    <a:pt x="0" y="1720850"/>
                  </a:lnTo>
                  <a:lnTo>
                    <a:pt x="0" y="1722120"/>
                  </a:lnTo>
                  <a:lnTo>
                    <a:pt x="46990" y="1722120"/>
                  </a:lnTo>
                  <a:lnTo>
                    <a:pt x="46990" y="1723390"/>
                  </a:lnTo>
                  <a:lnTo>
                    <a:pt x="69850" y="1723390"/>
                  </a:lnTo>
                  <a:lnTo>
                    <a:pt x="69850" y="1722120"/>
                  </a:lnTo>
                  <a:lnTo>
                    <a:pt x="69850" y="1720850"/>
                  </a:lnTo>
                  <a:lnTo>
                    <a:pt x="91440" y="1720850"/>
                  </a:lnTo>
                  <a:lnTo>
                    <a:pt x="91440" y="1719580"/>
                  </a:lnTo>
                  <a:close/>
                </a:path>
                <a:path w="279400" h="1725930">
                  <a:moveTo>
                    <a:pt x="13462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113030" y="1718310"/>
                  </a:lnTo>
                  <a:lnTo>
                    <a:pt x="113030" y="1719580"/>
                  </a:lnTo>
                  <a:lnTo>
                    <a:pt x="134620" y="1719580"/>
                  </a:lnTo>
                  <a:lnTo>
                    <a:pt x="134620" y="1718310"/>
                  </a:lnTo>
                  <a:lnTo>
                    <a:pt x="134620" y="1717040"/>
                  </a:lnTo>
                  <a:close/>
                </a:path>
                <a:path w="279400" h="1725930">
                  <a:moveTo>
                    <a:pt x="199377" y="1713230"/>
                  </a:moveTo>
                  <a:lnTo>
                    <a:pt x="0" y="1713230"/>
                  </a:lnTo>
                  <a:lnTo>
                    <a:pt x="0" y="1714500"/>
                  </a:lnTo>
                  <a:lnTo>
                    <a:pt x="0" y="1715770"/>
                  </a:lnTo>
                  <a:lnTo>
                    <a:pt x="156210" y="1715770"/>
                  </a:lnTo>
                  <a:lnTo>
                    <a:pt x="156210" y="1717040"/>
                  </a:lnTo>
                  <a:lnTo>
                    <a:pt x="177800" y="1717040"/>
                  </a:lnTo>
                  <a:lnTo>
                    <a:pt x="177800" y="1715770"/>
                  </a:lnTo>
                  <a:lnTo>
                    <a:pt x="177800" y="1714500"/>
                  </a:lnTo>
                  <a:lnTo>
                    <a:pt x="199377" y="1714500"/>
                  </a:lnTo>
                  <a:lnTo>
                    <a:pt x="199377" y="1713230"/>
                  </a:lnTo>
                  <a:close/>
                </a:path>
                <a:path w="279400" h="1725930">
                  <a:moveTo>
                    <a:pt x="24257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20980" y="1711960"/>
                  </a:lnTo>
                  <a:lnTo>
                    <a:pt x="220980" y="1713230"/>
                  </a:lnTo>
                  <a:lnTo>
                    <a:pt x="242570" y="1713230"/>
                  </a:lnTo>
                  <a:lnTo>
                    <a:pt x="242570" y="1711960"/>
                  </a:lnTo>
                  <a:lnTo>
                    <a:pt x="242570" y="1710690"/>
                  </a:lnTo>
                  <a:close/>
                </a:path>
                <a:path w="279400" h="17259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64160" y="1709420"/>
                  </a:lnTo>
                  <a:lnTo>
                    <a:pt x="264160" y="1710690"/>
                  </a:lnTo>
                  <a:lnTo>
                    <a:pt x="279400" y="171069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259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259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259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259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259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259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259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259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259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259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259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259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259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259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259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259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259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259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259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259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2593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2593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2593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2593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2593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2593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2593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2593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2593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2593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2593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2593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2593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2593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2593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2593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2593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2593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2593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2593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2593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2593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2593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2593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2593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2593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2593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25930">
                  <a:moveTo>
                    <a:pt x="27940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9400" y="1557020"/>
                  </a:lnTo>
                  <a:lnTo>
                    <a:pt x="279400" y="1554480"/>
                  </a:lnTo>
                  <a:close/>
                </a:path>
                <a:path w="279400" h="1725930">
                  <a:moveTo>
                    <a:pt x="27940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9400" y="1553210"/>
                  </a:lnTo>
                  <a:lnTo>
                    <a:pt x="279400" y="1551940"/>
                  </a:lnTo>
                  <a:close/>
                </a:path>
                <a:path w="279400" h="1725930">
                  <a:moveTo>
                    <a:pt x="27940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9400" y="1550670"/>
                  </a:lnTo>
                  <a:lnTo>
                    <a:pt x="279400" y="1548130"/>
                  </a:lnTo>
                  <a:close/>
                </a:path>
                <a:path w="279400" h="1725930">
                  <a:moveTo>
                    <a:pt x="27940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9400" y="1546860"/>
                  </a:lnTo>
                  <a:lnTo>
                    <a:pt x="279400" y="1545590"/>
                  </a:lnTo>
                  <a:close/>
                </a:path>
                <a:path w="279400" h="1725930">
                  <a:moveTo>
                    <a:pt x="27940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9400" y="1544320"/>
                  </a:lnTo>
                  <a:lnTo>
                    <a:pt x="279400" y="1541780"/>
                  </a:lnTo>
                  <a:close/>
                </a:path>
                <a:path w="279400" h="1725930">
                  <a:moveTo>
                    <a:pt x="279400" y="1539240"/>
                  </a:moveTo>
                  <a:lnTo>
                    <a:pt x="0" y="1539240"/>
                  </a:lnTo>
                  <a:lnTo>
                    <a:pt x="0" y="1540510"/>
                  </a:lnTo>
                  <a:lnTo>
                    <a:pt x="279400" y="1540510"/>
                  </a:lnTo>
                  <a:lnTo>
                    <a:pt x="279400" y="1539240"/>
                  </a:lnTo>
                  <a:close/>
                </a:path>
                <a:path w="279400" h="1725930">
                  <a:moveTo>
                    <a:pt x="279400" y="1535430"/>
                  </a:moveTo>
                  <a:lnTo>
                    <a:pt x="0" y="1535430"/>
                  </a:lnTo>
                  <a:lnTo>
                    <a:pt x="0" y="1537970"/>
                  </a:lnTo>
                  <a:lnTo>
                    <a:pt x="279400" y="1537970"/>
                  </a:lnTo>
                  <a:lnTo>
                    <a:pt x="279400" y="1535430"/>
                  </a:lnTo>
                  <a:close/>
                </a:path>
                <a:path w="279400" h="1725930">
                  <a:moveTo>
                    <a:pt x="279400" y="1532890"/>
                  </a:moveTo>
                  <a:lnTo>
                    <a:pt x="0" y="1532890"/>
                  </a:lnTo>
                  <a:lnTo>
                    <a:pt x="0" y="1534160"/>
                  </a:lnTo>
                  <a:lnTo>
                    <a:pt x="279400" y="1534160"/>
                  </a:lnTo>
                  <a:lnTo>
                    <a:pt x="279400" y="1532890"/>
                  </a:lnTo>
                  <a:close/>
                </a:path>
                <a:path w="279400" h="1725930">
                  <a:moveTo>
                    <a:pt x="279400" y="1529080"/>
                  </a:moveTo>
                  <a:lnTo>
                    <a:pt x="0" y="1529080"/>
                  </a:lnTo>
                  <a:lnTo>
                    <a:pt x="0" y="1531620"/>
                  </a:lnTo>
                  <a:lnTo>
                    <a:pt x="279400" y="1531620"/>
                  </a:lnTo>
                  <a:lnTo>
                    <a:pt x="279400" y="1529080"/>
                  </a:lnTo>
                  <a:close/>
                </a:path>
                <a:path w="279400" h="17259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3240" y="1111249"/>
              <a:ext cx="279400" cy="420370"/>
            </a:xfrm>
            <a:custGeom>
              <a:avLst/>
              <a:gdLst/>
              <a:ahLst/>
              <a:cxnLst/>
              <a:rect l="l" t="t" r="r" b="b"/>
              <a:pathLst>
                <a:path w="279400" h="4203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203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203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203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203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203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203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203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203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203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203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203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203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203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203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203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203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5110" y="0"/>
              <a:ext cx="278130" cy="1742439"/>
            </a:xfrm>
            <a:custGeom>
              <a:avLst/>
              <a:gdLst/>
              <a:ahLst/>
              <a:cxnLst/>
              <a:rect l="l" t="t" r="r" b="b"/>
              <a:pathLst>
                <a:path w="278130" h="1742439">
                  <a:moveTo>
                    <a:pt x="44450" y="1738630"/>
                  </a:moveTo>
                  <a:lnTo>
                    <a:pt x="0" y="1738630"/>
                  </a:lnTo>
                  <a:lnTo>
                    <a:pt x="0" y="1739900"/>
                  </a:lnTo>
                  <a:lnTo>
                    <a:pt x="0" y="1742440"/>
                  </a:lnTo>
                  <a:lnTo>
                    <a:pt x="22860" y="1742440"/>
                  </a:lnTo>
                  <a:lnTo>
                    <a:pt x="22860" y="1739900"/>
                  </a:lnTo>
                  <a:lnTo>
                    <a:pt x="44450" y="1739900"/>
                  </a:lnTo>
                  <a:lnTo>
                    <a:pt x="44450" y="1738630"/>
                  </a:lnTo>
                  <a:close/>
                </a:path>
                <a:path w="278130" h="1742439">
                  <a:moveTo>
                    <a:pt x="876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66040" y="1737360"/>
                  </a:lnTo>
                  <a:lnTo>
                    <a:pt x="66040" y="1738630"/>
                  </a:lnTo>
                  <a:lnTo>
                    <a:pt x="87630" y="1738630"/>
                  </a:lnTo>
                  <a:lnTo>
                    <a:pt x="87630" y="1737360"/>
                  </a:lnTo>
                  <a:lnTo>
                    <a:pt x="87630" y="1736090"/>
                  </a:lnTo>
                  <a:close/>
                </a:path>
                <a:path w="278130" h="1742439">
                  <a:moveTo>
                    <a:pt x="152400" y="1732280"/>
                  </a:moveTo>
                  <a:lnTo>
                    <a:pt x="0" y="1732280"/>
                  </a:lnTo>
                  <a:lnTo>
                    <a:pt x="0" y="1733550"/>
                  </a:lnTo>
                  <a:lnTo>
                    <a:pt x="0" y="1734820"/>
                  </a:lnTo>
                  <a:lnTo>
                    <a:pt x="109220" y="1734820"/>
                  </a:lnTo>
                  <a:lnTo>
                    <a:pt x="109220" y="1736090"/>
                  </a:lnTo>
                  <a:lnTo>
                    <a:pt x="130810" y="1736090"/>
                  </a:lnTo>
                  <a:lnTo>
                    <a:pt x="130810" y="1734820"/>
                  </a:lnTo>
                  <a:lnTo>
                    <a:pt x="130810" y="1733550"/>
                  </a:lnTo>
                  <a:lnTo>
                    <a:pt x="152400" y="1733550"/>
                  </a:lnTo>
                  <a:lnTo>
                    <a:pt x="152400" y="1732280"/>
                  </a:lnTo>
                  <a:close/>
                </a:path>
                <a:path w="278130" h="1742439">
                  <a:moveTo>
                    <a:pt x="19558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173990" y="1731010"/>
                  </a:lnTo>
                  <a:lnTo>
                    <a:pt x="173990" y="1732280"/>
                  </a:lnTo>
                  <a:lnTo>
                    <a:pt x="195580" y="1732280"/>
                  </a:lnTo>
                  <a:lnTo>
                    <a:pt x="195580" y="1731010"/>
                  </a:lnTo>
                  <a:lnTo>
                    <a:pt x="195580" y="1729740"/>
                  </a:lnTo>
                  <a:close/>
                </a:path>
                <a:path w="278130" h="1742439">
                  <a:moveTo>
                    <a:pt x="260350" y="1725930"/>
                  </a:moveTo>
                  <a:lnTo>
                    <a:pt x="0" y="1725930"/>
                  </a:lnTo>
                  <a:lnTo>
                    <a:pt x="0" y="1727200"/>
                  </a:lnTo>
                  <a:lnTo>
                    <a:pt x="0" y="1728470"/>
                  </a:lnTo>
                  <a:lnTo>
                    <a:pt x="217170" y="1728470"/>
                  </a:lnTo>
                  <a:lnTo>
                    <a:pt x="217170" y="1729740"/>
                  </a:lnTo>
                  <a:lnTo>
                    <a:pt x="238760" y="1729740"/>
                  </a:lnTo>
                  <a:lnTo>
                    <a:pt x="238760" y="1728470"/>
                  </a:lnTo>
                  <a:lnTo>
                    <a:pt x="238760" y="1727200"/>
                  </a:lnTo>
                  <a:lnTo>
                    <a:pt x="260350" y="1727200"/>
                  </a:lnTo>
                  <a:lnTo>
                    <a:pt x="260350" y="1725930"/>
                  </a:lnTo>
                  <a:close/>
                </a:path>
                <a:path w="278130" h="17424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424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424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424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424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424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424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424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424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424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424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424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424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424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424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424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424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424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424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424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424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4243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4243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4243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4243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4243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4243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4243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4243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4243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4243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4243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4243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4243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4243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4243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4243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4243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4243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4243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4243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4243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4243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4243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4243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4243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4243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42439">
                  <a:moveTo>
                    <a:pt x="27813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8130" y="1576070"/>
                  </a:lnTo>
                  <a:lnTo>
                    <a:pt x="278130" y="1573530"/>
                  </a:lnTo>
                  <a:close/>
                </a:path>
                <a:path w="278130" h="1742439">
                  <a:moveTo>
                    <a:pt x="27813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8130" y="1572260"/>
                  </a:lnTo>
                  <a:lnTo>
                    <a:pt x="278130" y="1570990"/>
                  </a:lnTo>
                  <a:close/>
                </a:path>
                <a:path w="278130" h="1742439">
                  <a:moveTo>
                    <a:pt x="27813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8130" y="1569720"/>
                  </a:lnTo>
                  <a:lnTo>
                    <a:pt x="278130" y="1567180"/>
                  </a:lnTo>
                  <a:close/>
                </a:path>
                <a:path w="278130" h="1742439">
                  <a:moveTo>
                    <a:pt x="27813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8130" y="1565910"/>
                  </a:lnTo>
                  <a:lnTo>
                    <a:pt x="278130" y="1564640"/>
                  </a:lnTo>
                  <a:close/>
                </a:path>
                <a:path w="278130" h="1742439">
                  <a:moveTo>
                    <a:pt x="27813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8130" y="1563370"/>
                  </a:lnTo>
                  <a:lnTo>
                    <a:pt x="278130" y="1560830"/>
                  </a:lnTo>
                  <a:close/>
                </a:path>
                <a:path w="278130" h="1742439">
                  <a:moveTo>
                    <a:pt x="27813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8130" y="1559560"/>
                  </a:lnTo>
                  <a:lnTo>
                    <a:pt x="278130" y="1558290"/>
                  </a:lnTo>
                  <a:close/>
                </a:path>
                <a:path w="278130" h="1742439">
                  <a:moveTo>
                    <a:pt x="278130" y="1554480"/>
                  </a:moveTo>
                  <a:lnTo>
                    <a:pt x="0" y="1554480"/>
                  </a:lnTo>
                  <a:lnTo>
                    <a:pt x="0" y="1557020"/>
                  </a:lnTo>
                  <a:lnTo>
                    <a:pt x="278130" y="1557020"/>
                  </a:lnTo>
                  <a:lnTo>
                    <a:pt x="278130" y="1554480"/>
                  </a:lnTo>
                  <a:close/>
                </a:path>
                <a:path w="278130" h="1742439">
                  <a:moveTo>
                    <a:pt x="278130" y="1551940"/>
                  </a:moveTo>
                  <a:lnTo>
                    <a:pt x="0" y="1551940"/>
                  </a:lnTo>
                  <a:lnTo>
                    <a:pt x="0" y="1553210"/>
                  </a:lnTo>
                  <a:lnTo>
                    <a:pt x="278130" y="1553210"/>
                  </a:lnTo>
                  <a:lnTo>
                    <a:pt x="278130" y="1551940"/>
                  </a:lnTo>
                  <a:close/>
                </a:path>
                <a:path w="278130" h="1742439">
                  <a:moveTo>
                    <a:pt x="278130" y="1548130"/>
                  </a:moveTo>
                  <a:lnTo>
                    <a:pt x="0" y="1548130"/>
                  </a:lnTo>
                  <a:lnTo>
                    <a:pt x="0" y="1550670"/>
                  </a:lnTo>
                  <a:lnTo>
                    <a:pt x="278130" y="1550670"/>
                  </a:lnTo>
                  <a:lnTo>
                    <a:pt x="278130" y="1548130"/>
                  </a:lnTo>
                  <a:close/>
                </a:path>
                <a:path w="278130" h="1742439">
                  <a:moveTo>
                    <a:pt x="278130" y="1545590"/>
                  </a:moveTo>
                  <a:lnTo>
                    <a:pt x="0" y="1545590"/>
                  </a:lnTo>
                  <a:lnTo>
                    <a:pt x="0" y="1546860"/>
                  </a:lnTo>
                  <a:lnTo>
                    <a:pt x="278130" y="1546860"/>
                  </a:lnTo>
                  <a:lnTo>
                    <a:pt x="278130" y="1545590"/>
                  </a:lnTo>
                  <a:close/>
                </a:path>
                <a:path w="278130" h="1742439">
                  <a:moveTo>
                    <a:pt x="278130" y="1541780"/>
                  </a:moveTo>
                  <a:lnTo>
                    <a:pt x="0" y="1541780"/>
                  </a:lnTo>
                  <a:lnTo>
                    <a:pt x="0" y="1544320"/>
                  </a:lnTo>
                  <a:lnTo>
                    <a:pt x="278130" y="1544320"/>
                  </a:lnTo>
                  <a:lnTo>
                    <a:pt x="278130" y="1541780"/>
                  </a:lnTo>
                  <a:close/>
                </a:path>
                <a:path w="278130" h="17424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85110" y="1111249"/>
              <a:ext cx="278130" cy="433070"/>
            </a:xfrm>
            <a:custGeom>
              <a:avLst/>
              <a:gdLst/>
              <a:ahLst/>
              <a:cxnLst/>
              <a:rect l="l" t="t" r="r" b="b"/>
              <a:pathLst>
                <a:path w="278130" h="4330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330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330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330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330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330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330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330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330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330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330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330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330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330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330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330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330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330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330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330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330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05710" y="0"/>
              <a:ext cx="279400" cy="1757680"/>
            </a:xfrm>
            <a:custGeom>
              <a:avLst/>
              <a:gdLst/>
              <a:ahLst/>
              <a:cxnLst/>
              <a:rect l="l" t="t" r="r" b="b"/>
              <a:pathLst>
                <a:path w="279400" h="1757680">
                  <a:moveTo>
                    <a:pt x="4191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0320" y="1756410"/>
                  </a:lnTo>
                  <a:lnTo>
                    <a:pt x="20320" y="1757680"/>
                  </a:lnTo>
                  <a:lnTo>
                    <a:pt x="41910" y="1757680"/>
                  </a:lnTo>
                  <a:lnTo>
                    <a:pt x="41910" y="1756410"/>
                  </a:lnTo>
                  <a:lnTo>
                    <a:pt x="41910" y="1755140"/>
                  </a:lnTo>
                  <a:close/>
                </a:path>
                <a:path w="279400" h="1757680">
                  <a:moveTo>
                    <a:pt x="106680" y="1751330"/>
                  </a:moveTo>
                  <a:lnTo>
                    <a:pt x="0" y="1751330"/>
                  </a:lnTo>
                  <a:lnTo>
                    <a:pt x="0" y="1752600"/>
                  </a:lnTo>
                  <a:lnTo>
                    <a:pt x="0" y="1753870"/>
                  </a:lnTo>
                  <a:lnTo>
                    <a:pt x="63500" y="1753870"/>
                  </a:lnTo>
                  <a:lnTo>
                    <a:pt x="63500" y="1755140"/>
                  </a:lnTo>
                  <a:lnTo>
                    <a:pt x="85090" y="1755140"/>
                  </a:lnTo>
                  <a:lnTo>
                    <a:pt x="85090" y="1753870"/>
                  </a:lnTo>
                  <a:lnTo>
                    <a:pt x="85090" y="1752600"/>
                  </a:lnTo>
                  <a:lnTo>
                    <a:pt x="106680" y="1752600"/>
                  </a:lnTo>
                  <a:lnTo>
                    <a:pt x="106680" y="1751330"/>
                  </a:lnTo>
                  <a:close/>
                </a:path>
                <a:path w="279400" h="1757680">
                  <a:moveTo>
                    <a:pt x="14986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128270" y="1750060"/>
                  </a:lnTo>
                  <a:lnTo>
                    <a:pt x="128270" y="1751330"/>
                  </a:lnTo>
                  <a:lnTo>
                    <a:pt x="149860" y="1751330"/>
                  </a:lnTo>
                  <a:lnTo>
                    <a:pt x="149860" y="1750060"/>
                  </a:lnTo>
                  <a:lnTo>
                    <a:pt x="149860" y="1748790"/>
                  </a:lnTo>
                  <a:close/>
                </a:path>
                <a:path w="279400" h="1757680">
                  <a:moveTo>
                    <a:pt x="214630" y="1744980"/>
                  </a:moveTo>
                  <a:lnTo>
                    <a:pt x="0" y="1744980"/>
                  </a:lnTo>
                  <a:lnTo>
                    <a:pt x="0" y="1746250"/>
                  </a:lnTo>
                  <a:lnTo>
                    <a:pt x="0" y="1747520"/>
                  </a:lnTo>
                  <a:lnTo>
                    <a:pt x="171450" y="1747520"/>
                  </a:lnTo>
                  <a:lnTo>
                    <a:pt x="171450" y="1748790"/>
                  </a:lnTo>
                  <a:lnTo>
                    <a:pt x="193040" y="1748790"/>
                  </a:lnTo>
                  <a:lnTo>
                    <a:pt x="193040" y="1747520"/>
                  </a:lnTo>
                  <a:lnTo>
                    <a:pt x="193040" y="1746250"/>
                  </a:lnTo>
                  <a:lnTo>
                    <a:pt x="214630" y="1746250"/>
                  </a:lnTo>
                  <a:lnTo>
                    <a:pt x="214630" y="1744980"/>
                  </a:lnTo>
                  <a:close/>
                </a:path>
                <a:path w="279400" h="1757680">
                  <a:moveTo>
                    <a:pt x="25781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36220" y="1743710"/>
                  </a:lnTo>
                  <a:lnTo>
                    <a:pt x="236220" y="1744980"/>
                  </a:lnTo>
                  <a:lnTo>
                    <a:pt x="257810" y="1744980"/>
                  </a:lnTo>
                  <a:lnTo>
                    <a:pt x="257810" y="1743710"/>
                  </a:lnTo>
                  <a:lnTo>
                    <a:pt x="257810" y="1742440"/>
                  </a:lnTo>
                  <a:close/>
                </a:path>
                <a:path w="279400" h="17576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7576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7576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7576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7576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7576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7576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7576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9400" y="1718322"/>
                  </a:lnTo>
                  <a:lnTo>
                    <a:pt x="279400" y="1717040"/>
                  </a:lnTo>
                  <a:close/>
                </a:path>
                <a:path w="279400" h="17576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7576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7576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7576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7576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7576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7576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7576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7576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7576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7576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7576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7576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7576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7576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7576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7576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7576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7576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7576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7576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7576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7576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7576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7576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7576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7576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7576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7576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7576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7576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7576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7576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757680">
                  <a:moveTo>
                    <a:pt x="27940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9400" y="1610360"/>
                  </a:lnTo>
                  <a:lnTo>
                    <a:pt x="279400" y="1609090"/>
                  </a:lnTo>
                  <a:close/>
                </a:path>
                <a:path w="279400" h="1757680">
                  <a:moveTo>
                    <a:pt x="27940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9400" y="1607820"/>
                  </a:lnTo>
                  <a:lnTo>
                    <a:pt x="279400" y="1605280"/>
                  </a:lnTo>
                  <a:close/>
                </a:path>
                <a:path w="279400" h="1757680">
                  <a:moveTo>
                    <a:pt x="27940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9400" y="1604010"/>
                  </a:lnTo>
                  <a:lnTo>
                    <a:pt x="279400" y="1602740"/>
                  </a:lnTo>
                  <a:close/>
                </a:path>
                <a:path w="279400" h="1757680">
                  <a:moveTo>
                    <a:pt x="27940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9400" y="1601470"/>
                  </a:lnTo>
                  <a:lnTo>
                    <a:pt x="279400" y="1598930"/>
                  </a:lnTo>
                  <a:close/>
                </a:path>
                <a:path w="279400" h="1757680">
                  <a:moveTo>
                    <a:pt x="27940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9400" y="1597660"/>
                  </a:lnTo>
                  <a:lnTo>
                    <a:pt x="279400" y="1596390"/>
                  </a:lnTo>
                  <a:close/>
                </a:path>
                <a:path w="279400" h="1757680">
                  <a:moveTo>
                    <a:pt x="27940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9400" y="1595120"/>
                  </a:lnTo>
                  <a:lnTo>
                    <a:pt x="279400" y="1592580"/>
                  </a:lnTo>
                  <a:close/>
                </a:path>
                <a:path w="279400" h="1757680">
                  <a:moveTo>
                    <a:pt x="27940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9400" y="1591310"/>
                  </a:lnTo>
                  <a:lnTo>
                    <a:pt x="279400" y="1590040"/>
                  </a:lnTo>
                  <a:close/>
                </a:path>
                <a:path w="279400" h="1757680">
                  <a:moveTo>
                    <a:pt x="27940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9400" y="1588770"/>
                  </a:lnTo>
                  <a:lnTo>
                    <a:pt x="279400" y="1586230"/>
                  </a:lnTo>
                  <a:close/>
                </a:path>
                <a:path w="279400" h="1757680">
                  <a:moveTo>
                    <a:pt x="27940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9400" y="1584960"/>
                  </a:lnTo>
                  <a:lnTo>
                    <a:pt x="279400" y="1583690"/>
                  </a:lnTo>
                  <a:close/>
                </a:path>
                <a:path w="279400" h="1757680">
                  <a:moveTo>
                    <a:pt x="27940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9400" y="1582420"/>
                  </a:lnTo>
                  <a:lnTo>
                    <a:pt x="279400" y="1579880"/>
                  </a:lnTo>
                  <a:close/>
                </a:path>
                <a:path w="279400" h="1757680">
                  <a:moveTo>
                    <a:pt x="27940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9400" y="1578610"/>
                  </a:lnTo>
                  <a:lnTo>
                    <a:pt x="279400" y="1577340"/>
                  </a:lnTo>
                  <a:close/>
                </a:path>
                <a:path w="279400" h="1757680">
                  <a:moveTo>
                    <a:pt x="279400" y="1573530"/>
                  </a:moveTo>
                  <a:lnTo>
                    <a:pt x="0" y="1573530"/>
                  </a:lnTo>
                  <a:lnTo>
                    <a:pt x="0" y="1576070"/>
                  </a:lnTo>
                  <a:lnTo>
                    <a:pt x="279400" y="1576070"/>
                  </a:lnTo>
                  <a:lnTo>
                    <a:pt x="279400" y="1573530"/>
                  </a:lnTo>
                  <a:close/>
                </a:path>
                <a:path w="279400" h="1757680">
                  <a:moveTo>
                    <a:pt x="279400" y="1570990"/>
                  </a:moveTo>
                  <a:lnTo>
                    <a:pt x="0" y="1570990"/>
                  </a:lnTo>
                  <a:lnTo>
                    <a:pt x="0" y="1572260"/>
                  </a:lnTo>
                  <a:lnTo>
                    <a:pt x="279400" y="1572260"/>
                  </a:lnTo>
                  <a:lnTo>
                    <a:pt x="279400" y="1570990"/>
                  </a:lnTo>
                  <a:close/>
                </a:path>
                <a:path w="279400" h="1757680">
                  <a:moveTo>
                    <a:pt x="279400" y="1567180"/>
                  </a:moveTo>
                  <a:lnTo>
                    <a:pt x="0" y="1567180"/>
                  </a:lnTo>
                  <a:lnTo>
                    <a:pt x="0" y="1569720"/>
                  </a:lnTo>
                  <a:lnTo>
                    <a:pt x="279400" y="1569720"/>
                  </a:lnTo>
                  <a:lnTo>
                    <a:pt x="279400" y="1567180"/>
                  </a:lnTo>
                  <a:close/>
                </a:path>
                <a:path w="279400" h="1757680">
                  <a:moveTo>
                    <a:pt x="279400" y="1564640"/>
                  </a:moveTo>
                  <a:lnTo>
                    <a:pt x="0" y="1564640"/>
                  </a:lnTo>
                  <a:lnTo>
                    <a:pt x="0" y="1565910"/>
                  </a:lnTo>
                  <a:lnTo>
                    <a:pt x="279400" y="1565910"/>
                  </a:lnTo>
                  <a:lnTo>
                    <a:pt x="279400" y="1564640"/>
                  </a:lnTo>
                  <a:close/>
                </a:path>
                <a:path w="279400" h="1757680">
                  <a:moveTo>
                    <a:pt x="279400" y="1560830"/>
                  </a:moveTo>
                  <a:lnTo>
                    <a:pt x="0" y="1560830"/>
                  </a:lnTo>
                  <a:lnTo>
                    <a:pt x="0" y="1563370"/>
                  </a:lnTo>
                  <a:lnTo>
                    <a:pt x="279400" y="1563370"/>
                  </a:lnTo>
                  <a:lnTo>
                    <a:pt x="279400" y="1560830"/>
                  </a:lnTo>
                  <a:close/>
                </a:path>
                <a:path w="279400" h="1757680">
                  <a:moveTo>
                    <a:pt x="279400" y="1558290"/>
                  </a:moveTo>
                  <a:lnTo>
                    <a:pt x="0" y="1558290"/>
                  </a:lnTo>
                  <a:lnTo>
                    <a:pt x="0" y="1559560"/>
                  </a:lnTo>
                  <a:lnTo>
                    <a:pt x="279400" y="1559560"/>
                  </a:lnTo>
                  <a:lnTo>
                    <a:pt x="279400" y="1558290"/>
                  </a:lnTo>
                  <a:close/>
                </a:path>
                <a:path w="279400" h="17576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05710" y="1111249"/>
              <a:ext cx="279400" cy="448309"/>
            </a:xfrm>
            <a:custGeom>
              <a:avLst/>
              <a:gdLst/>
              <a:ahLst/>
              <a:cxnLst/>
              <a:rect l="l" t="t" r="r" b="b"/>
              <a:pathLst>
                <a:path w="279400" h="44830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44830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44830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44830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44830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44830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44830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44830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44830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44830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44830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44830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44830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44830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44830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44830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44830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44830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44830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44830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44830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44830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44830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44830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44830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44830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7580" y="0"/>
              <a:ext cx="278130" cy="1774189"/>
            </a:xfrm>
            <a:custGeom>
              <a:avLst/>
              <a:gdLst/>
              <a:ahLst/>
              <a:cxnLst/>
              <a:rect l="l" t="t" r="r" b="b"/>
              <a:pathLst>
                <a:path w="278130" h="1774189">
                  <a:moveTo>
                    <a:pt x="59690" y="1770380"/>
                  </a:moveTo>
                  <a:lnTo>
                    <a:pt x="0" y="1770380"/>
                  </a:lnTo>
                  <a:lnTo>
                    <a:pt x="0" y="1771650"/>
                  </a:lnTo>
                  <a:lnTo>
                    <a:pt x="0" y="1772920"/>
                  </a:lnTo>
                  <a:lnTo>
                    <a:pt x="16510" y="1772920"/>
                  </a:lnTo>
                  <a:lnTo>
                    <a:pt x="16510" y="1774190"/>
                  </a:lnTo>
                  <a:lnTo>
                    <a:pt x="38100" y="1774190"/>
                  </a:lnTo>
                  <a:lnTo>
                    <a:pt x="38100" y="1772920"/>
                  </a:lnTo>
                  <a:lnTo>
                    <a:pt x="38100" y="1771650"/>
                  </a:lnTo>
                  <a:lnTo>
                    <a:pt x="59690" y="1771650"/>
                  </a:lnTo>
                  <a:lnTo>
                    <a:pt x="59690" y="1770380"/>
                  </a:lnTo>
                  <a:close/>
                </a:path>
                <a:path w="278130" h="1774189">
                  <a:moveTo>
                    <a:pt x="10287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81280" y="1769110"/>
                  </a:lnTo>
                  <a:lnTo>
                    <a:pt x="81280" y="1770380"/>
                  </a:lnTo>
                  <a:lnTo>
                    <a:pt x="102870" y="1770380"/>
                  </a:lnTo>
                  <a:lnTo>
                    <a:pt x="102870" y="1769110"/>
                  </a:lnTo>
                  <a:lnTo>
                    <a:pt x="102870" y="1767840"/>
                  </a:lnTo>
                  <a:close/>
                </a:path>
                <a:path w="278130" h="1774189">
                  <a:moveTo>
                    <a:pt x="167640" y="1764030"/>
                  </a:moveTo>
                  <a:lnTo>
                    <a:pt x="0" y="1764030"/>
                  </a:lnTo>
                  <a:lnTo>
                    <a:pt x="0" y="1765300"/>
                  </a:lnTo>
                  <a:lnTo>
                    <a:pt x="0" y="1766570"/>
                  </a:lnTo>
                  <a:lnTo>
                    <a:pt x="124460" y="1766570"/>
                  </a:lnTo>
                  <a:lnTo>
                    <a:pt x="124460" y="1767840"/>
                  </a:lnTo>
                  <a:lnTo>
                    <a:pt x="146050" y="1767840"/>
                  </a:lnTo>
                  <a:lnTo>
                    <a:pt x="146050" y="1766570"/>
                  </a:lnTo>
                  <a:lnTo>
                    <a:pt x="146050" y="1765300"/>
                  </a:lnTo>
                  <a:lnTo>
                    <a:pt x="167640" y="1765300"/>
                  </a:lnTo>
                  <a:lnTo>
                    <a:pt x="167640" y="1764030"/>
                  </a:lnTo>
                  <a:close/>
                </a:path>
                <a:path w="278130" h="1774189">
                  <a:moveTo>
                    <a:pt x="21082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189230" y="1762760"/>
                  </a:lnTo>
                  <a:lnTo>
                    <a:pt x="189230" y="1764030"/>
                  </a:lnTo>
                  <a:lnTo>
                    <a:pt x="210820" y="1764030"/>
                  </a:lnTo>
                  <a:lnTo>
                    <a:pt x="210820" y="1762760"/>
                  </a:lnTo>
                  <a:lnTo>
                    <a:pt x="210820" y="1761490"/>
                  </a:lnTo>
                  <a:close/>
                </a:path>
                <a:path w="278130" h="1774189">
                  <a:moveTo>
                    <a:pt x="276860" y="1757680"/>
                  </a:moveTo>
                  <a:lnTo>
                    <a:pt x="0" y="1757680"/>
                  </a:lnTo>
                  <a:lnTo>
                    <a:pt x="0" y="1758950"/>
                  </a:lnTo>
                  <a:lnTo>
                    <a:pt x="0" y="1760220"/>
                  </a:lnTo>
                  <a:lnTo>
                    <a:pt x="232410" y="1760220"/>
                  </a:lnTo>
                  <a:lnTo>
                    <a:pt x="232410" y="1761490"/>
                  </a:lnTo>
                  <a:lnTo>
                    <a:pt x="255270" y="1761490"/>
                  </a:lnTo>
                  <a:lnTo>
                    <a:pt x="255270" y="1760220"/>
                  </a:lnTo>
                  <a:lnTo>
                    <a:pt x="255270" y="1758950"/>
                  </a:lnTo>
                  <a:lnTo>
                    <a:pt x="276860" y="1758950"/>
                  </a:lnTo>
                  <a:lnTo>
                    <a:pt x="276860" y="1757680"/>
                  </a:lnTo>
                  <a:close/>
                </a:path>
                <a:path w="278130" h="17741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741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741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741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741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741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741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741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741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741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741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741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741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22"/>
                  </a:lnTo>
                  <a:lnTo>
                    <a:pt x="278130" y="1718322"/>
                  </a:lnTo>
                  <a:lnTo>
                    <a:pt x="278130" y="1717040"/>
                  </a:lnTo>
                  <a:close/>
                </a:path>
                <a:path w="278130" h="17741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741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741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741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741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741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741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741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741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741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741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741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741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741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741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741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741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741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741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741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741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741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741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741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741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741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741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741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74189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74189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74189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74189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74189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74189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74189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74189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74189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74189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74189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74189">
                  <a:moveTo>
                    <a:pt x="278130" y="1590040"/>
                  </a:moveTo>
                  <a:lnTo>
                    <a:pt x="0" y="1590040"/>
                  </a:lnTo>
                  <a:lnTo>
                    <a:pt x="0" y="1591310"/>
                  </a:lnTo>
                  <a:lnTo>
                    <a:pt x="278130" y="1591310"/>
                  </a:lnTo>
                  <a:lnTo>
                    <a:pt x="278130" y="1590040"/>
                  </a:lnTo>
                  <a:close/>
                </a:path>
                <a:path w="278130" h="1774189">
                  <a:moveTo>
                    <a:pt x="278130" y="1586230"/>
                  </a:moveTo>
                  <a:lnTo>
                    <a:pt x="0" y="1586230"/>
                  </a:lnTo>
                  <a:lnTo>
                    <a:pt x="0" y="1588770"/>
                  </a:lnTo>
                  <a:lnTo>
                    <a:pt x="278130" y="1588770"/>
                  </a:lnTo>
                  <a:lnTo>
                    <a:pt x="278130" y="1586230"/>
                  </a:lnTo>
                  <a:close/>
                </a:path>
                <a:path w="278130" h="1774189">
                  <a:moveTo>
                    <a:pt x="278130" y="1583690"/>
                  </a:moveTo>
                  <a:lnTo>
                    <a:pt x="0" y="1583690"/>
                  </a:lnTo>
                  <a:lnTo>
                    <a:pt x="0" y="1584960"/>
                  </a:lnTo>
                  <a:lnTo>
                    <a:pt x="278130" y="1584960"/>
                  </a:lnTo>
                  <a:lnTo>
                    <a:pt x="278130" y="1583690"/>
                  </a:lnTo>
                  <a:close/>
                </a:path>
                <a:path w="278130" h="1774189">
                  <a:moveTo>
                    <a:pt x="278130" y="1579880"/>
                  </a:moveTo>
                  <a:lnTo>
                    <a:pt x="0" y="1579880"/>
                  </a:lnTo>
                  <a:lnTo>
                    <a:pt x="0" y="1582420"/>
                  </a:lnTo>
                  <a:lnTo>
                    <a:pt x="278130" y="1582420"/>
                  </a:lnTo>
                  <a:lnTo>
                    <a:pt x="278130" y="1579880"/>
                  </a:lnTo>
                  <a:close/>
                </a:path>
                <a:path w="278130" h="1774189">
                  <a:moveTo>
                    <a:pt x="278130" y="1577340"/>
                  </a:moveTo>
                  <a:lnTo>
                    <a:pt x="0" y="1577340"/>
                  </a:lnTo>
                  <a:lnTo>
                    <a:pt x="0" y="1578610"/>
                  </a:lnTo>
                  <a:lnTo>
                    <a:pt x="278130" y="1578610"/>
                  </a:lnTo>
                  <a:lnTo>
                    <a:pt x="278130" y="1577340"/>
                  </a:lnTo>
                  <a:close/>
                </a:path>
                <a:path w="278130" h="17741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7580" y="1111249"/>
              <a:ext cx="278130" cy="467359"/>
            </a:xfrm>
            <a:custGeom>
              <a:avLst/>
              <a:gdLst/>
              <a:ahLst/>
              <a:cxnLst/>
              <a:rect l="l" t="t" r="r" b="b"/>
              <a:pathLst>
                <a:path w="278130" h="46735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6735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6735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6735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6735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6735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6735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6735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6735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6735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6735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6735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6735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6735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6735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6735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6735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6735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6735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6735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6735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6735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6735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6735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6735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6735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6735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6735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6735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6735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6735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6735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9450" y="0"/>
              <a:ext cx="278130" cy="1790700"/>
            </a:xfrm>
            <a:custGeom>
              <a:avLst/>
              <a:gdLst/>
              <a:ahLst/>
              <a:cxnLst/>
              <a:rect l="l" t="t" r="r" b="b"/>
              <a:pathLst>
                <a:path w="278130" h="1790700">
                  <a:moveTo>
                    <a:pt x="127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12700" y="1790700"/>
                  </a:lnTo>
                  <a:lnTo>
                    <a:pt x="12700" y="1789430"/>
                  </a:lnTo>
                  <a:close/>
                </a:path>
                <a:path w="278130" h="1790700">
                  <a:moveTo>
                    <a:pt x="5588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34290" y="1788160"/>
                  </a:lnTo>
                  <a:lnTo>
                    <a:pt x="34290" y="1789430"/>
                  </a:lnTo>
                  <a:lnTo>
                    <a:pt x="55880" y="1789430"/>
                  </a:lnTo>
                  <a:lnTo>
                    <a:pt x="55880" y="1788160"/>
                  </a:lnTo>
                  <a:lnTo>
                    <a:pt x="55880" y="1786890"/>
                  </a:lnTo>
                  <a:close/>
                </a:path>
                <a:path w="278130" h="1790700">
                  <a:moveTo>
                    <a:pt x="120650" y="1783080"/>
                  </a:moveTo>
                  <a:lnTo>
                    <a:pt x="0" y="1783080"/>
                  </a:lnTo>
                  <a:lnTo>
                    <a:pt x="0" y="1784350"/>
                  </a:lnTo>
                  <a:lnTo>
                    <a:pt x="0" y="1785620"/>
                  </a:lnTo>
                  <a:lnTo>
                    <a:pt x="77470" y="1785620"/>
                  </a:lnTo>
                  <a:lnTo>
                    <a:pt x="77470" y="1786890"/>
                  </a:lnTo>
                  <a:lnTo>
                    <a:pt x="99060" y="1786890"/>
                  </a:lnTo>
                  <a:lnTo>
                    <a:pt x="99060" y="1785620"/>
                  </a:lnTo>
                  <a:lnTo>
                    <a:pt x="99060" y="1784350"/>
                  </a:lnTo>
                  <a:lnTo>
                    <a:pt x="120650" y="1784350"/>
                  </a:lnTo>
                  <a:lnTo>
                    <a:pt x="120650" y="1783080"/>
                  </a:lnTo>
                  <a:close/>
                </a:path>
                <a:path w="278130" h="1790700">
                  <a:moveTo>
                    <a:pt x="1638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142240" y="1781810"/>
                  </a:lnTo>
                  <a:lnTo>
                    <a:pt x="142240" y="1783080"/>
                  </a:lnTo>
                  <a:lnTo>
                    <a:pt x="163830" y="1783080"/>
                  </a:lnTo>
                  <a:lnTo>
                    <a:pt x="163830" y="1781810"/>
                  </a:lnTo>
                  <a:lnTo>
                    <a:pt x="163830" y="1780540"/>
                  </a:lnTo>
                  <a:close/>
                </a:path>
                <a:path w="278130" h="1790700">
                  <a:moveTo>
                    <a:pt x="229870" y="1776730"/>
                  </a:moveTo>
                  <a:lnTo>
                    <a:pt x="0" y="1776730"/>
                  </a:lnTo>
                  <a:lnTo>
                    <a:pt x="0" y="1778000"/>
                  </a:lnTo>
                  <a:lnTo>
                    <a:pt x="0" y="1779270"/>
                  </a:lnTo>
                  <a:lnTo>
                    <a:pt x="185420" y="1779270"/>
                  </a:lnTo>
                  <a:lnTo>
                    <a:pt x="185420" y="1780540"/>
                  </a:lnTo>
                  <a:lnTo>
                    <a:pt x="208280" y="1780540"/>
                  </a:lnTo>
                  <a:lnTo>
                    <a:pt x="208280" y="1779270"/>
                  </a:lnTo>
                  <a:lnTo>
                    <a:pt x="208280" y="1778000"/>
                  </a:lnTo>
                  <a:lnTo>
                    <a:pt x="229870" y="1778000"/>
                  </a:lnTo>
                  <a:lnTo>
                    <a:pt x="229870" y="1776730"/>
                  </a:lnTo>
                  <a:close/>
                </a:path>
                <a:path w="278130" h="1790700">
                  <a:moveTo>
                    <a:pt x="27305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51460" y="1775460"/>
                  </a:lnTo>
                  <a:lnTo>
                    <a:pt x="251460" y="1776730"/>
                  </a:lnTo>
                  <a:lnTo>
                    <a:pt x="273050" y="1776730"/>
                  </a:lnTo>
                  <a:lnTo>
                    <a:pt x="273050" y="1775460"/>
                  </a:lnTo>
                  <a:lnTo>
                    <a:pt x="273050" y="1774190"/>
                  </a:lnTo>
                  <a:close/>
                </a:path>
                <a:path w="278130" h="179070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79070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79070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79070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79070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79070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79070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79070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60"/>
                  </a:lnTo>
                  <a:lnTo>
                    <a:pt x="278130" y="1750060"/>
                  </a:lnTo>
                  <a:lnTo>
                    <a:pt x="278130" y="1748790"/>
                  </a:lnTo>
                  <a:close/>
                </a:path>
                <a:path w="278130" h="179070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79070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79070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79070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79070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79070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79070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79070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79070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79070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79070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79070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79070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79070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79070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79070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79070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79070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79070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79070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79070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79070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79070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79070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790700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790700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790700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790700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790700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790700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790700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790700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790700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790700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790700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790700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790700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790700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790700">
                  <a:moveTo>
                    <a:pt x="27813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8130" y="1626870"/>
                  </a:lnTo>
                  <a:lnTo>
                    <a:pt x="278130" y="1624330"/>
                  </a:lnTo>
                  <a:close/>
                </a:path>
                <a:path w="278130" h="1790700">
                  <a:moveTo>
                    <a:pt x="27813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8130" y="1623060"/>
                  </a:lnTo>
                  <a:lnTo>
                    <a:pt x="278130" y="1621790"/>
                  </a:lnTo>
                  <a:close/>
                </a:path>
                <a:path w="278130" h="1790700">
                  <a:moveTo>
                    <a:pt x="27813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8130" y="1620520"/>
                  </a:lnTo>
                  <a:lnTo>
                    <a:pt x="278130" y="1617980"/>
                  </a:lnTo>
                  <a:close/>
                </a:path>
                <a:path w="278130" h="1790700">
                  <a:moveTo>
                    <a:pt x="27813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8130" y="1616710"/>
                  </a:lnTo>
                  <a:lnTo>
                    <a:pt x="278130" y="1615440"/>
                  </a:lnTo>
                  <a:close/>
                </a:path>
                <a:path w="278130" h="1790700">
                  <a:moveTo>
                    <a:pt x="27813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8130" y="1614170"/>
                  </a:lnTo>
                  <a:lnTo>
                    <a:pt x="278130" y="1611630"/>
                  </a:lnTo>
                  <a:close/>
                </a:path>
                <a:path w="278130" h="1790700">
                  <a:moveTo>
                    <a:pt x="278130" y="1609090"/>
                  </a:moveTo>
                  <a:lnTo>
                    <a:pt x="0" y="1609090"/>
                  </a:lnTo>
                  <a:lnTo>
                    <a:pt x="0" y="1610360"/>
                  </a:lnTo>
                  <a:lnTo>
                    <a:pt x="278130" y="1610360"/>
                  </a:lnTo>
                  <a:lnTo>
                    <a:pt x="278130" y="1609090"/>
                  </a:lnTo>
                  <a:close/>
                </a:path>
                <a:path w="278130" h="1790700">
                  <a:moveTo>
                    <a:pt x="278130" y="1605280"/>
                  </a:moveTo>
                  <a:lnTo>
                    <a:pt x="0" y="1605280"/>
                  </a:lnTo>
                  <a:lnTo>
                    <a:pt x="0" y="1607820"/>
                  </a:lnTo>
                  <a:lnTo>
                    <a:pt x="278130" y="1607820"/>
                  </a:lnTo>
                  <a:lnTo>
                    <a:pt x="278130" y="1605280"/>
                  </a:lnTo>
                  <a:close/>
                </a:path>
                <a:path w="278130" h="1790700">
                  <a:moveTo>
                    <a:pt x="278130" y="1602740"/>
                  </a:moveTo>
                  <a:lnTo>
                    <a:pt x="0" y="1602740"/>
                  </a:lnTo>
                  <a:lnTo>
                    <a:pt x="0" y="1604010"/>
                  </a:lnTo>
                  <a:lnTo>
                    <a:pt x="278130" y="1604010"/>
                  </a:lnTo>
                  <a:lnTo>
                    <a:pt x="278130" y="1602740"/>
                  </a:lnTo>
                  <a:close/>
                </a:path>
                <a:path w="278130" h="1790700">
                  <a:moveTo>
                    <a:pt x="278130" y="1598930"/>
                  </a:moveTo>
                  <a:lnTo>
                    <a:pt x="0" y="1598930"/>
                  </a:lnTo>
                  <a:lnTo>
                    <a:pt x="0" y="1601470"/>
                  </a:lnTo>
                  <a:lnTo>
                    <a:pt x="278130" y="1601470"/>
                  </a:lnTo>
                  <a:lnTo>
                    <a:pt x="278130" y="1598930"/>
                  </a:lnTo>
                  <a:close/>
                </a:path>
                <a:path w="278130" h="1790700">
                  <a:moveTo>
                    <a:pt x="278130" y="1596390"/>
                  </a:moveTo>
                  <a:lnTo>
                    <a:pt x="0" y="1596390"/>
                  </a:lnTo>
                  <a:lnTo>
                    <a:pt x="0" y="1597660"/>
                  </a:lnTo>
                  <a:lnTo>
                    <a:pt x="278130" y="1597660"/>
                  </a:lnTo>
                  <a:lnTo>
                    <a:pt x="278130" y="1596390"/>
                  </a:lnTo>
                  <a:close/>
                </a:path>
                <a:path w="278130" h="1790700">
                  <a:moveTo>
                    <a:pt x="278130" y="1592580"/>
                  </a:moveTo>
                  <a:lnTo>
                    <a:pt x="0" y="1592580"/>
                  </a:lnTo>
                  <a:lnTo>
                    <a:pt x="0" y="1595120"/>
                  </a:lnTo>
                  <a:lnTo>
                    <a:pt x="278130" y="1595120"/>
                  </a:lnTo>
                  <a:lnTo>
                    <a:pt x="278130" y="1592580"/>
                  </a:lnTo>
                  <a:close/>
                </a:path>
                <a:path w="278130" h="179070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49450" y="1111249"/>
              <a:ext cx="278130" cy="483870"/>
            </a:xfrm>
            <a:custGeom>
              <a:avLst/>
              <a:gdLst/>
              <a:ahLst/>
              <a:cxnLst/>
              <a:rect l="l" t="t" r="r" b="b"/>
              <a:pathLst>
                <a:path w="278130" h="483869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483869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483869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483869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483869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483869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483869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483869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483869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483869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483869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483869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483869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483869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483869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483869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483869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483869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483869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483869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483869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483869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483869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483869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483869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483869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483869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483869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483869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483869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483869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483869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483869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483869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483869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483869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483869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70050" y="0"/>
              <a:ext cx="279400" cy="1808480"/>
            </a:xfrm>
            <a:custGeom>
              <a:avLst/>
              <a:gdLst/>
              <a:ahLst/>
              <a:cxnLst/>
              <a:rect l="l" t="t" r="r" b="b"/>
              <a:pathLst>
                <a:path w="279400" h="1808480">
                  <a:moveTo>
                    <a:pt x="10160" y="1805940"/>
                  </a:moveTo>
                  <a:lnTo>
                    <a:pt x="0" y="1805940"/>
                  </a:lnTo>
                  <a:lnTo>
                    <a:pt x="0" y="1808480"/>
                  </a:lnTo>
                  <a:lnTo>
                    <a:pt x="10160" y="1808480"/>
                  </a:lnTo>
                  <a:lnTo>
                    <a:pt x="10160" y="1805940"/>
                  </a:lnTo>
                  <a:close/>
                </a:path>
                <a:path w="279400" h="1808480">
                  <a:moveTo>
                    <a:pt x="74930" y="1802130"/>
                  </a:moveTo>
                  <a:lnTo>
                    <a:pt x="0" y="1802130"/>
                  </a:lnTo>
                  <a:lnTo>
                    <a:pt x="0" y="1803400"/>
                  </a:lnTo>
                  <a:lnTo>
                    <a:pt x="0" y="1804670"/>
                  </a:lnTo>
                  <a:lnTo>
                    <a:pt x="31750" y="1804670"/>
                  </a:lnTo>
                  <a:lnTo>
                    <a:pt x="31750" y="1805940"/>
                  </a:lnTo>
                  <a:lnTo>
                    <a:pt x="53340" y="1805940"/>
                  </a:lnTo>
                  <a:lnTo>
                    <a:pt x="53340" y="1804670"/>
                  </a:lnTo>
                  <a:lnTo>
                    <a:pt x="53340" y="1803400"/>
                  </a:lnTo>
                  <a:lnTo>
                    <a:pt x="74930" y="1803400"/>
                  </a:lnTo>
                  <a:lnTo>
                    <a:pt x="74930" y="1802130"/>
                  </a:lnTo>
                  <a:close/>
                </a:path>
                <a:path w="279400" h="1808480">
                  <a:moveTo>
                    <a:pt x="11811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96520" y="1800860"/>
                  </a:lnTo>
                  <a:lnTo>
                    <a:pt x="96520" y="1802130"/>
                  </a:lnTo>
                  <a:lnTo>
                    <a:pt x="118110" y="1802130"/>
                  </a:lnTo>
                  <a:lnTo>
                    <a:pt x="118110" y="1800860"/>
                  </a:lnTo>
                  <a:lnTo>
                    <a:pt x="118110" y="1799590"/>
                  </a:lnTo>
                  <a:close/>
                </a:path>
                <a:path w="279400" h="1808480">
                  <a:moveTo>
                    <a:pt x="184150" y="1795780"/>
                  </a:moveTo>
                  <a:lnTo>
                    <a:pt x="0" y="1795780"/>
                  </a:lnTo>
                  <a:lnTo>
                    <a:pt x="0" y="1797050"/>
                  </a:lnTo>
                  <a:lnTo>
                    <a:pt x="0" y="1798320"/>
                  </a:lnTo>
                  <a:lnTo>
                    <a:pt x="140970" y="1798320"/>
                  </a:lnTo>
                  <a:lnTo>
                    <a:pt x="140970" y="1799590"/>
                  </a:lnTo>
                  <a:lnTo>
                    <a:pt x="162560" y="1799590"/>
                  </a:lnTo>
                  <a:lnTo>
                    <a:pt x="162560" y="1798320"/>
                  </a:lnTo>
                  <a:lnTo>
                    <a:pt x="162560" y="1797050"/>
                  </a:lnTo>
                  <a:lnTo>
                    <a:pt x="184150" y="1797050"/>
                  </a:lnTo>
                  <a:lnTo>
                    <a:pt x="184150" y="1795780"/>
                  </a:lnTo>
                  <a:close/>
                </a:path>
                <a:path w="279400" h="1808480">
                  <a:moveTo>
                    <a:pt x="2273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05740" y="1794510"/>
                  </a:lnTo>
                  <a:lnTo>
                    <a:pt x="205740" y="1795780"/>
                  </a:lnTo>
                  <a:lnTo>
                    <a:pt x="227330" y="1795780"/>
                  </a:lnTo>
                  <a:lnTo>
                    <a:pt x="227330" y="1794510"/>
                  </a:lnTo>
                  <a:lnTo>
                    <a:pt x="227330" y="1793240"/>
                  </a:lnTo>
                  <a:close/>
                </a:path>
                <a:path w="279400" h="180848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0700"/>
                  </a:lnTo>
                  <a:lnTo>
                    <a:pt x="0" y="1791970"/>
                  </a:lnTo>
                  <a:lnTo>
                    <a:pt x="248920" y="1791970"/>
                  </a:lnTo>
                  <a:lnTo>
                    <a:pt x="248920" y="1793240"/>
                  </a:lnTo>
                  <a:lnTo>
                    <a:pt x="270510" y="1793240"/>
                  </a:lnTo>
                  <a:lnTo>
                    <a:pt x="270510" y="1791970"/>
                  </a:lnTo>
                  <a:lnTo>
                    <a:pt x="270510" y="1790700"/>
                  </a:lnTo>
                  <a:lnTo>
                    <a:pt x="279400" y="1790700"/>
                  </a:lnTo>
                  <a:lnTo>
                    <a:pt x="279400" y="1789430"/>
                  </a:lnTo>
                  <a:close/>
                </a:path>
                <a:path w="279400" h="180848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0848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0848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0848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0848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0848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0848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0848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0848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0848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0848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0848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0848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0848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0848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0848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0848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0848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0848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0848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0848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0848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0848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0848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0848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0848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0848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0848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0848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0848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0848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0848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0848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0848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0848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0848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0848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0848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0848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0848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0848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0848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0848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0848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0848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0848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08480">
                  <a:moveTo>
                    <a:pt x="27940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9400" y="1642110"/>
                  </a:lnTo>
                  <a:lnTo>
                    <a:pt x="279400" y="1640840"/>
                  </a:lnTo>
                  <a:close/>
                </a:path>
                <a:path w="279400" h="1808480">
                  <a:moveTo>
                    <a:pt x="27940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9400" y="1639570"/>
                  </a:lnTo>
                  <a:lnTo>
                    <a:pt x="279400" y="1637030"/>
                  </a:lnTo>
                  <a:close/>
                </a:path>
                <a:path w="279400" h="1808480">
                  <a:moveTo>
                    <a:pt x="27940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9400" y="1635760"/>
                  </a:lnTo>
                  <a:lnTo>
                    <a:pt x="279400" y="1634490"/>
                  </a:lnTo>
                  <a:close/>
                </a:path>
                <a:path w="279400" h="1808480">
                  <a:moveTo>
                    <a:pt x="27940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9400" y="1633220"/>
                  </a:lnTo>
                  <a:lnTo>
                    <a:pt x="279400" y="1630680"/>
                  </a:lnTo>
                  <a:close/>
                </a:path>
                <a:path w="279400" h="1808480">
                  <a:moveTo>
                    <a:pt x="27940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9400" y="1629410"/>
                  </a:lnTo>
                  <a:lnTo>
                    <a:pt x="279400" y="1628140"/>
                  </a:lnTo>
                  <a:close/>
                </a:path>
                <a:path w="279400" h="1808480">
                  <a:moveTo>
                    <a:pt x="279400" y="1624330"/>
                  </a:moveTo>
                  <a:lnTo>
                    <a:pt x="0" y="1624330"/>
                  </a:lnTo>
                  <a:lnTo>
                    <a:pt x="0" y="1626870"/>
                  </a:lnTo>
                  <a:lnTo>
                    <a:pt x="279400" y="1626870"/>
                  </a:lnTo>
                  <a:lnTo>
                    <a:pt x="279400" y="1624330"/>
                  </a:lnTo>
                  <a:close/>
                </a:path>
                <a:path w="279400" h="1808480">
                  <a:moveTo>
                    <a:pt x="279400" y="1621790"/>
                  </a:moveTo>
                  <a:lnTo>
                    <a:pt x="0" y="1621790"/>
                  </a:lnTo>
                  <a:lnTo>
                    <a:pt x="0" y="1623060"/>
                  </a:lnTo>
                  <a:lnTo>
                    <a:pt x="279400" y="1623060"/>
                  </a:lnTo>
                  <a:lnTo>
                    <a:pt x="279400" y="1621790"/>
                  </a:lnTo>
                  <a:close/>
                </a:path>
                <a:path w="279400" h="1808480">
                  <a:moveTo>
                    <a:pt x="279400" y="1617980"/>
                  </a:moveTo>
                  <a:lnTo>
                    <a:pt x="0" y="1617980"/>
                  </a:lnTo>
                  <a:lnTo>
                    <a:pt x="0" y="1620520"/>
                  </a:lnTo>
                  <a:lnTo>
                    <a:pt x="279400" y="1620520"/>
                  </a:lnTo>
                  <a:lnTo>
                    <a:pt x="279400" y="1617980"/>
                  </a:lnTo>
                  <a:close/>
                </a:path>
                <a:path w="279400" h="1808480">
                  <a:moveTo>
                    <a:pt x="279400" y="1615440"/>
                  </a:moveTo>
                  <a:lnTo>
                    <a:pt x="0" y="1615440"/>
                  </a:lnTo>
                  <a:lnTo>
                    <a:pt x="0" y="1616710"/>
                  </a:lnTo>
                  <a:lnTo>
                    <a:pt x="279400" y="1616710"/>
                  </a:lnTo>
                  <a:lnTo>
                    <a:pt x="279400" y="1615440"/>
                  </a:lnTo>
                  <a:close/>
                </a:path>
                <a:path w="279400" h="1808480">
                  <a:moveTo>
                    <a:pt x="279400" y="1611630"/>
                  </a:moveTo>
                  <a:lnTo>
                    <a:pt x="0" y="1611630"/>
                  </a:lnTo>
                  <a:lnTo>
                    <a:pt x="0" y="1614170"/>
                  </a:lnTo>
                  <a:lnTo>
                    <a:pt x="279400" y="1614170"/>
                  </a:lnTo>
                  <a:lnTo>
                    <a:pt x="279400" y="1611630"/>
                  </a:lnTo>
                  <a:close/>
                </a:path>
                <a:path w="279400" h="180848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0050" y="1111249"/>
              <a:ext cx="279400" cy="502920"/>
            </a:xfrm>
            <a:custGeom>
              <a:avLst/>
              <a:gdLst/>
              <a:ahLst/>
              <a:cxnLst/>
              <a:rect l="l" t="t" r="r" b="b"/>
              <a:pathLst>
                <a:path w="279400" h="50291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0291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0291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0291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0291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0291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0291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0291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0291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0291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0291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0291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0291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0291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0291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0291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0291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0291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0291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0291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0291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0291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0291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0291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0291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0291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0291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0291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0291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0291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0291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0291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0291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0291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0291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0291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0291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0291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0291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0291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0291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0291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0291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91920" y="0"/>
              <a:ext cx="278130" cy="1824989"/>
            </a:xfrm>
            <a:custGeom>
              <a:avLst/>
              <a:gdLst/>
              <a:ahLst/>
              <a:cxnLst/>
              <a:rect l="l" t="t" r="r" b="b"/>
              <a:pathLst>
                <a:path w="278130" h="1824989">
                  <a:moveTo>
                    <a:pt x="27940" y="1821180"/>
                  </a:moveTo>
                  <a:lnTo>
                    <a:pt x="0" y="1821180"/>
                  </a:lnTo>
                  <a:lnTo>
                    <a:pt x="0" y="1822450"/>
                  </a:lnTo>
                  <a:lnTo>
                    <a:pt x="0" y="1824990"/>
                  </a:lnTo>
                  <a:lnTo>
                    <a:pt x="6350" y="1824990"/>
                  </a:lnTo>
                  <a:lnTo>
                    <a:pt x="6350" y="1822450"/>
                  </a:lnTo>
                  <a:lnTo>
                    <a:pt x="27940" y="1822450"/>
                  </a:lnTo>
                  <a:lnTo>
                    <a:pt x="27940" y="1821180"/>
                  </a:lnTo>
                  <a:close/>
                </a:path>
                <a:path w="278130" h="1824989">
                  <a:moveTo>
                    <a:pt x="7112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49530" y="1819910"/>
                  </a:lnTo>
                  <a:lnTo>
                    <a:pt x="49530" y="1821180"/>
                  </a:lnTo>
                  <a:lnTo>
                    <a:pt x="71120" y="1821180"/>
                  </a:lnTo>
                  <a:lnTo>
                    <a:pt x="71120" y="1819910"/>
                  </a:lnTo>
                  <a:lnTo>
                    <a:pt x="71120" y="1818640"/>
                  </a:lnTo>
                  <a:close/>
                </a:path>
                <a:path w="278130" h="1824989">
                  <a:moveTo>
                    <a:pt x="137160" y="1814830"/>
                  </a:moveTo>
                  <a:lnTo>
                    <a:pt x="0" y="1814830"/>
                  </a:lnTo>
                  <a:lnTo>
                    <a:pt x="0" y="1816100"/>
                  </a:lnTo>
                  <a:lnTo>
                    <a:pt x="0" y="1817370"/>
                  </a:lnTo>
                  <a:lnTo>
                    <a:pt x="93980" y="1817370"/>
                  </a:lnTo>
                  <a:lnTo>
                    <a:pt x="93980" y="1818640"/>
                  </a:lnTo>
                  <a:lnTo>
                    <a:pt x="115570" y="1818640"/>
                  </a:lnTo>
                  <a:lnTo>
                    <a:pt x="115570" y="1817370"/>
                  </a:lnTo>
                  <a:lnTo>
                    <a:pt x="115570" y="1816100"/>
                  </a:lnTo>
                  <a:lnTo>
                    <a:pt x="137160" y="1816100"/>
                  </a:lnTo>
                  <a:lnTo>
                    <a:pt x="137160" y="1814830"/>
                  </a:lnTo>
                  <a:close/>
                </a:path>
                <a:path w="278130" h="1824989">
                  <a:moveTo>
                    <a:pt x="18034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158750" y="1813560"/>
                  </a:lnTo>
                  <a:lnTo>
                    <a:pt x="158750" y="1814830"/>
                  </a:lnTo>
                  <a:lnTo>
                    <a:pt x="180340" y="1814830"/>
                  </a:lnTo>
                  <a:lnTo>
                    <a:pt x="180340" y="1813560"/>
                  </a:lnTo>
                  <a:lnTo>
                    <a:pt x="180340" y="1812290"/>
                  </a:lnTo>
                  <a:close/>
                </a:path>
                <a:path w="278130" h="1824989">
                  <a:moveTo>
                    <a:pt x="245110" y="1808480"/>
                  </a:moveTo>
                  <a:lnTo>
                    <a:pt x="0" y="1808480"/>
                  </a:lnTo>
                  <a:lnTo>
                    <a:pt x="0" y="1809750"/>
                  </a:lnTo>
                  <a:lnTo>
                    <a:pt x="0" y="1811020"/>
                  </a:lnTo>
                  <a:lnTo>
                    <a:pt x="201930" y="1811020"/>
                  </a:lnTo>
                  <a:lnTo>
                    <a:pt x="201930" y="1812290"/>
                  </a:lnTo>
                  <a:lnTo>
                    <a:pt x="223520" y="1812290"/>
                  </a:lnTo>
                  <a:lnTo>
                    <a:pt x="223520" y="1811020"/>
                  </a:lnTo>
                  <a:lnTo>
                    <a:pt x="223520" y="1809750"/>
                  </a:lnTo>
                  <a:lnTo>
                    <a:pt x="245110" y="1809750"/>
                  </a:lnTo>
                  <a:lnTo>
                    <a:pt x="245110" y="1808480"/>
                  </a:lnTo>
                  <a:close/>
                </a:path>
                <a:path w="278130" h="1824989">
                  <a:moveTo>
                    <a:pt x="278130" y="1805940"/>
                  </a:moveTo>
                  <a:lnTo>
                    <a:pt x="0" y="1805940"/>
                  </a:lnTo>
                  <a:lnTo>
                    <a:pt x="0" y="1807210"/>
                  </a:lnTo>
                  <a:lnTo>
                    <a:pt x="266700" y="1807210"/>
                  </a:lnTo>
                  <a:lnTo>
                    <a:pt x="266700" y="1808480"/>
                  </a:lnTo>
                  <a:lnTo>
                    <a:pt x="278130" y="1808480"/>
                  </a:lnTo>
                  <a:lnTo>
                    <a:pt x="278130" y="1807210"/>
                  </a:lnTo>
                  <a:lnTo>
                    <a:pt x="278130" y="1805940"/>
                  </a:lnTo>
                  <a:close/>
                </a:path>
                <a:path w="278130" h="182498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24989">
                  <a:moveTo>
                    <a:pt x="27813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590"/>
                  </a:lnTo>
                  <a:close/>
                </a:path>
                <a:path w="278130" h="182498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2498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2498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2498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2498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2498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2498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2498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8130" y="1775460"/>
                  </a:lnTo>
                  <a:lnTo>
                    <a:pt x="278130" y="1774190"/>
                  </a:lnTo>
                  <a:close/>
                </a:path>
                <a:path w="278130" h="182498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2498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2498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2498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2498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2498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2498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2498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2498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2498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2498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2498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2498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2498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2498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2498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2498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2498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2498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2498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2498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2498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2498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2498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2498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2498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2498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2498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2498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2498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2498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2498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2498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2498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2498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2498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24989">
                  <a:moveTo>
                    <a:pt x="27813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8130" y="1658620"/>
                  </a:lnTo>
                  <a:lnTo>
                    <a:pt x="278130" y="1656080"/>
                  </a:lnTo>
                  <a:close/>
                </a:path>
                <a:path w="278130" h="1824989">
                  <a:moveTo>
                    <a:pt x="27813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8130" y="1654810"/>
                  </a:lnTo>
                  <a:lnTo>
                    <a:pt x="278130" y="1653540"/>
                  </a:lnTo>
                  <a:close/>
                </a:path>
                <a:path w="278130" h="1824989">
                  <a:moveTo>
                    <a:pt x="27813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8130" y="1652270"/>
                  </a:lnTo>
                  <a:lnTo>
                    <a:pt x="278130" y="1649730"/>
                  </a:lnTo>
                  <a:close/>
                </a:path>
                <a:path w="278130" h="1824989">
                  <a:moveTo>
                    <a:pt x="27813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8130" y="1648460"/>
                  </a:lnTo>
                  <a:lnTo>
                    <a:pt x="278130" y="1647202"/>
                  </a:lnTo>
                  <a:close/>
                </a:path>
                <a:path w="278130" h="1824989">
                  <a:moveTo>
                    <a:pt x="27813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8130" y="1645920"/>
                  </a:lnTo>
                  <a:lnTo>
                    <a:pt x="278130" y="1643380"/>
                  </a:lnTo>
                  <a:close/>
                </a:path>
                <a:path w="278130" h="1824989">
                  <a:moveTo>
                    <a:pt x="278130" y="1640840"/>
                  </a:moveTo>
                  <a:lnTo>
                    <a:pt x="0" y="1640840"/>
                  </a:lnTo>
                  <a:lnTo>
                    <a:pt x="0" y="1642110"/>
                  </a:lnTo>
                  <a:lnTo>
                    <a:pt x="278130" y="1642110"/>
                  </a:lnTo>
                  <a:lnTo>
                    <a:pt x="278130" y="1640840"/>
                  </a:lnTo>
                  <a:close/>
                </a:path>
                <a:path w="278130" h="1824989">
                  <a:moveTo>
                    <a:pt x="278130" y="1637030"/>
                  </a:moveTo>
                  <a:lnTo>
                    <a:pt x="0" y="1637030"/>
                  </a:lnTo>
                  <a:lnTo>
                    <a:pt x="0" y="1639570"/>
                  </a:lnTo>
                  <a:lnTo>
                    <a:pt x="278130" y="1639570"/>
                  </a:lnTo>
                  <a:lnTo>
                    <a:pt x="278130" y="1637030"/>
                  </a:lnTo>
                  <a:close/>
                </a:path>
                <a:path w="278130" h="1824989">
                  <a:moveTo>
                    <a:pt x="278130" y="1634490"/>
                  </a:moveTo>
                  <a:lnTo>
                    <a:pt x="0" y="1634490"/>
                  </a:lnTo>
                  <a:lnTo>
                    <a:pt x="0" y="1635760"/>
                  </a:lnTo>
                  <a:lnTo>
                    <a:pt x="278130" y="1635760"/>
                  </a:lnTo>
                  <a:lnTo>
                    <a:pt x="278130" y="1634490"/>
                  </a:lnTo>
                  <a:close/>
                </a:path>
                <a:path w="278130" h="1824989">
                  <a:moveTo>
                    <a:pt x="278130" y="1630680"/>
                  </a:moveTo>
                  <a:lnTo>
                    <a:pt x="0" y="1630680"/>
                  </a:lnTo>
                  <a:lnTo>
                    <a:pt x="0" y="1633220"/>
                  </a:lnTo>
                  <a:lnTo>
                    <a:pt x="278130" y="1633220"/>
                  </a:lnTo>
                  <a:lnTo>
                    <a:pt x="278130" y="1630680"/>
                  </a:lnTo>
                  <a:close/>
                </a:path>
                <a:path w="278130" h="1824989">
                  <a:moveTo>
                    <a:pt x="278130" y="1628140"/>
                  </a:moveTo>
                  <a:lnTo>
                    <a:pt x="0" y="1628140"/>
                  </a:lnTo>
                  <a:lnTo>
                    <a:pt x="0" y="1629410"/>
                  </a:lnTo>
                  <a:lnTo>
                    <a:pt x="278130" y="1629410"/>
                  </a:lnTo>
                  <a:lnTo>
                    <a:pt x="278130" y="1628140"/>
                  </a:lnTo>
                  <a:close/>
                </a:path>
                <a:path w="278130" h="182498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91920" y="1111249"/>
              <a:ext cx="278130" cy="518159"/>
            </a:xfrm>
            <a:custGeom>
              <a:avLst/>
              <a:gdLst/>
              <a:ahLst/>
              <a:cxnLst/>
              <a:rect l="l" t="t" r="r" b="b"/>
              <a:pathLst>
                <a:path w="278130" h="51816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1816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1816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1816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1816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1816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1816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1816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1816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1816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1816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1816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1816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1816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1816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1816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1816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1816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1816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1816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1816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1816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1816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1816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1816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1816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1816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1816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1816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1816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1816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1816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1816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1816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1816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1816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1816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1816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1816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1816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1816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1816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1816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1816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1816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1816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1816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1816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2520" y="0"/>
              <a:ext cx="279400" cy="1840230"/>
            </a:xfrm>
            <a:custGeom>
              <a:avLst/>
              <a:gdLst/>
              <a:ahLst/>
              <a:cxnLst/>
              <a:rect l="l" t="t" r="r" b="b"/>
              <a:pathLst>
                <a:path w="279400" h="1840230">
                  <a:moveTo>
                    <a:pt x="25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3810" y="1838960"/>
                  </a:lnTo>
                  <a:lnTo>
                    <a:pt x="3810" y="1840230"/>
                  </a:lnTo>
                  <a:lnTo>
                    <a:pt x="25400" y="1840230"/>
                  </a:lnTo>
                  <a:lnTo>
                    <a:pt x="25400" y="1838960"/>
                  </a:lnTo>
                  <a:lnTo>
                    <a:pt x="25400" y="1837690"/>
                  </a:lnTo>
                  <a:close/>
                </a:path>
                <a:path w="279400" h="1840230">
                  <a:moveTo>
                    <a:pt x="91440" y="1833880"/>
                  </a:moveTo>
                  <a:lnTo>
                    <a:pt x="0" y="1833880"/>
                  </a:lnTo>
                  <a:lnTo>
                    <a:pt x="0" y="1835150"/>
                  </a:lnTo>
                  <a:lnTo>
                    <a:pt x="0" y="1836420"/>
                  </a:lnTo>
                  <a:lnTo>
                    <a:pt x="48260" y="1836420"/>
                  </a:lnTo>
                  <a:lnTo>
                    <a:pt x="48260" y="1837690"/>
                  </a:lnTo>
                  <a:lnTo>
                    <a:pt x="69850" y="1837690"/>
                  </a:lnTo>
                  <a:lnTo>
                    <a:pt x="69850" y="1836420"/>
                  </a:lnTo>
                  <a:lnTo>
                    <a:pt x="69850" y="1835150"/>
                  </a:lnTo>
                  <a:lnTo>
                    <a:pt x="91440" y="1835150"/>
                  </a:lnTo>
                  <a:lnTo>
                    <a:pt x="91440" y="1833880"/>
                  </a:lnTo>
                  <a:close/>
                </a:path>
                <a:path w="279400" h="1840230">
                  <a:moveTo>
                    <a:pt x="13462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113030" y="1832610"/>
                  </a:lnTo>
                  <a:lnTo>
                    <a:pt x="113030" y="1833880"/>
                  </a:lnTo>
                  <a:lnTo>
                    <a:pt x="134620" y="1833880"/>
                  </a:lnTo>
                  <a:lnTo>
                    <a:pt x="134620" y="1832610"/>
                  </a:lnTo>
                  <a:lnTo>
                    <a:pt x="134620" y="1831340"/>
                  </a:lnTo>
                  <a:close/>
                </a:path>
                <a:path w="279400" h="1840230">
                  <a:moveTo>
                    <a:pt x="199390" y="1827530"/>
                  </a:moveTo>
                  <a:lnTo>
                    <a:pt x="0" y="1827530"/>
                  </a:lnTo>
                  <a:lnTo>
                    <a:pt x="0" y="1828800"/>
                  </a:lnTo>
                  <a:lnTo>
                    <a:pt x="0" y="1830070"/>
                  </a:lnTo>
                  <a:lnTo>
                    <a:pt x="156210" y="1830070"/>
                  </a:lnTo>
                  <a:lnTo>
                    <a:pt x="156210" y="1831340"/>
                  </a:lnTo>
                  <a:lnTo>
                    <a:pt x="177800" y="1831340"/>
                  </a:lnTo>
                  <a:lnTo>
                    <a:pt x="177800" y="1830070"/>
                  </a:lnTo>
                  <a:lnTo>
                    <a:pt x="177800" y="1828800"/>
                  </a:lnTo>
                  <a:lnTo>
                    <a:pt x="199390" y="1828800"/>
                  </a:lnTo>
                  <a:lnTo>
                    <a:pt x="199390" y="1827530"/>
                  </a:lnTo>
                  <a:close/>
                </a:path>
                <a:path w="279400" h="1840230">
                  <a:moveTo>
                    <a:pt x="24257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20980" y="1826260"/>
                  </a:lnTo>
                  <a:lnTo>
                    <a:pt x="220980" y="1827530"/>
                  </a:lnTo>
                  <a:lnTo>
                    <a:pt x="242570" y="1827530"/>
                  </a:lnTo>
                  <a:lnTo>
                    <a:pt x="242570" y="1826260"/>
                  </a:lnTo>
                  <a:lnTo>
                    <a:pt x="242570" y="1824990"/>
                  </a:lnTo>
                  <a:close/>
                </a:path>
                <a:path w="279400" h="1840230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64160" y="1823720"/>
                  </a:lnTo>
                  <a:lnTo>
                    <a:pt x="264160" y="1824990"/>
                  </a:lnTo>
                  <a:lnTo>
                    <a:pt x="279400" y="182499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40230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40230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40230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40230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40230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40230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40230">
                  <a:moveTo>
                    <a:pt x="279400" y="1799590"/>
                  </a:moveTo>
                  <a:lnTo>
                    <a:pt x="0" y="1799590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590"/>
                  </a:lnTo>
                  <a:close/>
                </a:path>
                <a:path w="279400" h="1840230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40230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40230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40230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40230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40230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40230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40230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60"/>
                  </a:lnTo>
                  <a:lnTo>
                    <a:pt x="279400" y="1775460"/>
                  </a:lnTo>
                  <a:lnTo>
                    <a:pt x="279400" y="1774190"/>
                  </a:lnTo>
                  <a:close/>
                </a:path>
                <a:path w="279400" h="1840230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40230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40230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40230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40230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40230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40230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40230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40230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40230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40230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40230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40230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40230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40230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40230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40230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40230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40230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40230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40230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40230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40230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40230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40230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40230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40230">
                  <a:moveTo>
                    <a:pt x="27940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9400" y="1690370"/>
                  </a:lnTo>
                  <a:lnTo>
                    <a:pt x="279400" y="1687830"/>
                  </a:lnTo>
                  <a:close/>
                </a:path>
                <a:path w="279400" h="1840230">
                  <a:moveTo>
                    <a:pt x="27940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9400" y="1686560"/>
                  </a:lnTo>
                  <a:lnTo>
                    <a:pt x="279400" y="1685290"/>
                  </a:lnTo>
                  <a:close/>
                </a:path>
                <a:path w="279400" h="1840230">
                  <a:moveTo>
                    <a:pt x="27940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9400" y="1684020"/>
                  </a:lnTo>
                  <a:lnTo>
                    <a:pt x="279400" y="1681480"/>
                  </a:lnTo>
                  <a:close/>
                </a:path>
                <a:path w="279400" h="1840230">
                  <a:moveTo>
                    <a:pt x="27940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9400" y="1680210"/>
                  </a:lnTo>
                  <a:lnTo>
                    <a:pt x="279400" y="1678940"/>
                  </a:lnTo>
                  <a:close/>
                </a:path>
                <a:path w="279400" h="1840230">
                  <a:moveTo>
                    <a:pt x="27940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9400" y="1677670"/>
                  </a:lnTo>
                  <a:lnTo>
                    <a:pt x="279400" y="1675130"/>
                  </a:lnTo>
                  <a:close/>
                </a:path>
                <a:path w="279400" h="1840230">
                  <a:moveTo>
                    <a:pt x="27940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9400" y="1673860"/>
                  </a:lnTo>
                  <a:lnTo>
                    <a:pt x="279400" y="1672590"/>
                  </a:lnTo>
                  <a:close/>
                </a:path>
                <a:path w="279400" h="1840230">
                  <a:moveTo>
                    <a:pt x="27940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9400" y="1671320"/>
                  </a:lnTo>
                  <a:lnTo>
                    <a:pt x="279400" y="1668780"/>
                  </a:lnTo>
                  <a:close/>
                </a:path>
                <a:path w="279400" h="1840230">
                  <a:moveTo>
                    <a:pt x="27940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9400" y="1667522"/>
                  </a:lnTo>
                  <a:lnTo>
                    <a:pt x="279400" y="1666240"/>
                  </a:lnTo>
                  <a:close/>
                </a:path>
                <a:path w="279400" h="1840230">
                  <a:moveTo>
                    <a:pt x="27940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9400" y="1664970"/>
                  </a:lnTo>
                  <a:lnTo>
                    <a:pt x="279400" y="1662430"/>
                  </a:lnTo>
                  <a:close/>
                </a:path>
                <a:path w="279400" h="1840230">
                  <a:moveTo>
                    <a:pt x="27940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9400" y="1661160"/>
                  </a:lnTo>
                  <a:lnTo>
                    <a:pt x="279400" y="1659890"/>
                  </a:lnTo>
                  <a:close/>
                </a:path>
                <a:path w="279400" h="1840230">
                  <a:moveTo>
                    <a:pt x="279400" y="1656080"/>
                  </a:moveTo>
                  <a:lnTo>
                    <a:pt x="0" y="1656080"/>
                  </a:lnTo>
                  <a:lnTo>
                    <a:pt x="0" y="1658620"/>
                  </a:lnTo>
                  <a:lnTo>
                    <a:pt x="279400" y="1658620"/>
                  </a:lnTo>
                  <a:lnTo>
                    <a:pt x="279400" y="1656080"/>
                  </a:lnTo>
                  <a:close/>
                </a:path>
                <a:path w="279400" h="1840230">
                  <a:moveTo>
                    <a:pt x="279400" y="1653540"/>
                  </a:moveTo>
                  <a:lnTo>
                    <a:pt x="0" y="1653540"/>
                  </a:lnTo>
                  <a:lnTo>
                    <a:pt x="0" y="1654810"/>
                  </a:lnTo>
                  <a:lnTo>
                    <a:pt x="279400" y="1654810"/>
                  </a:lnTo>
                  <a:lnTo>
                    <a:pt x="279400" y="1653540"/>
                  </a:lnTo>
                  <a:close/>
                </a:path>
                <a:path w="279400" h="1840230">
                  <a:moveTo>
                    <a:pt x="279400" y="1649730"/>
                  </a:moveTo>
                  <a:lnTo>
                    <a:pt x="0" y="1649730"/>
                  </a:lnTo>
                  <a:lnTo>
                    <a:pt x="0" y="1652270"/>
                  </a:lnTo>
                  <a:lnTo>
                    <a:pt x="279400" y="1652270"/>
                  </a:lnTo>
                  <a:lnTo>
                    <a:pt x="279400" y="1649730"/>
                  </a:lnTo>
                  <a:close/>
                </a:path>
                <a:path w="279400" h="1840230">
                  <a:moveTo>
                    <a:pt x="279400" y="1647202"/>
                  </a:moveTo>
                  <a:lnTo>
                    <a:pt x="0" y="1647202"/>
                  </a:lnTo>
                  <a:lnTo>
                    <a:pt x="0" y="1648460"/>
                  </a:lnTo>
                  <a:lnTo>
                    <a:pt x="279400" y="1648460"/>
                  </a:lnTo>
                  <a:lnTo>
                    <a:pt x="279400" y="1647202"/>
                  </a:lnTo>
                  <a:close/>
                </a:path>
                <a:path w="279400" h="1840230">
                  <a:moveTo>
                    <a:pt x="279400" y="1643380"/>
                  </a:moveTo>
                  <a:lnTo>
                    <a:pt x="0" y="1643380"/>
                  </a:lnTo>
                  <a:lnTo>
                    <a:pt x="0" y="1645920"/>
                  </a:lnTo>
                  <a:lnTo>
                    <a:pt x="279400" y="1645920"/>
                  </a:lnTo>
                  <a:lnTo>
                    <a:pt x="279400" y="1643380"/>
                  </a:lnTo>
                  <a:close/>
                </a:path>
                <a:path w="279400" h="1840230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2520" y="1111249"/>
              <a:ext cx="279400" cy="534670"/>
            </a:xfrm>
            <a:custGeom>
              <a:avLst/>
              <a:gdLst/>
              <a:ahLst/>
              <a:cxnLst/>
              <a:rect l="l" t="t" r="r" b="b"/>
              <a:pathLst>
                <a:path w="279400" h="534669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34669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34669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34669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34669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34669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34669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34669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34669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34669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34669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34669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34669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34669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34669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34669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34669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34669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34669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34669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34669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34669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34669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34669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34669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34669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34669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34669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34669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34669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34669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34669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34669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34669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34669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34669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34669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34669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34669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34669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34669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34669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34669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34669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34669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34669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34669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34669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34669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34669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34669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34669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34669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4390" y="0"/>
              <a:ext cx="278130" cy="1856739"/>
            </a:xfrm>
            <a:custGeom>
              <a:avLst/>
              <a:gdLst/>
              <a:ahLst/>
              <a:cxnLst/>
              <a:rect l="l" t="t" r="r" b="b"/>
              <a:pathLst>
                <a:path w="278130" h="1856739">
                  <a:moveTo>
                    <a:pt x="44450" y="1852930"/>
                  </a:moveTo>
                  <a:lnTo>
                    <a:pt x="0" y="1852930"/>
                  </a:lnTo>
                  <a:lnTo>
                    <a:pt x="0" y="1854200"/>
                  </a:lnTo>
                  <a:lnTo>
                    <a:pt x="0" y="1855470"/>
                  </a:lnTo>
                  <a:lnTo>
                    <a:pt x="1270" y="1855470"/>
                  </a:lnTo>
                  <a:lnTo>
                    <a:pt x="1270" y="1856740"/>
                  </a:lnTo>
                  <a:lnTo>
                    <a:pt x="22860" y="1856740"/>
                  </a:lnTo>
                  <a:lnTo>
                    <a:pt x="22860" y="1855470"/>
                  </a:lnTo>
                  <a:lnTo>
                    <a:pt x="22860" y="1854200"/>
                  </a:lnTo>
                  <a:lnTo>
                    <a:pt x="44450" y="1854200"/>
                  </a:lnTo>
                  <a:lnTo>
                    <a:pt x="44450" y="1852930"/>
                  </a:lnTo>
                  <a:close/>
                </a:path>
                <a:path w="278130" h="1856739">
                  <a:moveTo>
                    <a:pt x="876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66040" y="1851660"/>
                  </a:lnTo>
                  <a:lnTo>
                    <a:pt x="66040" y="1852930"/>
                  </a:lnTo>
                  <a:lnTo>
                    <a:pt x="87630" y="1852930"/>
                  </a:lnTo>
                  <a:lnTo>
                    <a:pt x="87630" y="1851660"/>
                  </a:lnTo>
                  <a:lnTo>
                    <a:pt x="87630" y="1850390"/>
                  </a:lnTo>
                  <a:close/>
                </a:path>
                <a:path w="278130" h="1856739">
                  <a:moveTo>
                    <a:pt x="152400" y="1846580"/>
                  </a:moveTo>
                  <a:lnTo>
                    <a:pt x="0" y="1846580"/>
                  </a:lnTo>
                  <a:lnTo>
                    <a:pt x="0" y="1847850"/>
                  </a:lnTo>
                  <a:lnTo>
                    <a:pt x="0" y="1849120"/>
                  </a:lnTo>
                  <a:lnTo>
                    <a:pt x="109220" y="1849120"/>
                  </a:lnTo>
                  <a:lnTo>
                    <a:pt x="109220" y="1850390"/>
                  </a:lnTo>
                  <a:lnTo>
                    <a:pt x="130810" y="1850390"/>
                  </a:lnTo>
                  <a:lnTo>
                    <a:pt x="130810" y="1849120"/>
                  </a:lnTo>
                  <a:lnTo>
                    <a:pt x="130810" y="1847850"/>
                  </a:lnTo>
                  <a:lnTo>
                    <a:pt x="152400" y="1847850"/>
                  </a:lnTo>
                  <a:lnTo>
                    <a:pt x="152400" y="1846580"/>
                  </a:lnTo>
                  <a:close/>
                </a:path>
                <a:path w="278130" h="1856739">
                  <a:moveTo>
                    <a:pt x="195580" y="1844040"/>
                  </a:moveTo>
                  <a:lnTo>
                    <a:pt x="0" y="1844040"/>
                  </a:lnTo>
                  <a:lnTo>
                    <a:pt x="0" y="1845310"/>
                  </a:lnTo>
                  <a:lnTo>
                    <a:pt x="173990" y="1845310"/>
                  </a:lnTo>
                  <a:lnTo>
                    <a:pt x="173990" y="1846580"/>
                  </a:lnTo>
                  <a:lnTo>
                    <a:pt x="195580" y="1846580"/>
                  </a:lnTo>
                  <a:lnTo>
                    <a:pt x="195580" y="1845310"/>
                  </a:lnTo>
                  <a:lnTo>
                    <a:pt x="195580" y="1844040"/>
                  </a:lnTo>
                  <a:close/>
                </a:path>
                <a:path w="278130" h="1856739">
                  <a:moveTo>
                    <a:pt x="260350" y="1840230"/>
                  </a:moveTo>
                  <a:lnTo>
                    <a:pt x="0" y="1840230"/>
                  </a:lnTo>
                  <a:lnTo>
                    <a:pt x="0" y="1841500"/>
                  </a:lnTo>
                  <a:lnTo>
                    <a:pt x="0" y="1842770"/>
                  </a:lnTo>
                  <a:lnTo>
                    <a:pt x="217170" y="1842770"/>
                  </a:lnTo>
                  <a:lnTo>
                    <a:pt x="217170" y="1844040"/>
                  </a:lnTo>
                  <a:lnTo>
                    <a:pt x="238760" y="1844040"/>
                  </a:lnTo>
                  <a:lnTo>
                    <a:pt x="238760" y="1842770"/>
                  </a:lnTo>
                  <a:lnTo>
                    <a:pt x="238760" y="1841500"/>
                  </a:lnTo>
                  <a:lnTo>
                    <a:pt x="260350" y="1841500"/>
                  </a:lnTo>
                  <a:lnTo>
                    <a:pt x="260350" y="1840230"/>
                  </a:lnTo>
                  <a:close/>
                </a:path>
                <a:path w="278130" h="1856739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56739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56739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56739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56739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56739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56739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56739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56739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56739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56739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56739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56739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56739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56739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56739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56739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56739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56739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56739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56739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56739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56739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56739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56739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56739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56739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56739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56739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56739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56739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56739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56739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56739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56739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56739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56739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56739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56739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56739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56739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56739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56739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56739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56739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56739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56739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56739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56739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56739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56739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56739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56739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56739">
                  <a:moveTo>
                    <a:pt x="278130" y="1668780"/>
                  </a:moveTo>
                  <a:lnTo>
                    <a:pt x="0" y="1668780"/>
                  </a:lnTo>
                  <a:lnTo>
                    <a:pt x="0" y="1671320"/>
                  </a:lnTo>
                  <a:lnTo>
                    <a:pt x="278130" y="1671320"/>
                  </a:lnTo>
                  <a:lnTo>
                    <a:pt x="278130" y="1668780"/>
                  </a:lnTo>
                  <a:close/>
                </a:path>
                <a:path w="278130" h="1856739">
                  <a:moveTo>
                    <a:pt x="278130" y="1666240"/>
                  </a:moveTo>
                  <a:lnTo>
                    <a:pt x="0" y="1666240"/>
                  </a:lnTo>
                  <a:lnTo>
                    <a:pt x="0" y="1667522"/>
                  </a:lnTo>
                  <a:lnTo>
                    <a:pt x="278130" y="1667522"/>
                  </a:lnTo>
                  <a:lnTo>
                    <a:pt x="278130" y="1666240"/>
                  </a:lnTo>
                  <a:close/>
                </a:path>
                <a:path w="278130" h="1856739">
                  <a:moveTo>
                    <a:pt x="278130" y="1662430"/>
                  </a:moveTo>
                  <a:lnTo>
                    <a:pt x="0" y="1662430"/>
                  </a:lnTo>
                  <a:lnTo>
                    <a:pt x="0" y="1664970"/>
                  </a:lnTo>
                  <a:lnTo>
                    <a:pt x="278130" y="1664970"/>
                  </a:lnTo>
                  <a:lnTo>
                    <a:pt x="278130" y="1662430"/>
                  </a:lnTo>
                  <a:close/>
                </a:path>
                <a:path w="278130" h="1856739">
                  <a:moveTo>
                    <a:pt x="278130" y="1659890"/>
                  </a:moveTo>
                  <a:lnTo>
                    <a:pt x="0" y="1659890"/>
                  </a:lnTo>
                  <a:lnTo>
                    <a:pt x="0" y="1661160"/>
                  </a:lnTo>
                  <a:lnTo>
                    <a:pt x="278130" y="1661160"/>
                  </a:lnTo>
                  <a:lnTo>
                    <a:pt x="278130" y="1659890"/>
                  </a:lnTo>
                  <a:close/>
                </a:path>
                <a:path w="278130" h="1856739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4390" y="1111249"/>
              <a:ext cx="278130" cy="549910"/>
            </a:xfrm>
            <a:custGeom>
              <a:avLst/>
              <a:gdLst/>
              <a:ahLst/>
              <a:cxnLst/>
              <a:rect l="l" t="t" r="r" b="b"/>
              <a:pathLst>
                <a:path w="278130" h="5499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499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499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499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499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499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499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499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499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499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499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499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499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499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499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499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499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499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499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499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499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499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499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499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499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499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499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499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499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499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499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499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499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499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499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499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499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499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499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499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499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499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499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499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499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499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499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499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499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499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499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499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499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499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499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499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499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499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6260" y="0"/>
              <a:ext cx="278130" cy="1871980"/>
            </a:xfrm>
            <a:custGeom>
              <a:avLst/>
              <a:gdLst/>
              <a:ahLst/>
              <a:cxnLst/>
              <a:rect l="l" t="t" r="r" b="b"/>
              <a:pathLst>
                <a:path w="278130" h="1871980">
                  <a:moveTo>
                    <a:pt x="4064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19050" y="1870710"/>
                  </a:lnTo>
                  <a:lnTo>
                    <a:pt x="19050" y="1871980"/>
                  </a:lnTo>
                  <a:lnTo>
                    <a:pt x="40640" y="1871980"/>
                  </a:lnTo>
                  <a:lnTo>
                    <a:pt x="40640" y="1870710"/>
                  </a:lnTo>
                  <a:lnTo>
                    <a:pt x="40640" y="1869440"/>
                  </a:lnTo>
                  <a:close/>
                </a:path>
                <a:path w="278130" h="1871980">
                  <a:moveTo>
                    <a:pt x="105410" y="1865630"/>
                  </a:moveTo>
                  <a:lnTo>
                    <a:pt x="0" y="1865630"/>
                  </a:lnTo>
                  <a:lnTo>
                    <a:pt x="0" y="1866900"/>
                  </a:lnTo>
                  <a:lnTo>
                    <a:pt x="0" y="1868170"/>
                  </a:lnTo>
                  <a:lnTo>
                    <a:pt x="62230" y="1868170"/>
                  </a:lnTo>
                  <a:lnTo>
                    <a:pt x="62230" y="1869440"/>
                  </a:lnTo>
                  <a:lnTo>
                    <a:pt x="83820" y="1869440"/>
                  </a:lnTo>
                  <a:lnTo>
                    <a:pt x="83820" y="1868170"/>
                  </a:lnTo>
                  <a:lnTo>
                    <a:pt x="83820" y="1866900"/>
                  </a:lnTo>
                  <a:lnTo>
                    <a:pt x="105410" y="1866900"/>
                  </a:lnTo>
                  <a:lnTo>
                    <a:pt x="105410" y="1865630"/>
                  </a:lnTo>
                  <a:close/>
                </a:path>
                <a:path w="278130" h="1871980">
                  <a:moveTo>
                    <a:pt x="14859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127000" y="1864360"/>
                  </a:lnTo>
                  <a:lnTo>
                    <a:pt x="127000" y="1865630"/>
                  </a:lnTo>
                  <a:lnTo>
                    <a:pt x="148590" y="1865630"/>
                  </a:lnTo>
                  <a:lnTo>
                    <a:pt x="148590" y="1864360"/>
                  </a:lnTo>
                  <a:lnTo>
                    <a:pt x="148590" y="1863090"/>
                  </a:lnTo>
                  <a:close/>
                </a:path>
                <a:path w="278130" h="1871980">
                  <a:moveTo>
                    <a:pt x="213360" y="1859280"/>
                  </a:moveTo>
                  <a:lnTo>
                    <a:pt x="0" y="1859280"/>
                  </a:lnTo>
                  <a:lnTo>
                    <a:pt x="0" y="1860550"/>
                  </a:lnTo>
                  <a:lnTo>
                    <a:pt x="0" y="1861820"/>
                  </a:lnTo>
                  <a:lnTo>
                    <a:pt x="170180" y="1861820"/>
                  </a:lnTo>
                  <a:lnTo>
                    <a:pt x="170180" y="1863090"/>
                  </a:lnTo>
                  <a:lnTo>
                    <a:pt x="191770" y="1863090"/>
                  </a:lnTo>
                  <a:lnTo>
                    <a:pt x="191770" y="1861820"/>
                  </a:lnTo>
                  <a:lnTo>
                    <a:pt x="191770" y="1860550"/>
                  </a:lnTo>
                  <a:lnTo>
                    <a:pt x="213360" y="1860550"/>
                  </a:lnTo>
                  <a:lnTo>
                    <a:pt x="213360" y="1859280"/>
                  </a:lnTo>
                  <a:close/>
                </a:path>
                <a:path w="278130" h="1871980">
                  <a:moveTo>
                    <a:pt x="25654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34950" y="1858010"/>
                  </a:lnTo>
                  <a:lnTo>
                    <a:pt x="234950" y="1859280"/>
                  </a:lnTo>
                  <a:lnTo>
                    <a:pt x="256540" y="1859280"/>
                  </a:lnTo>
                  <a:lnTo>
                    <a:pt x="256540" y="1858010"/>
                  </a:lnTo>
                  <a:lnTo>
                    <a:pt x="256540" y="1856740"/>
                  </a:lnTo>
                  <a:close/>
                </a:path>
                <a:path w="278130" h="1871980">
                  <a:moveTo>
                    <a:pt x="27813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8130" y="1855470"/>
                  </a:lnTo>
                  <a:lnTo>
                    <a:pt x="278130" y="1852930"/>
                  </a:lnTo>
                  <a:close/>
                </a:path>
                <a:path w="278130" h="1871980">
                  <a:moveTo>
                    <a:pt x="27813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8130" y="1851660"/>
                  </a:lnTo>
                  <a:lnTo>
                    <a:pt x="278130" y="1850390"/>
                  </a:lnTo>
                  <a:close/>
                </a:path>
                <a:path w="278130" h="1871980">
                  <a:moveTo>
                    <a:pt x="27813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8130" y="1849120"/>
                  </a:lnTo>
                  <a:lnTo>
                    <a:pt x="278130" y="1846580"/>
                  </a:lnTo>
                  <a:close/>
                </a:path>
                <a:path w="278130" h="1871980">
                  <a:moveTo>
                    <a:pt x="27813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8130" y="1845322"/>
                  </a:lnTo>
                  <a:lnTo>
                    <a:pt x="278130" y="1844040"/>
                  </a:lnTo>
                  <a:close/>
                </a:path>
                <a:path w="278130" h="1871980">
                  <a:moveTo>
                    <a:pt x="27813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8130" y="1842770"/>
                  </a:lnTo>
                  <a:lnTo>
                    <a:pt x="278130" y="1840230"/>
                  </a:lnTo>
                  <a:close/>
                </a:path>
                <a:path w="278130" h="1871980">
                  <a:moveTo>
                    <a:pt x="27813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8130" y="1838960"/>
                  </a:lnTo>
                  <a:lnTo>
                    <a:pt x="278130" y="1837690"/>
                  </a:lnTo>
                  <a:close/>
                </a:path>
                <a:path w="278130" h="1871980">
                  <a:moveTo>
                    <a:pt x="27813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8130" y="1836420"/>
                  </a:lnTo>
                  <a:lnTo>
                    <a:pt x="278130" y="1833880"/>
                  </a:lnTo>
                  <a:close/>
                </a:path>
                <a:path w="278130" h="1871980">
                  <a:moveTo>
                    <a:pt x="27813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8130" y="1832610"/>
                  </a:lnTo>
                  <a:lnTo>
                    <a:pt x="278130" y="1831340"/>
                  </a:lnTo>
                  <a:close/>
                </a:path>
                <a:path w="278130" h="1871980">
                  <a:moveTo>
                    <a:pt x="27813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8130" y="1830070"/>
                  </a:lnTo>
                  <a:lnTo>
                    <a:pt x="278130" y="1827530"/>
                  </a:lnTo>
                  <a:close/>
                </a:path>
                <a:path w="278130" h="1871980">
                  <a:moveTo>
                    <a:pt x="27813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8130" y="1826260"/>
                  </a:lnTo>
                  <a:lnTo>
                    <a:pt x="278130" y="1824990"/>
                  </a:lnTo>
                  <a:close/>
                </a:path>
                <a:path w="278130" h="1871980">
                  <a:moveTo>
                    <a:pt x="27813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8130" y="1823720"/>
                  </a:lnTo>
                  <a:lnTo>
                    <a:pt x="278130" y="1821180"/>
                  </a:lnTo>
                  <a:close/>
                </a:path>
                <a:path w="278130" h="1871980">
                  <a:moveTo>
                    <a:pt x="27813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8130" y="1819910"/>
                  </a:lnTo>
                  <a:lnTo>
                    <a:pt x="278130" y="1818640"/>
                  </a:lnTo>
                  <a:close/>
                </a:path>
                <a:path w="278130" h="1871980">
                  <a:moveTo>
                    <a:pt x="27813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8130" y="1817370"/>
                  </a:lnTo>
                  <a:lnTo>
                    <a:pt x="278130" y="1814830"/>
                  </a:lnTo>
                  <a:close/>
                </a:path>
                <a:path w="278130" h="1871980">
                  <a:moveTo>
                    <a:pt x="27813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8130" y="1813560"/>
                  </a:lnTo>
                  <a:lnTo>
                    <a:pt x="278130" y="1812290"/>
                  </a:lnTo>
                  <a:close/>
                </a:path>
                <a:path w="278130" h="1871980">
                  <a:moveTo>
                    <a:pt x="27813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8130" y="1811020"/>
                  </a:lnTo>
                  <a:lnTo>
                    <a:pt x="278130" y="1808480"/>
                  </a:lnTo>
                  <a:close/>
                </a:path>
                <a:path w="278130" h="1871980">
                  <a:moveTo>
                    <a:pt x="27813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8130" y="1807210"/>
                  </a:lnTo>
                  <a:lnTo>
                    <a:pt x="278130" y="1805952"/>
                  </a:lnTo>
                  <a:close/>
                </a:path>
                <a:path w="278130" h="1871980">
                  <a:moveTo>
                    <a:pt x="27813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8130" y="1804670"/>
                  </a:lnTo>
                  <a:lnTo>
                    <a:pt x="278130" y="1802130"/>
                  </a:lnTo>
                  <a:close/>
                </a:path>
                <a:path w="278130" h="1871980">
                  <a:moveTo>
                    <a:pt x="27813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8130" y="1800860"/>
                  </a:lnTo>
                  <a:lnTo>
                    <a:pt x="278130" y="1799602"/>
                  </a:lnTo>
                  <a:close/>
                </a:path>
                <a:path w="278130" h="1871980">
                  <a:moveTo>
                    <a:pt x="27813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8130" y="1798320"/>
                  </a:lnTo>
                  <a:lnTo>
                    <a:pt x="278130" y="1795780"/>
                  </a:lnTo>
                  <a:close/>
                </a:path>
                <a:path w="278130" h="1871980">
                  <a:moveTo>
                    <a:pt x="27813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8130" y="1794510"/>
                  </a:lnTo>
                  <a:lnTo>
                    <a:pt x="278130" y="1793240"/>
                  </a:lnTo>
                  <a:close/>
                </a:path>
                <a:path w="278130" h="1871980">
                  <a:moveTo>
                    <a:pt x="27813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8130" y="1791970"/>
                  </a:lnTo>
                  <a:lnTo>
                    <a:pt x="278130" y="1789430"/>
                  </a:lnTo>
                  <a:close/>
                </a:path>
                <a:path w="278130" h="1871980">
                  <a:moveTo>
                    <a:pt x="27813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8130" y="1788160"/>
                  </a:lnTo>
                  <a:lnTo>
                    <a:pt x="278130" y="1786890"/>
                  </a:lnTo>
                  <a:close/>
                </a:path>
                <a:path w="278130" h="1871980">
                  <a:moveTo>
                    <a:pt x="27813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8130" y="1785620"/>
                  </a:lnTo>
                  <a:lnTo>
                    <a:pt x="278130" y="1783080"/>
                  </a:lnTo>
                  <a:close/>
                </a:path>
                <a:path w="278130" h="1871980">
                  <a:moveTo>
                    <a:pt x="27813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8130" y="1781810"/>
                  </a:lnTo>
                  <a:lnTo>
                    <a:pt x="278130" y="1780540"/>
                  </a:lnTo>
                  <a:close/>
                </a:path>
                <a:path w="278130" h="1871980">
                  <a:moveTo>
                    <a:pt x="27813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8130" y="1779270"/>
                  </a:lnTo>
                  <a:lnTo>
                    <a:pt x="278130" y="1776730"/>
                  </a:lnTo>
                  <a:close/>
                </a:path>
                <a:path w="278130" h="1871980">
                  <a:moveTo>
                    <a:pt x="27813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8130" y="1775472"/>
                  </a:lnTo>
                  <a:lnTo>
                    <a:pt x="278130" y="1774190"/>
                  </a:lnTo>
                  <a:close/>
                </a:path>
                <a:path w="278130" h="1871980">
                  <a:moveTo>
                    <a:pt x="27813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8130" y="1772920"/>
                  </a:lnTo>
                  <a:lnTo>
                    <a:pt x="278130" y="1770380"/>
                  </a:lnTo>
                  <a:close/>
                </a:path>
                <a:path w="278130" h="1871980">
                  <a:moveTo>
                    <a:pt x="27813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8130" y="1769110"/>
                  </a:lnTo>
                  <a:lnTo>
                    <a:pt x="278130" y="1767840"/>
                  </a:lnTo>
                  <a:close/>
                </a:path>
                <a:path w="278130" h="1871980">
                  <a:moveTo>
                    <a:pt x="27813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8130" y="1766570"/>
                  </a:lnTo>
                  <a:lnTo>
                    <a:pt x="278130" y="1764030"/>
                  </a:lnTo>
                  <a:close/>
                </a:path>
                <a:path w="278130" h="1871980">
                  <a:moveTo>
                    <a:pt x="27813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8130" y="1762760"/>
                  </a:lnTo>
                  <a:lnTo>
                    <a:pt x="278130" y="1761490"/>
                  </a:lnTo>
                  <a:close/>
                </a:path>
                <a:path w="278130" h="1871980">
                  <a:moveTo>
                    <a:pt x="27813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8130" y="1760220"/>
                  </a:lnTo>
                  <a:lnTo>
                    <a:pt x="278130" y="1757680"/>
                  </a:lnTo>
                  <a:close/>
                </a:path>
                <a:path w="278130" h="1871980">
                  <a:moveTo>
                    <a:pt x="27813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8130" y="1756410"/>
                  </a:lnTo>
                  <a:lnTo>
                    <a:pt x="278130" y="1755140"/>
                  </a:lnTo>
                  <a:close/>
                </a:path>
                <a:path w="278130" h="1871980">
                  <a:moveTo>
                    <a:pt x="27813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8130" y="1753870"/>
                  </a:lnTo>
                  <a:lnTo>
                    <a:pt x="278130" y="1751330"/>
                  </a:lnTo>
                  <a:close/>
                </a:path>
                <a:path w="278130" h="1871980">
                  <a:moveTo>
                    <a:pt x="27813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8130" y="1750072"/>
                  </a:lnTo>
                  <a:lnTo>
                    <a:pt x="278130" y="1748790"/>
                  </a:lnTo>
                  <a:close/>
                </a:path>
                <a:path w="278130" h="1871980">
                  <a:moveTo>
                    <a:pt x="27813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8130" y="1747520"/>
                  </a:lnTo>
                  <a:lnTo>
                    <a:pt x="278130" y="1744980"/>
                  </a:lnTo>
                  <a:close/>
                </a:path>
                <a:path w="278130" h="1871980">
                  <a:moveTo>
                    <a:pt x="27813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8130" y="1743710"/>
                  </a:lnTo>
                  <a:lnTo>
                    <a:pt x="278130" y="1742440"/>
                  </a:lnTo>
                  <a:close/>
                </a:path>
                <a:path w="278130" h="1871980">
                  <a:moveTo>
                    <a:pt x="27813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8130" y="1741170"/>
                  </a:lnTo>
                  <a:lnTo>
                    <a:pt x="278130" y="1738630"/>
                  </a:lnTo>
                  <a:close/>
                </a:path>
                <a:path w="278130" h="1871980">
                  <a:moveTo>
                    <a:pt x="27813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8130" y="1737360"/>
                  </a:lnTo>
                  <a:lnTo>
                    <a:pt x="278130" y="1736090"/>
                  </a:lnTo>
                  <a:close/>
                </a:path>
                <a:path w="278130" h="1871980">
                  <a:moveTo>
                    <a:pt x="27813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8130" y="1734820"/>
                  </a:lnTo>
                  <a:lnTo>
                    <a:pt x="278130" y="1732280"/>
                  </a:lnTo>
                  <a:close/>
                </a:path>
                <a:path w="278130" h="1871980">
                  <a:moveTo>
                    <a:pt x="27813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8130" y="1731010"/>
                  </a:lnTo>
                  <a:lnTo>
                    <a:pt x="278130" y="1729740"/>
                  </a:lnTo>
                  <a:close/>
                </a:path>
                <a:path w="278130" h="1871980">
                  <a:moveTo>
                    <a:pt x="27813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8130" y="1728470"/>
                  </a:lnTo>
                  <a:lnTo>
                    <a:pt x="278130" y="1725930"/>
                  </a:lnTo>
                  <a:close/>
                </a:path>
                <a:path w="278130" h="1871980">
                  <a:moveTo>
                    <a:pt x="27813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8130" y="1724660"/>
                  </a:lnTo>
                  <a:lnTo>
                    <a:pt x="278130" y="1723390"/>
                  </a:lnTo>
                  <a:close/>
                </a:path>
                <a:path w="278130" h="1871980">
                  <a:moveTo>
                    <a:pt x="27813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8130" y="1722120"/>
                  </a:lnTo>
                  <a:lnTo>
                    <a:pt x="278130" y="1719580"/>
                  </a:lnTo>
                  <a:close/>
                </a:path>
                <a:path w="278130" h="1871980">
                  <a:moveTo>
                    <a:pt x="27813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8130" y="1718310"/>
                  </a:lnTo>
                  <a:lnTo>
                    <a:pt x="278130" y="1717040"/>
                  </a:lnTo>
                  <a:close/>
                </a:path>
                <a:path w="278130" h="1871980">
                  <a:moveTo>
                    <a:pt x="27813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8130" y="1715770"/>
                  </a:lnTo>
                  <a:lnTo>
                    <a:pt x="278130" y="1713230"/>
                  </a:lnTo>
                  <a:close/>
                </a:path>
                <a:path w="278130" h="1871980">
                  <a:moveTo>
                    <a:pt x="27813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8130" y="1711960"/>
                  </a:lnTo>
                  <a:lnTo>
                    <a:pt x="278130" y="1710690"/>
                  </a:lnTo>
                  <a:close/>
                </a:path>
                <a:path w="278130" h="1871980">
                  <a:moveTo>
                    <a:pt x="27813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8130" y="1709420"/>
                  </a:lnTo>
                  <a:lnTo>
                    <a:pt x="278130" y="1706880"/>
                  </a:lnTo>
                  <a:close/>
                </a:path>
                <a:path w="278130" h="1871980">
                  <a:moveTo>
                    <a:pt x="27813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8130" y="1705610"/>
                  </a:lnTo>
                  <a:lnTo>
                    <a:pt x="278130" y="1704340"/>
                  </a:lnTo>
                  <a:close/>
                </a:path>
                <a:path w="278130" h="1871980">
                  <a:moveTo>
                    <a:pt x="27813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8130" y="1703070"/>
                  </a:lnTo>
                  <a:lnTo>
                    <a:pt x="278130" y="1700530"/>
                  </a:lnTo>
                  <a:close/>
                </a:path>
                <a:path w="278130" h="1871980">
                  <a:moveTo>
                    <a:pt x="27813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8130" y="1699260"/>
                  </a:lnTo>
                  <a:lnTo>
                    <a:pt x="278130" y="1697990"/>
                  </a:lnTo>
                  <a:close/>
                </a:path>
                <a:path w="278130" h="1871980">
                  <a:moveTo>
                    <a:pt x="27813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8130" y="1696720"/>
                  </a:lnTo>
                  <a:lnTo>
                    <a:pt x="278130" y="1694180"/>
                  </a:lnTo>
                  <a:close/>
                </a:path>
                <a:path w="278130" h="1871980">
                  <a:moveTo>
                    <a:pt x="27813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8130" y="1692910"/>
                  </a:lnTo>
                  <a:lnTo>
                    <a:pt x="278130" y="1691640"/>
                  </a:lnTo>
                  <a:close/>
                </a:path>
                <a:path w="278130" h="1871980">
                  <a:moveTo>
                    <a:pt x="278130" y="1687830"/>
                  </a:moveTo>
                  <a:lnTo>
                    <a:pt x="0" y="1687830"/>
                  </a:lnTo>
                  <a:lnTo>
                    <a:pt x="0" y="1690370"/>
                  </a:lnTo>
                  <a:lnTo>
                    <a:pt x="278130" y="1690370"/>
                  </a:lnTo>
                  <a:lnTo>
                    <a:pt x="278130" y="1687830"/>
                  </a:lnTo>
                  <a:close/>
                </a:path>
                <a:path w="278130" h="1871980">
                  <a:moveTo>
                    <a:pt x="278130" y="1685290"/>
                  </a:moveTo>
                  <a:lnTo>
                    <a:pt x="0" y="1685290"/>
                  </a:lnTo>
                  <a:lnTo>
                    <a:pt x="0" y="1686560"/>
                  </a:lnTo>
                  <a:lnTo>
                    <a:pt x="278130" y="1686560"/>
                  </a:lnTo>
                  <a:lnTo>
                    <a:pt x="278130" y="1685290"/>
                  </a:lnTo>
                  <a:close/>
                </a:path>
                <a:path w="278130" h="1871980">
                  <a:moveTo>
                    <a:pt x="278130" y="1681480"/>
                  </a:moveTo>
                  <a:lnTo>
                    <a:pt x="0" y="1681480"/>
                  </a:lnTo>
                  <a:lnTo>
                    <a:pt x="0" y="1684020"/>
                  </a:lnTo>
                  <a:lnTo>
                    <a:pt x="278130" y="1684020"/>
                  </a:lnTo>
                  <a:lnTo>
                    <a:pt x="278130" y="1681480"/>
                  </a:lnTo>
                  <a:close/>
                </a:path>
                <a:path w="278130" h="1871980">
                  <a:moveTo>
                    <a:pt x="278130" y="1678940"/>
                  </a:moveTo>
                  <a:lnTo>
                    <a:pt x="0" y="1678940"/>
                  </a:lnTo>
                  <a:lnTo>
                    <a:pt x="0" y="1680210"/>
                  </a:lnTo>
                  <a:lnTo>
                    <a:pt x="278130" y="1680210"/>
                  </a:lnTo>
                  <a:lnTo>
                    <a:pt x="278130" y="1678940"/>
                  </a:lnTo>
                  <a:close/>
                </a:path>
                <a:path w="278130" h="1871980">
                  <a:moveTo>
                    <a:pt x="278130" y="1675130"/>
                  </a:moveTo>
                  <a:lnTo>
                    <a:pt x="0" y="1675130"/>
                  </a:lnTo>
                  <a:lnTo>
                    <a:pt x="0" y="1677670"/>
                  </a:lnTo>
                  <a:lnTo>
                    <a:pt x="278130" y="1677670"/>
                  </a:lnTo>
                  <a:lnTo>
                    <a:pt x="278130" y="1675130"/>
                  </a:lnTo>
                  <a:close/>
                </a:path>
                <a:path w="278130" h="1871980">
                  <a:moveTo>
                    <a:pt x="278130" y="1672590"/>
                  </a:moveTo>
                  <a:lnTo>
                    <a:pt x="0" y="1672590"/>
                  </a:lnTo>
                  <a:lnTo>
                    <a:pt x="0" y="1673860"/>
                  </a:lnTo>
                  <a:lnTo>
                    <a:pt x="278130" y="1673860"/>
                  </a:lnTo>
                  <a:lnTo>
                    <a:pt x="278130" y="1672590"/>
                  </a:lnTo>
                  <a:close/>
                </a:path>
                <a:path w="278130" h="1871980">
                  <a:moveTo>
                    <a:pt x="27813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8130" y="110998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0" y="1111249"/>
              <a:ext cx="278130" cy="562610"/>
            </a:xfrm>
            <a:custGeom>
              <a:avLst/>
              <a:gdLst/>
              <a:ahLst/>
              <a:cxnLst/>
              <a:rect l="l" t="t" r="r" b="b"/>
              <a:pathLst>
                <a:path w="278130" h="562610">
                  <a:moveTo>
                    <a:pt x="27813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8130" y="562610"/>
                  </a:lnTo>
                  <a:lnTo>
                    <a:pt x="278130" y="561340"/>
                  </a:lnTo>
                  <a:close/>
                </a:path>
                <a:path w="278130" h="562610">
                  <a:moveTo>
                    <a:pt x="27813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8130" y="560070"/>
                  </a:lnTo>
                  <a:lnTo>
                    <a:pt x="278130" y="557530"/>
                  </a:lnTo>
                  <a:close/>
                </a:path>
                <a:path w="278130" h="562610">
                  <a:moveTo>
                    <a:pt x="27813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8130" y="556272"/>
                  </a:lnTo>
                  <a:lnTo>
                    <a:pt x="278130" y="554990"/>
                  </a:lnTo>
                  <a:close/>
                </a:path>
                <a:path w="278130" h="562610">
                  <a:moveTo>
                    <a:pt x="27813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8130" y="553720"/>
                  </a:lnTo>
                  <a:lnTo>
                    <a:pt x="278130" y="551180"/>
                  </a:lnTo>
                  <a:close/>
                </a:path>
                <a:path w="278130" h="562610">
                  <a:moveTo>
                    <a:pt x="27813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8130" y="549910"/>
                  </a:lnTo>
                  <a:lnTo>
                    <a:pt x="278130" y="548640"/>
                  </a:lnTo>
                  <a:close/>
                </a:path>
                <a:path w="278130" h="562610">
                  <a:moveTo>
                    <a:pt x="27813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8130" y="547370"/>
                  </a:lnTo>
                  <a:lnTo>
                    <a:pt x="278130" y="544830"/>
                  </a:lnTo>
                  <a:close/>
                </a:path>
                <a:path w="278130" h="562610">
                  <a:moveTo>
                    <a:pt x="27813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8130" y="543560"/>
                  </a:lnTo>
                  <a:lnTo>
                    <a:pt x="278130" y="542290"/>
                  </a:lnTo>
                  <a:close/>
                </a:path>
                <a:path w="278130" h="562610">
                  <a:moveTo>
                    <a:pt x="27813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8130" y="541020"/>
                  </a:lnTo>
                  <a:lnTo>
                    <a:pt x="278130" y="538480"/>
                  </a:lnTo>
                  <a:close/>
                </a:path>
                <a:path w="278130" h="562610">
                  <a:moveTo>
                    <a:pt x="27813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8130" y="537210"/>
                  </a:lnTo>
                  <a:lnTo>
                    <a:pt x="278130" y="535952"/>
                  </a:lnTo>
                  <a:close/>
                </a:path>
                <a:path w="278130" h="562610">
                  <a:moveTo>
                    <a:pt x="27813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8130" y="534670"/>
                  </a:lnTo>
                  <a:lnTo>
                    <a:pt x="278130" y="532130"/>
                  </a:lnTo>
                  <a:close/>
                </a:path>
                <a:path w="278130" h="562610">
                  <a:moveTo>
                    <a:pt x="27813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8130" y="530860"/>
                  </a:lnTo>
                  <a:lnTo>
                    <a:pt x="278130" y="529590"/>
                  </a:lnTo>
                  <a:close/>
                </a:path>
                <a:path w="278130" h="562610">
                  <a:moveTo>
                    <a:pt x="27813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8130" y="528320"/>
                  </a:lnTo>
                  <a:lnTo>
                    <a:pt x="278130" y="525780"/>
                  </a:lnTo>
                  <a:close/>
                </a:path>
                <a:path w="278130" h="562610">
                  <a:moveTo>
                    <a:pt x="27813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8130" y="524510"/>
                  </a:lnTo>
                  <a:lnTo>
                    <a:pt x="278130" y="523240"/>
                  </a:lnTo>
                  <a:close/>
                </a:path>
                <a:path w="278130" h="562610">
                  <a:moveTo>
                    <a:pt x="27813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8130" y="521970"/>
                  </a:lnTo>
                  <a:lnTo>
                    <a:pt x="278130" y="519430"/>
                  </a:lnTo>
                  <a:close/>
                </a:path>
                <a:path w="278130" h="562610">
                  <a:moveTo>
                    <a:pt x="27813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8130" y="518160"/>
                  </a:lnTo>
                  <a:lnTo>
                    <a:pt x="278130" y="516890"/>
                  </a:lnTo>
                  <a:close/>
                </a:path>
                <a:path w="278130" h="562610">
                  <a:moveTo>
                    <a:pt x="27813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8130" y="515620"/>
                  </a:lnTo>
                  <a:lnTo>
                    <a:pt x="278130" y="513080"/>
                  </a:lnTo>
                  <a:close/>
                </a:path>
                <a:path w="278130" h="562610">
                  <a:moveTo>
                    <a:pt x="27813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8130" y="511810"/>
                  </a:lnTo>
                  <a:lnTo>
                    <a:pt x="278130" y="510540"/>
                  </a:lnTo>
                  <a:close/>
                </a:path>
                <a:path w="278130" h="562610">
                  <a:moveTo>
                    <a:pt x="27813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8130" y="509270"/>
                  </a:lnTo>
                  <a:lnTo>
                    <a:pt x="278130" y="506730"/>
                  </a:lnTo>
                  <a:close/>
                </a:path>
                <a:path w="278130" h="562610">
                  <a:moveTo>
                    <a:pt x="27813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8130" y="505460"/>
                  </a:lnTo>
                  <a:lnTo>
                    <a:pt x="278130" y="504190"/>
                  </a:lnTo>
                  <a:close/>
                </a:path>
                <a:path w="278130" h="562610">
                  <a:moveTo>
                    <a:pt x="27813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8130" y="502920"/>
                  </a:lnTo>
                  <a:lnTo>
                    <a:pt x="278130" y="500380"/>
                  </a:lnTo>
                  <a:close/>
                </a:path>
                <a:path w="278130" h="562610">
                  <a:moveTo>
                    <a:pt x="27813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8130" y="499110"/>
                  </a:lnTo>
                  <a:lnTo>
                    <a:pt x="278130" y="497840"/>
                  </a:lnTo>
                  <a:close/>
                </a:path>
                <a:path w="278130" h="562610">
                  <a:moveTo>
                    <a:pt x="27813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8130" y="496570"/>
                  </a:lnTo>
                  <a:lnTo>
                    <a:pt x="278130" y="494030"/>
                  </a:lnTo>
                  <a:close/>
                </a:path>
                <a:path w="278130" h="562610">
                  <a:moveTo>
                    <a:pt x="27813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8130" y="492760"/>
                  </a:lnTo>
                  <a:lnTo>
                    <a:pt x="278130" y="491490"/>
                  </a:lnTo>
                  <a:close/>
                </a:path>
                <a:path w="278130" h="562610">
                  <a:moveTo>
                    <a:pt x="27813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8130" y="490220"/>
                  </a:lnTo>
                  <a:lnTo>
                    <a:pt x="278130" y="487680"/>
                  </a:lnTo>
                  <a:close/>
                </a:path>
                <a:path w="278130" h="562610">
                  <a:moveTo>
                    <a:pt x="27813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8130" y="486410"/>
                  </a:lnTo>
                  <a:lnTo>
                    <a:pt x="278130" y="485140"/>
                  </a:lnTo>
                  <a:close/>
                </a:path>
                <a:path w="278130" h="562610">
                  <a:moveTo>
                    <a:pt x="27813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8130" y="483870"/>
                  </a:lnTo>
                  <a:lnTo>
                    <a:pt x="278130" y="481330"/>
                  </a:lnTo>
                  <a:close/>
                </a:path>
                <a:path w="278130" h="562610">
                  <a:moveTo>
                    <a:pt x="27813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8130" y="480060"/>
                  </a:lnTo>
                  <a:lnTo>
                    <a:pt x="278130" y="478790"/>
                  </a:lnTo>
                  <a:close/>
                </a:path>
                <a:path w="278130" h="562610">
                  <a:moveTo>
                    <a:pt x="27813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8130" y="477520"/>
                  </a:lnTo>
                  <a:lnTo>
                    <a:pt x="278130" y="474980"/>
                  </a:lnTo>
                  <a:close/>
                </a:path>
                <a:path w="278130" h="562610">
                  <a:moveTo>
                    <a:pt x="27813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8130" y="473710"/>
                  </a:lnTo>
                  <a:lnTo>
                    <a:pt x="278130" y="472440"/>
                  </a:lnTo>
                  <a:close/>
                </a:path>
                <a:path w="278130" h="562610">
                  <a:moveTo>
                    <a:pt x="27813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8130" y="471170"/>
                  </a:lnTo>
                  <a:lnTo>
                    <a:pt x="278130" y="468630"/>
                  </a:lnTo>
                  <a:close/>
                </a:path>
                <a:path w="278130" h="562610">
                  <a:moveTo>
                    <a:pt x="27813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8130" y="467360"/>
                  </a:lnTo>
                  <a:lnTo>
                    <a:pt x="278130" y="466090"/>
                  </a:lnTo>
                  <a:close/>
                </a:path>
                <a:path w="278130" h="562610">
                  <a:moveTo>
                    <a:pt x="27813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8130" y="464820"/>
                  </a:lnTo>
                  <a:lnTo>
                    <a:pt x="278130" y="462280"/>
                  </a:lnTo>
                  <a:close/>
                </a:path>
                <a:path w="278130" h="562610">
                  <a:moveTo>
                    <a:pt x="27813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8130" y="461010"/>
                  </a:lnTo>
                  <a:lnTo>
                    <a:pt x="278130" y="459740"/>
                  </a:lnTo>
                  <a:close/>
                </a:path>
                <a:path w="278130" h="562610">
                  <a:moveTo>
                    <a:pt x="27813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8130" y="458470"/>
                  </a:lnTo>
                  <a:lnTo>
                    <a:pt x="278130" y="455930"/>
                  </a:lnTo>
                  <a:close/>
                </a:path>
                <a:path w="278130" h="562610">
                  <a:moveTo>
                    <a:pt x="27813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8130" y="454660"/>
                  </a:lnTo>
                  <a:lnTo>
                    <a:pt x="278130" y="453390"/>
                  </a:lnTo>
                  <a:close/>
                </a:path>
                <a:path w="278130" h="562610">
                  <a:moveTo>
                    <a:pt x="27813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8130" y="452120"/>
                  </a:lnTo>
                  <a:lnTo>
                    <a:pt x="278130" y="449580"/>
                  </a:lnTo>
                  <a:close/>
                </a:path>
                <a:path w="278130" h="562610">
                  <a:moveTo>
                    <a:pt x="27813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8130" y="448310"/>
                  </a:lnTo>
                  <a:lnTo>
                    <a:pt x="278130" y="447040"/>
                  </a:lnTo>
                  <a:close/>
                </a:path>
                <a:path w="278130" h="562610">
                  <a:moveTo>
                    <a:pt x="27813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8130" y="445770"/>
                  </a:lnTo>
                  <a:lnTo>
                    <a:pt x="278130" y="443230"/>
                  </a:lnTo>
                  <a:close/>
                </a:path>
                <a:path w="278130" h="562610">
                  <a:moveTo>
                    <a:pt x="27813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8130" y="441960"/>
                  </a:lnTo>
                  <a:lnTo>
                    <a:pt x="278130" y="440690"/>
                  </a:lnTo>
                  <a:close/>
                </a:path>
                <a:path w="278130" h="562610">
                  <a:moveTo>
                    <a:pt x="27813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8130" y="439420"/>
                  </a:lnTo>
                  <a:lnTo>
                    <a:pt x="278130" y="436880"/>
                  </a:lnTo>
                  <a:close/>
                </a:path>
                <a:path w="278130" h="562610">
                  <a:moveTo>
                    <a:pt x="27813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8130" y="435610"/>
                  </a:lnTo>
                  <a:lnTo>
                    <a:pt x="278130" y="434340"/>
                  </a:lnTo>
                  <a:close/>
                </a:path>
                <a:path w="278130" h="562610">
                  <a:moveTo>
                    <a:pt x="27813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8130" y="433070"/>
                  </a:lnTo>
                  <a:lnTo>
                    <a:pt x="278130" y="430530"/>
                  </a:lnTo>
                  <a:close/>
                </a:path>
                <a:path w="278130" h="562610">
                  <a:moveTo>
                    <a:pt x="27813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8130" y="429260"/>
                  </a:lnTo>
                  <a:lnTo>
                    <a:pt x="278130" y="427990"/>
                  </a:lnTo>
                  <a:close/>
                </a:path>
                <a:path w="278130" h="562610">
                  <a:moveTo>
                    <a:pt x="27813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8130" y="426720"/>
                  </a:lnTo>
                  <a:lnTo>
                    <a:pt x="278130" y="424180"/>
                  </a:lnTo>
                  <a:close/>
                </a:path>
                <a:path w="278130" h="562610">
                  <a:moveTo>
                    <a:pt x="27813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8130" y="422910"/>
                  </a:lnTo>
                  <a:lnTo>
                    <a:pt x="278130" y="421640"/>
                  </a:lnTo>
                  <a:close/>
                </a:path>
                <a:path w="278130" h="562610">
                  <a:moveTo>
                    <a:pt x="27813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8130" y="420370"/>
                  </a:lnTo>
                  <a:lnTo>
                    <a:pt x="278130" y="417830"/>
                  </a:lnTo>
                  <a:close/>
                </a:path>
                <a:path w="278130" h="562610">
                  <a:moveTo>
                    <a:pt x="27813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8130" y="416560"/>
                  </a:lnTo>
                  <a:lnTo>
                    <a:pt x="278130" y="415290"/>
                  </a:lnTo>
                  <a:close/>
                </a:path>
                <a:path w="278130" h="562610">
                  <a:moveTo>
                    <a:pt x="27813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8130" y="414020"/>
                  </a:lnTo>
                  <a:lnTo>
                    <a:pt x="278130" y="411480"/>
                  </a:lnTo>
                  <a:close/>
                </a:path>
                <a:path w="278130" h="562610">
                  <a:moveTo>
                    <a:pt x="27813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8130" y="410210"/>
                  </a:lnTo>
                  <a:lnTo>
                    <a:pt x="278130" y="408940"/>
                  </a:lnTo>
                  <a:close/>
                </a:path>
                <a:path w="278130" h="562610">
                  <a:moveTo>
                    <a:pt x="27813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8130" y="407670"/>
                  </a:lnTo>
                  <a:lnTo>
                    <a:pt x="278130" y="405130"/>
                  </a:lnTo>
                  <a:close/>
                </a:path>
                <a:path w="278130" h="562610">
                  <a:moveTo>
                    <a:pt x="27813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8130" y="403860"/>
                  </a:lnTo>
                  <a:lnTo>
                    <a:pt x="278130" y="402590"/>
                  </a:lnTo>
                  <a:close/>
                </a:path>
                <a:path w="278130" h="562610">
                  <a:moveTo>
                    <a:pt x="27813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8130" y="401320"/>
                  </a:lnTo>
                  <a:lnTo>
                    <a:pt x="278130" y="398780"/>
                  </a:lnTo>
                  <a:close/>
                </a:path>
                <a:path w="278130" h="562610">
                  <a:moveTo>
                    <a:pt x="27813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8130" y="397510"/>
                  </a:lnTo>
                  <a:lnTo>
                    <a:pt x="278130" y="396240"/>
                  </a:lnTo>
                  <a:close/>
                </a:path>
                <a:path w="278130" h="562610">
                  <a:moveTo>
                    <a:pt x="27813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8130" y="394970"/>
                  </a:lnTo>
                  <a:lnTo>
                    <a:pt x="278130" y="392430"/>
                  </a:lnTo>
                  <a:close/>
                </a:path>
                <a:path w="278130" h="562610">
                  <a:moveTo>
                    <a:pt x="27813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8130" y="391160"/>
                  </a:lnTo>
                  <a:lnTo>
                    <a:pt x="278130" y="389890"/>
                  </a:lnTo>
                  <a:close/>
                </a:path>
                <a:path w="278130" h="562610">
                  <a:moveTo>
                    <a:pt x="27813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8130" y="388620"/>
                  </a:lnTo>
                  <a:lnTo>
                    <a:pt x="278130" y="386080"/>
                  </a:lnTo>
                  <a:close/>
                </a:path>
                <a:path w="278130" h="562610">
                  <a:moveTo>
                    <a:pt x="27813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8130" y="384810"/>
                  </a:lnTo>
                  <a:lnTo>
                    <a:pt x="278130" y="383540"/>
                  </a:lnTo>
                  <a:close/>
                </a:path>
                <a:path w="278130" h="562610">
                  <a:moveTo>
                    <a:pt x="27813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8130" y="382270"/>
                  </a:lnTo>
                  <a:lnTo>
                    <a:pt x="278130" y="379730"/>
                  </a:lnTo>
                  <a:close/>
                </a:path>
                <a:path w="278130" h="562610">
                  <a:moveTo>
                    <a:pt x="27813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8130" y="378460"/>
                  </a:lnTo>
                  <a:lnTo>
                    <a:pt x="278130" y="377202"/>
                  </a:lnTo>
                  <a:close/>
                </a:path>
                <a:path w="278130" h="562610">
                  <a:moveTo>
                    <a:pt x="27813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8130" y="375920"/>
                  </a:lnTo>
                  <a:lnTo>
                    <a:pt x="278130" y="373380"/>
                  </a:lnTo>
                  <a:close/>
                </a:path>
                <a:path w="278130" h="562610">
                  <a:moveTo>
                    <a:pt x="27813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8130" y="372110"/>
                  </a:lnTo>
                  <a:lnTo>
                    <a:pt x="278130" y="370840"/>
                  </a:lnTo>
                  <a:close/>
                </a:path>
                <a:path w="278130" h="562610">
                  <a:moveTo>
                    <a:pt x="27813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8130" y="36957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6860" y="0"/>
              <a:ext cx="279400" cy="1888489"/>
            </a:xfrm>
            <a:custGeom>
              <a:avLst/>
              <a:gdLst/>
              <a:ahLst/>
              <a:cxnLst/>
              <a:rect l="l" t="t" r="r" b="b"/>
              <a:pathLst>
                <a:path w="279400" h="1888489">
                  <a:moveTo>
                    <a:pt x="59690" y="1884680"/>
                  </a:moveTo>
                  <a:lnTo>
                    <a:pt x="0" y="1884680"/>
                  </a:lnTo>
                  <a:lnTo>
                    <a:pt x="0" y="1885950"/>
                  </a:lnTo>
                  <a:lnTo>
                    <a:pt x="0" y="1887220"/>
                  </a:lnTo>
                  <a:lnTo>
                    <a:pt x="16510" y="1887220"/>
                  </a:lnTo>
                  <a:lnTo>
                    <a:pt x="16510" y="1888490"/>
                  </a:lnTo>
                  <a:lnTo>
                    <a:pt x="38100" y="1888490"/>
                  </a:lnTo>
                  <a:lnTo>
                    <a:pt x="38100" y="1887220"/>
                  </a:lnTo>
                  <a:lnTo>
                    <a:pt x="38100" y="1885950"/>
                  </a:lnTo>
                  <a:lnTo>
                    <a:pt x="59690" y="1885950"/>
                  </a:lnTo>
                  <a:lnTo>
                    <a:pt x="59690" y="1884680"/>
                  </a:lnTo>
                  <a:close/>
                </a:path>
                <a:path w="279400" h="1888489">
                  <a:moveTo>
                    <a:pt x="10287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81280" y="1883410"/>
                  </a:lnTo>
                  <a:lnTo>
                    <a:pt x="81280" y="1884680"/>
                  </a:lnTo>
                  <a:lnTo>
                    <a:pt x="102870" y="1884680"/>
                  </a:lnTo>
                  <a:lnTo>
                    <a:pt x="102870" y="1883410"/>
                  </a:lnTo>
                  <a:lnTo>
                    <a:pt x="102870" y="1882140"/>
                  </a:lnTo>
                  <a:close/>
                </a:path>
                <a:path w="279400" h="1888489">
                  <a:moveTo>
                    <a:pt x="167640" y="1878330"/>
                  </a:moveTo>
                  <a:lnTo>
                    <a:pt x="0" y="1878330"/>
                  </a:lnTo>
                  <a:lnTo>
                    <a:pt x="0" y="1879600"/>
                  </a:lnTo>
                  <a:lnTo>
                    <a:pt x="0" y="1880870"/>
                  </a:lnTo>
                  <a:lnTo>
                    <a:pt x="124460" y="1880870"/>
                  </a:lnTo>
                  <a:lnTo>
                    <a:pt x="124460" y="1882140"/>
                  </a:lnTo>
                  <a:lnTo>
                    <a:pt x="146050" y="1882140"/>
                  </a:lnTo>
                  <a:lnTo>
                    <a:pt x="146050" y="1880870"/>
                  </a:lnTo>
                  <a:lnTo>
                    <a:pt x="146050" y="1879600"/>
                  </a:lnTo>
                  <a:lnTo>
                    <a:pt x="167640" y="1879600"/>
                  </a:lnTo>
                  <a:lnTo>
                    <a:pt x="167640" y="1878330"/>
                  </a:lnTo>
                  <a:close/>
                </a:path>
                <a:path w="279400" h="1888489">
                  <a:moveTo>
                    <a:pt x="210820" y="1875790"/>
                  </a:moveTo>
                  <a:lnTo>
                    <a:pt x="0" y="1875790"/>
                  </a:lnTo>
                  <a:lnTo>
                    <a:pt x="0" y="1877060"/>
                  </a:lnTo>
                  <a:lnTo>
                    <a:pt x="189230" y="1877060"/>
                  </a:lnTo>
                  <a:lnTo>
                    <a:pt x="189230" y="1878330"/>
                  </a:lnTo>
                  <a:lnTo>
                    <a:pt x="210820" y="1878330"/>
                  </a:lnTo>
                  <a:lnTo>
                    <a:pt x="210820" y="1877060"/>
                  </a:lnTo>
                  <a:lnTo>
                    <a:pt x="210820" y="1875790"/>
                  </a:lnTo>
                  <a:close/>
                </a:path>
                <a:path w="279400" h="1888489">
                  <a:moveTo>
                    <a:pt x="276860" y="1871980"/>
                  </a:moveTo>
                  <a:lnTo>
                    <a:pt x="0" y="1871980"/>
                  </a:lnTo>
                  <a:lnTo>
                    <a:pt x="0" y="1873250"/>
                  </a:lnTo>
                  <a:lnTo>
                    <a:pt x="0" y="1874520"/>
                  </a:lnTo>
                  <a:lnTo>
                    <a:pt x="233680" y="1874520"/>
                  </a:lnTo>
                  <a:lnTo>
                    <a:pt x="233680" y="1875790"/>
                  </a:lnTo>
                  <a:lnTo>
                    <a:pt x="255270" y="1875790"/>
                  </a:lnTo>
                  <a:lnTo>
                    <a:pt x="255270" y="1874520"/>
                  </a:lnTo>
                  <a:lnTo>
                    <a:pt x="255270" y="1873250"/>
                  </a:lnTo>
                  <a:lnTo>
                    <a:pt x="276860" y="1873250"/>
                  </a:lnTo>
                  <a:lnTo>
                    <a:pt x="276860" y="1871980"/>
                  </a:lnTo>
                  <a:close/>
                </a:path>
                <a:path w="279400" h="1888489">
                  <a:moveTo>
                    <a:pt x="27940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9400" y="1870710"/>
                  </a:lnTo>
                  <a:lnTo>
                    <a:pt x="279400" y="1869440"/>
                  </a:lnTo>
                  <a:close/>
                </a:path>
                <a:path w="279400" h="1888489">
                  <a:moveTo>
                    <a:pt x="27940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9400" y="1868170"/>
                  </a:lnTo>
                  <a:lnTo>
                    <a:pt x="279400" y="1865630"/>
                  </a:lnTo>
                  <a:close/>
                </a:path>
                <a:path w="279400" h="1888489">
                  <a:moveTo>
                    <a:pt x="27940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9400" y="1864360"/>
                  </a:lnTo>
                  <a:lnTo>
                    <a:pt x="279400" y="1863090"/>
                  </a:lnTo>
                  <a:close/>
                </a:path>
                <a:path w="279400" h="1888489">
                  <a:moveTo>
                    <a:pt x="27940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9400" y="1861820"/>
                  </a:lnTo>
                  <a:lnTo>
                    <a:pt x="279400" y="1859280"/>
                  </a:lnTo>
                  <a:close/>
                </a:path>
                <a:path w="279400" h="1888489">
                  <a:moveTo>
                    <a:pt x="27940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9400" y="1858010"/>
                  </a:lnTo>
                  <a:lnTo>
                    <a:pt x="279400" y="1856740"/>
                  </a:lnTo>
                  <a:close/>
                </a:path>
                <a:path w="279400" h="1888489">
                  <a:moveTo>
                    <a:pt x="27940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9400" y="1855470"/>
                  </a:lnTo>
                  <a:lnTo>
                    <a:pt x="279400" y="1852930"/>
                  </a:lnTo>
                  <a:close/>
                </a:path>
                <a:path w="279400" h="1888489">
                  <a:moveTo>
                    <a:pt x="27940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9400" y="1851660"/>
                  </a:lnTo>
                  <a:lnTo>
                    <a:pt x="279400" y="1850390"/>
                  </a:lnTo>
                  <a:close/>
                </a:path>
                <a:path w="279400" h="1888489">
                  <a:moveTo>
                    <a:pt x="27940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9400" y="1849120"/>
                  </a:lnTo>
                  <a:lnTo>
                    <a:pt x="279400" y="1846580"/>
                  </a:lnTo>
                  <a:close/>
                </a:path>
                <a:path w="279400" h="1888489">
                  <a:moveTo>
                    <a:pt x="27940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9400" y="1845322"/>
                  </a:lnTo>
                  <a:lnTo>
                    <a:pt x="279400" y="1844040"/>
                  </a:lnTo>
                  <a:close/>
                </a:path>
                <a:path w="279400" h="1888489">
                  <a:moveTo>
                    <a:pt x="27940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9400" y="1842770"/>
                  </a:lnTo>
                  <a:lnTo>
                    <a:pt x="279400" y="1840230"/>
                  </a:lnTo>
                  <a:close/>
                </a:path>
                <a:path w="279400" h="1888489">
                  <a:moveTo>
                    <a:pt x="27940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9400" y="1838960"/>
                  </a:lnTo>
                  <a:lnTo>
                    <a:pt x="279400" y="1837690"/>
                  </a:lnTo>
                  <a:close/>
                </a:path>
                <a:path w="279400" h="1888489">
                  <a:moveTo>
                    <a:pt x="27940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9400" y="1836420"/>
                  </a:lnTo>
                  <a:lnTo>
                    <a:pt x="279400" y="1833880"/>
                  </a:lnTo>
                  <a:close/>
                </a:path>
                <a:path w="279400" h="1888489">
                  <a:moveTo>
                    <a:pt x="27940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9400" y="1832610"/>
                  </a:lnTo>
                  <a:lnTo>
                    <a:pt x="279400" y="1831340"/>
                  </a:lnTo>
                  <a:close/>
                </a:path>
                <a:path w="279400" h="1888489">
                  <a:moveTo>
                    <a:pt x="27940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9400" y="1830070"/>
                  </a:lnTo>
                  <a:lnTo>
                    <a:pt x="279400" y="1827530"/>
                  </a:lnTo>
                  <a:close/>
                </a:path>
                <a:path w="279400" h="1888489">
                  <a:moveTo>
                    <a:pt x="27940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9400" y="1826260"/>
                  </a:lnTo>
                  <a:lnTo>
                    <a:pt x="279400" y="1824990"/>
                  </a:lnTo>
                  <a:close/>
                </a:path>
                <a:path w="279400" h="1888489">
                  <a:moveTo>
                    <a:pt x="27940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9400" y="1823720"/>
                  </a:lnTo>
                  <a:lnTo>
                    <a:pt x="279400" y="1821180"/>
                  </a:lnTo>
                  <a:close/>
                </a:path>
                <a:path w="279400" h="1888489">
                  <a:moveTo>
                    <a:pt x="27940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9400" y="1819910"/>
                  </a:lnTo>
                  <a:lnTo>
                    <a:pt x="279400" y="1818640"/>
                  </a:lnTo>
                  <a:close/>
                </a:path>
                <a:path w="279400" h="1888489">
                  <a:moveTo>
                    <a:pt x="27940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9400" y="1817370"/>
                  </a:lnTo>
                  <a:lnTo>
                    <a:pt x="279400" y="1814830"/>
                  </a:lnTo>
                  <a:close/>
                </a:path>
                <a:path w="279400" h="1888489">
                  <a:moveTo>
                    <a:pt x="27940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9400" y="1813560"/>
                  </a:lnTo>
                  <a:lnTo>
                    <a:pt x="279400" y="1812290"/>
                  </a:lnTo>
                  <a:close/>
                </a:path>
                <a:path w="279400" h="1888489">
                  <a:moveTo>
                    <a:pt x="27940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9400" y="1811020"/>
                  </a:lnTo>
                  <a:lnTo>
                    <a:pt x="279400" y="1808480"/>
                  </a:lnTo>
                  <a:close/>
                </a:path>
                <a:path w="279400" h="1888489">
                  <a:moveTo>
                    <a:pt x="27940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9400" y="1807210"/>
                  </a:lnTo>
                  <a:lnTo>
                    <a:pt x="279400" y="1805952"/>
                  </a:lnTo>
                  <a:close/>
                </a:path>
                <a:path w="279400" h="1888489">
                  <a:moveTo>
                    <a:pt x="27940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9400" y="1804670"/>
                  </a:lnTo>
                  <a:lnTo>
                    <a:pt x="279400" y="1802130"/>
                  </a:lnTo>
                  <a:close/>
                </a:path>
                <a:path w="279400" h="1888489">
                  <a:moveTo>
                    <a:pt x="27940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9400" y="1800860"/>
                  </a:lnTo>
                  <a:lnTo>
                    <a:pt x="279400" y="1799602"/>
                  </a:lnTo>
                  <a:close/>
                </a:path>
                <a:path w="279400" h="1888489">
                  <a:moveTo>
                    <a:pt x="27940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9400" y="1798320"/>
                  </a:lnTo>
                  <a:lnTo>
                    <a:pt x="279400" y="1795780"/>
                  </a:lnTo>
                  <a:close/>
                </a:path>
                <a:path w="279400" h="1888489">
                  <a:moveTo>
                    <a:pt x="27940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9400" y="1794510"/>
                  </a:lnTo>
                  <a:lnTo>
                    <a:pt x="279400" y="1793240"/>
                  </a:lnTo>
                  <a:close/>
                </a:path>
                <a:path w="279400" h="1888489">
                  <a:moveTo>
                    <a:pt x="27940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9400" y="1791970"/>
                  </a:lnTo>
                  <a:lnTo>
                    <a:pt x="279400" y="1789430"/>
                  </a:lnTo>
                  <a:close/>
                </a:path>
                <a:path w="279400" h="1888489">
                  <a:moveTo>
                    <a:pt x="27940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9400" y="1788160"/>
                  </a:lnTo>
                  <a:lnTo>
                    <a:pt x="279400" y="1786890"/>
                  </a:lnTo>
                  <a:close/>
                </a:path>
                <a:path w="279400" h="1888489">
                  <a:moveTo>
                    <a:pt x="27940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9400" y="1785620"/>
                  </a:lnTo>
                  <a:lnTo>
                    <a:pt x="279400" y="1783080"/>
                  </a:lnTo>
                  <a:close/>
                </a:path>
                <a:path w="279400" h="1888489">
                  <a:moveTo>
                    <a:pt x="27940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9400" y="1781810"/>
                  </a:lnTo>
                  <a:lnTo>
                    <a:pt x="279400" y="1780540"/>
                  </a:lnTo>
                  <a:close/>
                </a:path>
                <a:path w="279400" h="1888489">
                  <a:moveTo>
                    <a:pt x="27940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9400" y="1779270"/>
                  </a:lnTo>
                  <a:lnTo>
                    <a:pt x="279400" y="1776730"/>
                  </a:lnTo>
                  <a:close/>
                </a:path>
                <a:path w="279400" h="1888489">
                  <a:moveTo>
                    <a:pt x="27940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9400" y="1775472"/>
                  </a:lnTo>
                  <a:lnTo>
                    <a:pt x="279400" y="1774190"/>
                  </a:lnTo>
                  <a:close/>
                </a:path>
                <a:path w="279400" h="1888489">
                  <a:moveTo>
                    <a:pt x="27940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9400" y="1772920"/>
                  </a:lnTo>
                  <a:lnTo>
                    <a:pt x="279400" y="1770380"/>
                  </a:lnTo>
                  <a:close/>
                </a:path>
                <a:path w="279400" h="1888489">
                  <a:moveTo>
                    <a:pt x="27940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9400" y="1769110"/>
                  </a:lnTo>
                  <a:lnTo>
                    <a:pt x="279400" y="1767840"/>
                  </a:lnTo>
                  <a:close/>
                </a:path>
                <a:path w="279400" h="1888489">
                  <a:moveTo>
                    <a:pt x="27940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9400" y="1766570"/>
                  </a:lnTo>
                  <a:lnTo>
                    <a:pt x="279400" y="1764030"/>
                  </a:lnTo>
                  <a:close/>
                </a:path>
                <a:path w="279400" h="1888489">
                  <a:moveTo>
                    <a:pt x="27940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9400" y="1762760"/>
                  </a:lnTo>
                  <a:lnTo>
                    <a:pt x="279400" y="1761490"/>
                  </a:lnTo>
                  <a:close/>
                </a:path>
                <a:path w="279400" h="1888489">
                  <a:moveTo>
                    <a:pt x="27940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9400" y="1760220"/>
                  </a:lnTo>
                  <a:lnTo>
                    <a:pt x="279400" y="1757680"/>
                  </a:lnTo>
                  <a:close/>
                </a:path>
                <a:path w="279400" h="1888489">
                  <a:moveTo>
                    <a:pt x="27940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9400" y="1756410"/>
                  </a:lnTo>
                  <a:lnTo>
                    <a:pt x="279400" y="1755140"/>
                  </a:lnTo>
                  <a:close/>
                </a:path>
                <a:path w="279400" h="1888489">
                  <a:moveTo>
                    <a:pt x="27940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9400" y="1753870"/>
                  </a:lnTo>
                  <a:lnTo>
                    <a:pt x="279400" y="1751330"/>
                  </a:lnTo>
                  <a:close/>
                </a:path>
                <a:path w="279400" h="1888489">
                  <a:moveTo>
                    <a:pt x="27940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9400" y="1750072"/>
                  </a:lnTo>
                  <a:lnTo>
                    <a:pt x="279400" y="1748790"/>
                  </a:lnTo>
                  <a:close/>
                </a:path>
                <a:path w="279400" h="1888489">
                  <a:moveTo>
                    <a:pt x="27940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9400" y="1747520"/>
                  </a:lnTo>
                  <a:lnTo>
                    <a:pt x="279400" y="1744980"/>
                  </a:lnTo>
                  <a:close/>
                </a:path>
                <a:path w="279400" h="1888489">
                  <a:moveTo>
                    <a:pt x="27940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9400" y="1743710"/>
                  </a:lnTo>
                  <a:lnTo>
                    <a:pt x="279400" y="1742440"/>
                  </a:lnTo>
                  <a:close/>
                </a:path>
                <a:path w="279400" h="1888489">
                  <a:moveTo>
                    <a:pt x="27940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9400" y="1741170"/>
                  </a:lnTo>
                  <a:lnTo>
                    <a:pt x="279400" y="1738630"/>
                  </a:lnTo>
                  <a:close/>
                </a:path>
                <a:path w="279400" h="1888489">
                  <a:moveTo>
                    <a:pt x="27940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9400" y="1737360"/>
                  </a:lnTo>
                  <a:lnTo>
                    <a:pt x="279400" y="1736090"/>
                  </a:lnTo>
                  <a:close/>
                </a:path>
                <a:path w="279400" h="1888489">
                  <a:moveTo>
                    <a:pt x="27940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9400" y="1734820"/>
                  </a:lnTo>
                  <a:lnTo>
                    <a:pt x="279400" y="1732280"/>
                  </a:lnTo>
                  <a:close/>
                </a:path>
                <a:path w="279400" h="1888489">
                  <a:moveTo>
                    <a:pt x="27940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9400" y="1731010"/>
                  </a:lnTo>
                  <a:lnTo>
                    <a:pt x="279400" y="1729740"/>
                  </a:lnTo>
                  <a:close/>
                </a:path>
                <a:path w="279400" h="1888489">
                  <a:moveTo>
                    <a:pt x="27940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9400" y="1728470"/>
                  </a:lnTo>
                  <a:lnTo>
                    <a:pt x="279400" y="1725930"/>
                  </a:lnTo>
                  <a:close/>
                </a:path>
                <a:path w="279400" h="1888489">
                  <a:moveTo>
                    <a:pt x="27940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9400" y="1724660"/>
                  </a:lnTo>
                  <a:lnTo>
                    <a:pt x="279400" y="1723390"/>
                  </a:lnTo>
                  <a:close/>
                </a:path>
                <a:path w="279400" h="1888489">
                  <a:moveTo>
                    <a:pt x="27940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9400" y="1722120"/>
                  </a:lnTo>
                  <a:lnTo>
                    <a:pt x="279400" y="1719580"/>
                  </a:lnTo>
                  <a:close/>
                </a:path>
                <a:path w="279400" h="1888489">
                  <a:moveTo>
                    <a:pt x="27940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9400" y="1718310"/>
                  </a:lnTo>
                  <a:lnTo>
                    <a:pt x="279400" y="1717040"/>
                  </a:lnTo>
                  <a:close/>
                </a:path>
                <a:path w="279400" h="1888489">
                  <a:moveTo>
                    <a:pt x="27940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9400" y="1715770"/>
                  </a:lnTo>
                  <a:lnTo>
                    <a:pt x="279400" y="1713230"/>
                  </a:lnTo>
                  <a:close/>
                </a:path>
                <a:path w="279400" h="1888489">
                  <a:moveTo>
                    <a:pt x="27940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9400" y="1711960"/>
                  </a:lnTo>
                  <a:lnTo>
                    <a:pt x="279400" y="1710690"/>
                  </a:lnTo>
                  <a:close/>
                </a:path>
                <a:path w="279400" h="1888489">
                  <a:moveTo>
                    <a:pt x="27940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9400" y="1709420"/>
                  </a:lnTo>
                  <a:lnTo>
                    <a:pt x="279400" y="1706880"/>
                  </a:lnTo>
                  <a:close/>
                </a:path>
                <a:path w="279400" h="1888489">
                  <a:moveTo>
                    <a:pt x="279400" y="1704340"/>
                  </a:moveTo>
                  <a:lnTo>
                    <a:pt x="0" y="1704340"/>
                  </a:lnTo>
                  <a:lnTo>
                    <a:pt x="0" y="1705610"/>
                  </a:lnTo>
                  <a:lnTo>
                    <a:pt x="279400" y="1705610"/>
                  </a:lnTo>
                  <a:lnTo>
                    <a:pt x="279400" y="1704340"/>
                  </a:lnTo>
                  <a:close/>
                </a:path>
                <a:path w="279400" h="1888489">
                  <a:moveTo>
                    <a:pt x="279400" y="1700530"/>
                  </a:moveTo>
                  <a:lnTo>
                    <a:pt x="0" y="1700530"/>
                  </a:lnTo>
                  <a:lnTo>
                    <a:pt x="0" y="1703070"/>
                  </a:lnTo>
                  <a:lnTo>
                    <a:pt x="279400" y="1703070"/>
                  </a:lnTo>
                  <a:lnTo>
                    <a:pt x="279400" y="1700530"/>
                  </a:lnTo>
                  <a:close/>
                </a:path>
                <a:path w="279400" h="1888489">
                  <a:moveTo>
                    <a:pt x="279400" y="1697990"/>
                  </a:moveTo>
                  <a:lnTo>
                    <a:pt x="0" y="1697990"/>
                  </a:lnTo>
                  <a:lnTo>
                    <a:pt x="0" y="1699260"/>
                  </a:lnTo>
                  <a:lnTo>
                    <a:pt x="279400" y="1699260"/>
                  </a:lnTo>
                  <a:lnTo>
                    <a:pt x="279400" y="1697990"/>
                  </a:lnTo>
                  <a:close/>
                </a:path>
                <a:path w="279400" h="1888489">
                  <a:moveTo>
                    <a:pt x="279400" y="1694180"/>
                  </a:moveTo>
                  <a:lnTo>
                    <a:pt x="0" y="1694180"/>
                  </a:lnTo>
                  <a:lnTo>
                    <a:pt x="0" y="1696720"/>
                  </a:lnTo>
                  <a:lnTo>
                    <a:pt x="279400" y="1696720"/>
                  </a:lnTo>
                  <a:lnTo>
                    <a:pt x="279400" y="1694180"/>
                  </a:lnTo>
                  <a:close/>
                </a:path>
                <a:path w="279400" h="1888489">
                  <a:moveTo>
                    <a:pt x="279400" y="1691640"/>
                  </a:moveTo>
                  <a:lnTo>
                    <a:pt x="0" y="1691640"/>
                  </a:lnTo>
                  <a:lnTo>
                    <a:pt x="0" y="1692910"/>
                  </a:lnTo>
                  <a:lnTo>
                    <a:pt x="279400" y="1692910"/>
                  </a:lnTo>
                  <a:lnTo>
                    <a:pt x="279400" y="1691640"/>
                  </a:lnTo>
                  <a:close/>
                </a:path>
                <a:path w="279400" h="1888489">
                  <a:moveTo>
                    <a:pt x="27940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9400" y="110998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6860" y="1111249"/>
              <a:ext cx="279400" cy="581660"/>
            </a:xfrm>
            <a:custGeom>
              <a:avLst/>
              <a:gdLst/>
              <a:ahLst/>
              <a:cxnLst/>
              <a:rect l="l" t="t" r="r" b="b"/>
              <a:pathLst>
                <a:path w="279400" h="581660">
                  <a:moveTo>
                    <a:pt x="279400" y="580390"/>
                  </a:moveTo>
                  <a:lnTo>
                    <a:pt x="0" y="580390"/>
                  </a:lnTo>
                  <a:lnTo>
                    <a:pt x="0" y="581660"/>
                  </a:lnTo>
                  <a:lnTo>
                    <a:pt x="279400" y="581660"/>
                  </a:lnTo>
                  <a:lnTo>
                    <a:pt x="279400" y="580390"/>
                  </a:lnTo>
                  <a:close/>
                </a:path>
                <a:path w="279400" h="581660">
                  <a:moveTo>
                    <a:pt x="279400" y="576580"/>
                  </a:moveTo>
                  <a:lnTo>
                    <a:pt x="0" y="576580"/>
                  </a:lnTo>
                  <a:lnTo>
                    <a:pt x="0" y="579120"/>
                  </a:lnTo>
                  <a:lnTo>
                    <a:pt x="279400" y="579120"/>
                  </a:lnTo>
                  <a:lnTo>
                    <a:pt x="279400" y="576580"/>
                  </a:lnTo>
                  <a:close/>
                </a:path>
                <a:path w="279400" h="581660">
                  <a:moveTo>
                    <a:pt x="279400" y="574040"/>
                  </a:moveTo>
                  <a:lnTo>
                    <a:pt x="0" y="574040"/>
                  </a:lnTo>
                  <a:lnTo>
                    <a:pt x="0" y="575310"/>
                  </a:lnTo>
                  <a:lnTo>
                    <a:pt x="279400" y="575310"/>
                  </a:lnTo>
                  <a:lnTo>
                    <a:pt x="279400" y="574040"/>
                  </a:lnTo>
                  <a:close/>
                </a:path>
                <a:path w="279400" h="581660">
                  <a:moveTo>
                    <a:pt x="279400" y="570230"/>
                  </a:moveTo>
                  <a:lnTo>
                    <a:pt x="0" y="570230"/>
                  </a:lnTo>
                  <a:lnTo>
                    <a:pt x="0" y="572770"/>
                  </a:lnTo>
                  <a:lnTo>
                    <a:pt x="279400" y="572770"/>
                  </a:lnTo>
                  <a:lnTo>
                    <a:pt x="279400" y="570230"/>
                  </a:lnTo>
                  <a:close/>
                </a:path>
                <a:path w="279400" h="581660">
                  <a:moveTo>
                    <a:pt x="279400" y="567690"/>
                  </a:moveTo>
                  <a:lnTo>
                    <a:pt x="0" y="567690"/>
                  </a:lnTo>
                  <a:lnTo>
                    <a:pt x="0" y="568960"/>
                  </a:lnTo>
                  <a:lnTo>
                    <a:pt x="279400" y="568960"/>
                  </a:lnTo>
                  <a:lnTo>
                    <a:pt x="279400" y="567690"/>
                  </a:lnTo>
                  <a:close/>
                </a:path>
                <a:path w="279400" h="581660">
                  <a:moveTo>
                    <a:pt x="279400" y="563880"/>
                  </a:moveTo>
                  <a:lnTo>
                    <a:pt x="0" y="563880"/>
                  </a:lnTo>
                  <a:lnTo>
                    <a:pt x="0" y="566420"/>
                  </a:lnTo>
                  <a:lnTo>
                    <a:pt x="279400" y="566420"/>
                  </a:lnTo>
                  <a:lnTo>
                    <a:pt x="279400" y="563880"/>
                  </a:lnTo>
                  <a:close/>
                </a:path>
                <a:path w="279400" h="581660">
                  <a:moveTo>
                    <a:pt x="279400" y="561340"/>
                  </a:moveTo>
                  <a:lnTo>
                    <a:pt x="0" y="561340"/>
                  </a:lnTo>
                  <a:lnTo>
                    <a:pt x="0" y="562610"/>
                  </a:lnTo>
                  <a:lnTo>
                    <a:pt x="279400" y="562610"/>
                  </a:lnTo>
                  <a:lnTo>
                    <a:pt x="279400" y="561340"/>
                  </a:lnTo>
                  <a:close/>
                </a:path>
                <a:path w="279400" h="581660">
                  <a:moveTo>
                    <a:pt x="279400" y="557530"/>
                  </a:moveTo>
                  <a:lnTo>
                    <a:pt x="0" y="557530"/>
                  </a:lnTo>
                  <a:lnTo>
                    <a:pt x="0" y="560070"/>
                  </a:lnTo>
                  <a:lnTo>
                    <a:pt x="279400" y="560070"/>
                  </a:lnTo>
                  <a:lnTo>
                    <a:pt x="279400" y="557530"/>
                  </a:lnTo>
                  <a:close/>
                </a:path>
                <a:path w="279400" h="581660">
                  <a:moveTo>
                    <a:pt x="279400" y="554990"/>
                  </a:moveTo>
                  <a:lnTo>
                    <a:pt x="0" y="554990"/>
                  </a:lnTo>
                  <a:lnTo>
                    <a:pt x="0" y="556272"/>
                  </a:lnTo>
                  <a:lnTo>
                    <a:pt x="279400" y="556272"/>
                  </a:lnTo>
                  <a:lnTo>
                    <a:pt x="279400" y="554990"/>
                  </a:lnTo>
                  <a:close/>
                </a:path>
                <a:path w="279400" h="581660">
                  <a:moveTo>
                    <a:pt x="279400" y="551180"/>
                  </a:moveTo>
                  <a:lnTo>
                    <a:pt x="0" y="551180"/>
                  </a:lnTo>
                  <a:lnTo>
                    <a:pt x="0" y="553720"/>
                  </a:lnTo>
                  <a:lnTo>
                    <a:pt x="279400" y="553720"/>
                  </a:lnTo>
                  <a:lnTo>
                    <a:pt x="279400" y="551180"/>
                  </a:lnTo>
                  <a:close/>
                </a:path>
                <a:path w="279400" h="581660">
                  <a:moveTo>
                    <a:pt x="279400" y="548640"/>
                  </a:moveTo>
                  <a:lnTo>
                    <a:pt x="0" y="548640"/>
                  </a:lnTo>
                  <a:lnTo>
                    <a:pt x="0" y="549910"/>
                  </a:lnTo>
                  <a:lnTo>
                    <a:pt x="279400" y="549910"/>
                  </a:lnTo>
                  <a:lnTo>
                    <a:pt x="279400" y="548640"/>
                  </a:lnTo>
                  <a:close/>
                </a:path>
                <a:path w="279400" h="581660">
                  <a:moveTo>
                    <a:pt x="279400" y="544830"/>
                  </a:moveTo>
                  <a:lnTo>
                    <a:pt x="0" y="544830"/>
                  </a:lnTo>
                  <a:lnTo>
                    <a:pt x="0" y="547370"/>
                  </a:lnTo>
                  <a:lnTo>
                    <a:pt x="279400" y="547370"/>
                  </a:lnTo>
                  <a:lnTo>
                    <a:pt x="279400" y="544830"/>
                  </a:lnTo>
                  <a:close/>
                </a:path>
                <a:path w="279400" h="581660">
                  <a:moveTo>
                    <a:pt x="279400" y="542290"/>
                  </a:moveTo>
                  <a:lnTo>
                    <a:pt x="0" y="542290"/>
                  </a:lnTo>
                  <a:lnTo>
                    <a:pt x="0" y="543560"/>
                  </a:lnTo>
                  <a:lnTo>
                    <a:pt x="279400" y="543560"/>
                  </a:lnTo>
                  <a:lnTo>
                    <a:pt x="279400" y="542290"/>
                  </a:lnTo>
                  <a:close/>
                </a:path>
                <a:path w="279400" h="581660">
                  <a:moveTo>
                    <a:pt x="279400" y="538480"/>
                  </a:moveTo>
                  <a:lnTo>
                    <a:pt x="0" y="538480"/>
                  </a:lnTo>
                  <a:lnTo>
                    <a:pt x="0" y="541020"/>
                  </a:lnTo>
                  <a:lnTo>
                    <a:pt x="279400" y="541020"/>
                  </a:lnTo>
                  <a:lnTo>
                    <a:pt x="279400" y="538480"/>
                  </a:lnTo>
                  <a:close/>
                </a:path>
                <a:path w="279400" h="581660">
                  <a:moveTo>
                    <a:pt x="279400" y="535952"/>
                  </a:moveTo>
                  <a:lnTo>
                    <a:pt x="0" y="535952"/>
                  </a:lnTo>
                  <a:lnTo>
                    <a:pt x="0" y="537210"/>
                  </a:lnTo>
                  <a:lnTo>
                    <a:pt x="279400" y="537210"/>
                  </a:lnTo>
                  <a:lnTo>
                    <a:pt x="279400" y="535952"/>
                  </a:lnTo>
                  <a:close/>
                </a:path>
                <a:path w="279400" h="581660">
                  <a:moveTo>
                    <a:pt x="279400" y="532130"/>
                  </a:moveTo>
                  <a:lnTo>
                    <a:pt x="0" y="532130"/>
                  </a:lnTo>
                  <a:lnTo>
                    <a:pt x="0" y="534670"/>
                  </a:lnTo>
                  <a:lnTo>
                    <a:pt x="279400" y="534670"/>
                  </a:lnTo>
                  <a:lnTo>
                    <a:pt x="279400" y="532130"/>
                  </a:lnTo>
                  <a:close/>
                </a:path>
                <a:path w="279400" h="581660">
                  <a:moveTo>
                    <a:pt x="279400" y="529590"/>
                  </a:moveTo>
                  <a:lnTo>
                    <a:pt x="0" y="529590"/>
                  </a:lnTo>
                  <a:lnTo>
                    <a:pt x="0" y="530860"/>
                  </a:lnTo>
                  <a:lnTo>
                    <a:pt x="279400" y="530860"/>
                  </a:lnTo>
                  <a:lnTo>
                    <a:pt x="279400" y="529590"/>
                  </a:lnTo>
                  <a:close/>
                </a:path>
                <a:path w="279400" h="581660">
                  <a:moveTo>
                    <a:pt x="279400" y="525780"/>
                  </a:moveTo>
                  <a:lnTo>
                    <a:pt x="0" y="525780"/>
                  </a:lnTo>
                  <a:lnTo>
                    <a:pt x="0" y="528320"/>
                  </a:lnTo>
                  <a:lnTo>
                    <a:pt x="279400" y="528320"/>
                  </a:lnTo>
                  <a:lnTo>
                    <a:pt x="279400" y="525780"/>
                  </a:lnTo>
                  <a:close/>
                </a:path>
                <a:path w="279400" h="581660">
                  <a:moveTo>
                    <a:pt x="279400" y="523240"/>
                  </a:moveTo>
                  <a:lnTo>
                    <a:pt x="0" y="523240"/>
                  </a:lnTo>
                  <a:lnTo>
                    <a:pt x="0" y="524510"/>
                  </a:lnTo>
                  <a:lnTo>
                    <a:pt x="279400" y="524510"/>
                  </a:lnTo>
                  <a:lnTo>
                    <a:pt x="279400" y="523240"/>
                  </a:lnTo>
                  <a:close/>
                </a:path>
                <a:path w="279400" h="581660">
                  <a:moveTo>
                    <a:pt x="279400" y="519430"/>
                  </a:moveTo>
                  <a:lnTo>
                    <a:pt x="0" y="519430"/>
                  </a:lnTo>
                  <a:lnTo>
                    <a:pt x="0" y="521970"/>
                  </a:lnTo>
                  <a:lnTo>
                    <a:pt x="279400" y="521970"/>
                  </a:lnTo>
                  <a:lnTo>
                    <a:pt x="279400" y="519430"/>
                  </a:lnTo>
                  <a:close/>
                </a:path>
                <a:path w="279400" h="581660">
                  <a:moveTo>
                    <a:pt x="279400" y="516890"/>
                  </a:moveTo>
                  <a:lnTo>
                    <a:pt x="0" y="516890"/>
                  </a:lnTo>
                  <a:lnTo>
                    <a:pt x="0" y="518160"/>
                  </a:lnTo>
                  <a:lnTo>
                    <a:pt x="279400" y="518160"/>
                  </a:lnTo>
                  <a:lnTo>
                    <a:pt x="279400" y="516890"/>
                  </a:lnTo>
                  <a:close/>
                </a:path>
                <a:path w="279400" h="581660">
                  <a:moveTo>
                    <a:pt x="279400" y="513080"/>
                  </a:moveTo>
                  <a:lnTo>
                    <a:pt x="0" y="513080"/>
                  </a:lnTo>
                  <a:lnTo>
                    <a:pt x="0" y="515620"/>
                  </a:lnTo>
                  <a:lnTo>
                    <a:pt x="279400" y="515620"/>
                  </a:lnTo>
                  <a:lnTo>
                    <a:pt x="279400" y="513080"/>
                  </a:lnTo>
                  <a:close/>
                </a:path>
                <a:path w="279400" h="581660">
                  <a:moveTo>
                    <a:pt x="279400" y="510540"/>
                  </a:moveTo>
                  <a:lnTo>
                    <a:pt x="0" y="510540"/>
                  </a:lnTo>
                  <a:lnTo>
                    <a:pt x="0" y="511810"/>
                  </a:lnTo>
                  <a:lnTo>
                    <a:pt x="279400" y="511810"/>
                  </a:lnTo>
                  <a:lnTo>
                    <a:pt x="279400" y="510540"/>
                  </a:lnTo>
                  <a:close/>
                </a:path>
                <a:path w="279400" h="581660">
                  <a:moveTo>
                    <a:pt x="279400" y="506730"/>
                  </a:moveTo>
                  <a:lnTo>
                    <a:pt x="0" y="506730"/>
                  </a:lnTo>
                  <a:lnTo>
                    <a:pt x="0" y="509270"/>
                  </a:lnTo>
                  <a:lnTo>
                    <a:pt x="279400" y="509270"/>
                  </a:lnTo>
                  <a:lnTo>
                    <a:pt x="279400" y="506730"/>
                  </a:lnTo>
                  <a:close/>
                </a:path>
                <a:path w="279400" h="581660">
                  <a:moveTo>
                    <a:pt x="279400" y="504190"/>
                  </a:moveTo>
                  <a:lnTo>
                    <a:pt x="0" y="504190"/>
                  </a:lnTo>
                  <a:lnTo>
                    <a:pt x="0" y="505460"/>
                  </a:lnTo>
                  <a:lnTo>
                    <a:pt x="279400" y="505460"/>
                  </a:lnTo>
                  <a:lnTo>
                    <a:pt x="279400" y="504190"/>
                  </a:lnTo>
                  <a:close/>
                </a:path>
                <a:path w="279400" h="581660">
                  <a:moveTo>
                    <a:pt x="279400" y="500380"/>
                  </a:moveTo>
                  <a:lnTo>
                    <a:pt x="0" y="500380"/>
                  </a:lnTo>
                  <a:lnTo>
                    <a:pt x="0" y="502920"/>
                  </a:lnTo>
                  <a:lnTo>
                    <a:pt x="279400" y="502920"/>
                  </a:lnTo>
                  <a:lnTo>
                    <a:pt x="279400" y="500380"/>
                  </a:lnTo>
                  <a:close/>
                </a:path>
                <a:path w="279400" h="581660">
                  <a:moveTo>
                    <a:pt x="279400" y="497840"/>
                  </a:moveTo>
                  <a:lnTo>
                    <a:pt x="0" y="497840"/>
                  </a:lnTo>
                  <a:lnTo>
                    <a:pt x="0" y="499110"/>
                  </a:lnTo>
                  <a:lnTo>
                    <a:pt x="279400" y="499110"/>
                  </a:lnTo>
                  <a:lnTo>
                    <a:pt x="279400" y="497840"/>
                  </a:lnTo>
                  <a:close/>
                </a:path>
                <a:path w="279400" h="581660">
                  <a:moveTo>
                    <a:pt x="279400" y="494030"/>
                  </a:moveTo>
                  <a:lnTo>
                    <a:pt x="0" y="494030"/>
                  </a:lnTo>
                  <a:lnTo>
                    <a:pt x="0" y="496570"/>
                  </a:lnTo>
                  <a:lnTo>
                    <a:pt x="279400" y="496570"/>
                  </a:lnTo>
                  <a:lnTo>
                    <a:pt x="279400" y="494030"/>
                  </a:lnTo>
                  <a:close/>
                </a:path>
                <a:path w="279400" h="581660">
                  <a:moveTo>
                    <a:pt x="279400" y="491490"/>
                  </a:moveTo>
                  <a:lnTo>
                    <a:pt x="0" y="491490"/>
                  </a:lnTo>
                  <a:lnTo>
                    <a:pt x="0" y="492760"/>
                  </a:lnTo>
                  <a:lnTo>
                    <a:pt x="279400" y="492760"/>
                  </a:lnTo>
                  <a:lnTo>
                    <a:pt x="279400" y="491490"/>
                  </a:lnTo>
                  <a:close/>
                </a:path>
                <a:path w="279400" h="581660">
                  <a:moveTo>
                    <a:pt x="279400" y="487680"/>
                  </a:moveTo>
                  <a:lnTo>
                    <a:pt x="0" y="487680"/>
                  </a:lnTo>
                  <a:lnTo>
                    <a:pt x="0" y="490220"/>
                  </a:lnTo>
                  <a:lnTo>
                    <a:pt x="279400" y="490220"/>
                  </a:lnTo>
                  <a:lnTo>
                    <a:pt x="279400" y="487680"/>
                  </a:lnTo>
                  <a:close/>
                </a:path>
                <a:path w="279400" h="581660">
                  <a:moveTo>
                    <a:pt x="279400" y="485140"/>
                  </a:moveTo>
                  <a:lnTo>
                    <a:pt x="0" y="485140"/>
                  </a:lnTo>
                  <a:lnTo>
                    <a:pt x="0" y="486410"/>
                  </a:lnTo>
                  <a:lnTo>
                    <a:pt x="279400" y="486410"/>
                  </a:lnTo>
                  <a:lnTo>
                    <a:pt x="279400" y="485140"/>
                  </a:lnTo>
                  <a:close/>
                </a:path>
                <a:path w="279400" h="581660">
                  <a:moveTo>
                    <a:pt x="279400" y="481330"/>
                  </a:moveTo>
                  <a:lnTo>
                    <a:pt x="0" y="481330"/>
                  </a:lnTo>
                  <a:lnTo>
                    <a:pt x="0" y="483870"/>
                  </a:lnTo>
                  <a:lnTo>
                    <a:pt x="279400" y="483870"/>
                  </a:lnTo>
                  <a:lnTo>
                    <a:pt x="279400" y="481330"/>
                  </a:lnTo>
                  <a:close/>
                </a:path>
                <a:path w="279400" h="581660">
                  <a:moveTo>
                    <a:pt x="279400" y="478790"/>
                  </a:moveTo>
                  <a:lnTo>
                    <a:pt x="0" y="478790"/>
                  </a:lnTo>
                  <a:lnTo>
                    <a:pt x="0" y="480060"/>
                  </a:lnTo>
                  <a:lnTo>
                    <a:pt x="279400" y="480060"/>
                  </a:lnTo>
                  <a:lnTo>
                    <a:pt x="279400" y="478790"/>
                  </a:lnTo>
                  <a:close/>
                </a:path>
                <a:path w="279400" h="581660">
                  <a:moveTo>
                    <a:pt x="279400" y="474980"/>
                  </a:moveTo>
                  <a:lnTo>
                    <a:pt x="0" y="474980"/>
                  </a:lnTo>
                  <a:lnTo>
                    <a:pt x="0" y="477520"/>
                  </a:lnTo>
                  <a:lnTo>
                    <a:pt x="279400" y="477520"/>
                  </a:lnTo>
                  <a:lnTo>
                    <a:pt x="279400" y="474980"/>
                  </a:lnTo>
                  <a:close/>
                </a:path>
                <a:path w="279400" h="581660">
                  <a:moveTo>
                    <a:pt x="279400" y="472440"/>
                  </a:moveTo>
                  <a:lnTo>
                    <a:pt x="0" y="472440"/>
                  </a:lnTo>
                  <a:lnTo>
                    <a:pt x="0" y="473710"/>
                  </a:lnTo>
                  <a:lnTo>
                    <a:pt x="279400" y="473710"/>
                  </a:lnTo>
                  <a:lnTo>
                    <a:pt x="279400" y="472440"/>
                  </a:lnTo>
                  <a:close/>
                </a:path>
                <a:path w="279400" h="581660">
                  <a:moveTo>
                    <a:pt x="279400" y="468630"/>
                  </a:moveTo>
                  <a:lnTo>
                    <a:pt x="0" y="468630"/>
                  </a:lnTo>
                  <a:lnTo>
                    <a:pt x="0" y="471170"/>
                  </a:lnTo>
                  <a:lnTo>
                    <a:pt x="279400" y="471170"/>
                  </a:lnTo>
                  <a:lnTo>
                    <a:pt x="279400" y="468630"/>
                  </a:lnTo>
                  <a:close/>
                </a:path>
                <a:path w="279400" h="581660">
                  <a:moveTo>
                    <a:pt x="279400" y="466090"/>
                  </a:moveTo>
                  <a:lnTo>
                    <a:pt x="0" y="466090"/>
                  </a:lnTo>
                  <a:lnTo>
                    <a:pt x="0" y="467360"/>
                  </a:lnTo>
                  <a:lnTo>
                    <a:pt x="279400" y="467360"/>
                  </a:lnTo>
                  <a:lnTo>
                    <a:pt x="279400" y="466090"/>
                  </a:lnTo>
                  <a:close/>
                </a:path>
                <a:path w="279400" h="581660">
                  <a:moveTo>
                    <a:pt x="279400" y="462280"/>
                  </a:moveTo>
                  <a:lnTo>
                    <a:pt x="0" y="462280"/>
                  </a:lnTo>
                  <a:lnTo>
                    <a:pt x="0" y="464820"/>
                  </a:lnTo>
                  <a:lnTo>
                    <a:pt x="279400" y="464820"/>
                  </a:lnTo>
                  <a:lnTo>
                    <a:pt x="279400" y="462280"/>
                  </a:lnTo>
                  <a:close/>
                </a:path>
                <a:path w="279400" h="581660">
                  <a:moveTo>
                    <a:pt x="279400" y="459740"/>
                  </a:moveTo>
                  <a:lnTo>
                    <a:pt x="0" y="459740"/>
                  </a:lnTo>
                  <a:lnTo>
                    <a:pt x="0" y="461010"/>
                  </a:lnTo>
                  <a:lnTo>
                    <a:pt x="279400" y="461010"/>
                  </a:lnTo>
                  <a:lnTo>
                    <a:pt x="279400" y="459740"/>
                  </a:lnTo>
                  <a:close/>
                </a:path>
                <a:path w="279400" h="581660">
                  <a:moveTo>
                    <a:pt x="279400" y="455930"/>
                  </a:moveTo>
                  <a:lnTo>
                    <a:pt x="0" y="455930"/>
                  </a:lnTo>
                  <a:lnTo>
                    <a:pt x="0" y="458470"/>
                  </a:lnTo>
                  <a:lnTo>
                    <a:pt x="279400" y="458470"/>
                  </a:lnTo>
                  <a:lnTo>
                    <a:pt x="279400" y="455930"/>
                  </a:lnTo>
                  <a:close/>
                </a:path>
                <a:path w="279400" h="581660">
                  <a:moveTo>
                    <a:pt x="279400" y="453390"/>
                  </a:moveTo>
                  <a:lnTo>
                    <a:pt x="0" y="453390"/>
                  </a:lnTo>
                  <a:lnTo>
                    <a:pt x="0" y="454660"/>
                  </a:lnTo>
                  <a:lnTo>
                    <a:pt x="279400" y="454660"/>
                  </a:lnTo>
                  <a:lnTo>
                    <a:pt x="279400" y="453390"/>
                  </a:lnTo>
                  <a:close/>
                </a:path>
                <a:path w="279400" h="581660">
                  <a:moveTo>
                    <a:pt x="279400" y="449580"/>
                  </a:moveTo>
                  <a:lnTo>
                    <a:pt x="0" y="449580"/>
                  </a:lnTo>
                  <a:lnTo>
                    <a:pt x="0" y="452120"/>
                  </a:lnTo>
                  <a:lnTo>
                    <a:pt x="279400" y="452120"/>
                  </a:lnTo>
                  <a:lnTo>
                    <a:pt x="279400" y="449580"/>
                  </a:lnTo>
                  <a:close/>
                </a:path>
                <a:path w="279400" h="581660">
                  <a:moveTo>
                    <a:pt x="279400" y="447040"/>
                  </a:moveTo>
                  <a:lnTo>
                    <a:pt x="0" y="447040"/>
                  </a:lnTo>
                  <a:lnTo>
                    <a:pt x="0" y="448310"/>
                  </a:lnTo>
                  <a:lnTo>
                    <a:pt x="279400" y="448310"/>
                  </a:lnTo>
                  <a:lnTo>
                    <a:pt x="279400" y="447040"/>
                  </a:lnTo>
                  <a:close/>
                </a:path>
                <a:path w="279400" h="581660">
                  <a:moveTo>
                    <a:pt x="279400" y="443230"/>
                  </a:moveTo>
                  <a:lnTo>
                    <a:pt x="0" y="443230"/>
                  </a:lnTo>
                  <a:lnTo>
                    <a:pt x="0" y="445770"/>
                  </a:lnTo>
                  <a:lnTo>
                    <a:pt x="279400" y="445770"/>
                  </a:lnTo>
                  <a:lnTo>
                    <a:pt x="279400" y="443230"/>
                  </a:lnTo>
                  <a:close/>
                </a:path>
                <a:path w="279400" h="581660">
                  <a:moveTo>
                    <a:pt x="279400" y="440690"/>
                  </a:moveTo>
                  <a:lnTo>
                    <a:pt x="0" y="440690"/>
                  </a:lnTo>
                  <a:lnTo>
                    <a:pt x="0" y="441960"/>
                  </a:lnTo>
                  <a:lnTo>
                    <a:pt x="279400" y="441960"/>
                  </a:lnTo>
                  <a:lnTo>
                    <a:pt x="279400" y="440690"/>
                  </a:lnTo>
                  <a:close/>
                </a:path>
                <a:path w="279400" h="581660">
                  <a:moveTo>
                    <a:pt x="279400" y="436880"/>
                  </a:moveTo>
                  <a:lnTo>
                    <a:pt x="0" y="436880"/>
                  </a:lnTo>
                  <a:lnTo>
                    <a:pt x="0" y="439420"/>
                  </a:lnTo>
                  <a:lnTo>
                    <a:pt x="279400" y="439420"/>
                  </a:lnTo>
                  <a:lnTo>
                    <a:pt x="279400" y="436880"/>
                  </a:lnTo>
                  <a:close/>
                </a:path>
                <a:path w="279400" h="581660">
                  <a:moveTo>
                    <a:pt x="279400" y="434340"/>
                  </a:moveTo>
                  <a:lnTo>
                    <a:pt x="0" y="434340"/>
                  </a:lnTo>
                  <a:lnTo>
                    <a:pt x="0" y="435610"/>
                  </a:lnTo>
                  <a:lnTo>
                    <a:pt x="279400" y="435610"/>
                  </a:lnTo>
                  <a:lnTo>
                    <a:pt x="279400" y="434340"/>
                  </a:lnTo>
                  <a:close/>
                </a:path>
                <a:path w="279400" h="581660">
                  <a:moveTo>
                    <a:pt x="279400" y="430530"/>
                  </a:moveTo>
                  <a:lnTo>
                    <a:pt x="0" y="430530"/>
                  </a:lnTo>
                  <a:lnTo>
                    <a:pt x="0" y="433070"/>
                  </a:lnTo>
                  <a:lnTo>
                    <a:pt x="279400" y="433070"/>
                  </a:lnTo>
                  <a:lnTo>
                    <a:pt x="279400" y="430530"/>
                  </a:lnTo>
                  <a:close/>
                </a:path>
                <a:path w="279400" h="581660">
                  <a:moveTo>
                    <a:pt x="279400" y="427990"/>
                  </a:moveTo>
                  <a:lnTo>
                    <a:pt x="0" y="427990"/>
                  </a:lnTo>
                  <a:lnTo>
                    <a:pt x="0" y="429260"/>
                  </a:lnTo>
                  <a:lnTo>
                    <a:pt x="279400" y="429260"/>
                  </a:lnTo>
                  <a:lnTo>
                    <a:pt x="279400" y="427990"/>
                  </a:lnTo>
                  <a:close/>
                </a:path>
                <a:path w="279400" h="581660">
                  <a:moveTo>
                    <a:pt x="279400" y="424180"/>
                  </a:moveTo>
                  <a:lnTo>
                    <a:pt x="0" y="424180"/>
                  </a:lnTo>
                  <a:lnTo>
                    <a:pt x="0" y="426720"/>
                  </a:lnTo>
                  <a:lnTo>
                    <a:pt x="279400" y="426720"/>
                  </a:lnTo>
                  <a:lnTo>
                    <a:pt x="279400" y="424180"/>
                  </a:lnTo>
                  <a:close/>
                </a:path>
                <a:path w="279400" h="581660">
                  <a:moveTo>
                    <a:pt x="279400" y="421640"/>
                  </a:moveTo>
                  <a:lnTo>
                    <a:pt x="0" y="421640"/>
                  </a:lnTo>
                  <a:lnTo>
                    <a:pt x="0" y="422910"/>
                  </a:lnTo>
                  <a:lnTo>
                    <a:pt x="279400" y="422910"/>
                  </a:lnTo>
                  <a:lnTo>
                    <a:pt x="279400" y="421640"/>
                  </a:lnTo>
                  <a:close/>
                </a:path>
                <a:path w="279400" h="581660">
                  <a:moveTo>
                    <a:pt x="279400" y="417830"/>
                  </a:moveTo>
                  <a:lnTo>
                    <a:pt x="0" y="417830"/>
                  </a:lnTo>
                  <a:lnTo>
                    <a:pt x="0" y="420370"/>
                  </a:lnTo>
                  <a:lnTo>
                    <a:pt x="279400" y="420370"/>
                  </a:lnTo>
                  <a:lnTo>
                    <a:pt x="279400" y="417830"/>
                  </a:lnTo>
                  <a:close/>
                </a:path>
                <a:path w="279400" h="581660">
                  <a:moveTo>
                    <a:pt x="279400" y="415290"/>
                  </a:moveTo>
                  <a:lnTo>
                    <a:pt x="0" y="415290"/>
                  </a:lnTo>
                  <a:lnTo>
                    <a:pt x="0" y="416560"/>
                  </a:lnTo>
                  <a:lnTo>
                    <a:pt x="279400" y="416560"/>
                  </a:lnTo>
                  <a:lnTo>
                    <a:pt x="279400" y="415290"/>
                  </a:lnTo>
                  <a:close/>
                </a:path>
                <a:path w="279400" h="581660">
                  <a:moveTo>
                    <a:pt x="279400" y="411480"/>
                  </a:moveTo>
                  <a:lnTo>
                    <a:pt x="0" y="411480"/>
                  </a:lnTo>
                  <a:lnTo>
                    <a:pt x="0" y="414020"/>
                  </a:lnTo>
                  <a:lnTo>
                    <a:pt x="279400" y="414020"/>
                  </a:lnTo>
                  <a:lnTo>
                    <a:pt x="279400" y="411480"/>
                  </a:lnTo>
                  <a:close/>
                </a:path>
                <a:path w="279400" h="581660">
                  <a:moveTo>
                    <a:pt x="279400" y="408940"/>
                  </a:moveTo>
                  <a:lnTo>
                    <a:pt x="0" y="408940"/>
                  </a:lnTo>
                  <a:lnTo>
                    <a:pt x="0" y="410210"/>
                  </a:lnTo>
                  <a:lnTo>
                    <a:pt x="279400" y="410210"/>
                  </a:lnTo>
                  <a:lnTo>
                    <a:pt x="279400" y="408940"/>
                  </a:lnTo>
                  <a:close/>
                </a:path>
                <a:path w="279400" h="581660">
                  <a:moveTo>
                    <a:pt x="279400" y="405130"/>
                  </a:moveTo>
                  <a:lnTo>
                    <a:pt x="0" y="405130"/>
                  </a:lnTo>
                  <a:lnTo>
                    <a:pt x="0" y="407670"/>
                  </a:lnTo>
                  <a:lnTo>
                    <a:pt x="279400" y="407670"/>
                  </a:lnTo>
                  <a:lnTo>
                    <a:pt x="279400" y="405130"/>
                  </a:lnTo>
                  <a:close/>
                </a:path>
                <a:path w="279400" h="581660">
                  <a:moveTo>
                    <a:pt x="279400" y="402590"/>
                  </a:moveTo>
                  <a:lnTo>
                    <a:pt x="0" y="402590"/>
                  </a:lnTo>
                  <a:lnTo>
                    <a:pt x="0" y="403860"/>
                  </a:lnTo>
                  <a:lnTo>
                    <a:pt x="279400" y="403860"/>
                  </a:lnTo>
                  <a:lnTo>
                    <a:pt x="279400" y="402590"/>
                  </a:lnTo>
                  <a:close/>
                </a:path>
                <a:path w="279400" h="581660">
                  <a:moveTo>
                    <a:pt x="279400" y="398780"/>
                  </a:moveTo>
                  <a:lnTo>
                    <a:pt x="0" y="398780"/>
                  </a:lnTo>
                  <a:lnTo>
                    <a:pt x="0" y="401320"/>
                  </a:lnTo>
                  <a:lnTo>
                    <a:pt x="279400" y="401320"/>
                  </a:lnTo>
                  <a:lnTo>
                    <a:pt x="279400" y="398780"/>
                  </a:lnTo>
                  <a:close/>
                </a:path>
                <a:path w="279400" h="581660">
                  <a:moveTo>
                    <a:pt x="279400" y="396240"/>
                  </a:moveTo>
                  <a:lnTo>
                    <a:pt x="0" y="396240"/>
                  </a:lnTo>
                  <a:lnTo>
                    <a:pt x="0" y="397510"/>
                  </a:lnTo>
                  <a:lnTo>
                    <a:pt x="279400" y="397510"/>
                  </a:lnTo>
                  <a:lnTo>
                    <a:pt x="279400" y="396240"/>
                  </a:lnTo>
                  <a:close/>
                </a:path>
                <a:path w="279400" h="581660">
                  <a:moveTo>
                    <a:pt x="279400" y="392430"/>
                  </a:moveTo>
                  <a:lnTo>
                    <a:pt x="0" y="392430"/>
                  </a:lnTo>
                  <a:lnTo>
                    <a:pt x="0" y="394970"/>
                  </a:lnTo>
                  <a:lnTo>
                    <a:pt x="279400" y="394970"/>
                  </a:lnTo>
                  <a:lnTo>
                    <a:pt x="279400" y="392430"/>
                  </a:lnTo>
                  <a:close/>
                </a:path>
                <a:path w="279400" h="581660">
                  <a:moveTo>
                    <a:pt x="279400" y="389890"/>
                  </a:moveTo>
                  <a:lnTo>
                    <a:pt x="0" y="389890"/>
                  </a:lnTo>
                  <a:lnTo>
                    <a:pt x="0" y="391160"/>
                  </a:lnTo>
                  <a:lnTo>
                    <a:pt x="279400" y="391160"/>
                  </a:lnTo>
                  <a:lnTo>
                    <a:pt x="279400" y="389890"/>
                  </a:lnTo>
                  <a:close/>
                </a:path>
                <a:path w="279400" h="581660">
                  <a:moveTo>
                    <a:pt x="279400" y="386080"/>
                  </a:moveTo>
                  <a:lnTo>
                    <a:pt x="0" y="386080"/>
                  </a:lnTo>
                  <a:lnTo>
                    <a:pt x="0" y="388620"/>
                  </a:lnTo>
                  <a:lnTo>
                    <a:pt x="279400" y="388620"/>
                  </a:lnTo>
                  <a:lnTo>
                    <a:pt x="279400" y="386080"/>
                  </a:lnTo>
                  <a:close/>
                </a:path>
                <a:path w="279400" h="581660">
                  <a:moveTo>
                    <a:pt x="27940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279400" y="384810"/>
                  </a:lnTo>
                  <a:lnTo>
                    <a:pt x="279400" y="383540"/>
                  </a:lnTo>
                  <a:close/>
                </a:path>
                <a:path w="279400" h="581660">
                  <a:moveTo>
                    <a:pt x="279400" y="379730"/>
                  </a:moveTo>
                  <a:lnTo>
                    <a:pt x="0" y="379730"/>
                  </a:lnTo>
                  <a:lnTo>
                    <a:pt x="0" y="382270"/>
                  </a:lnTo>
                  <a:lnTo>
                    <a:pt x="279400" y="382270"/>
                  </a:lnTo>
                  <a:lnTo>
                    <a:pt x="279400" y="379730"/>
                  </a:lnTo>
                  <a:close/>
                </a:path>
                <a:path w="279400" h="581660">
                  <a:moveTo>
                    <a:pt x="279400" y="377202"/>
                  </a:moveTo>
                  <a:lnTo>
                    <a:pt x="0" y="377202"/>
                  </a:lnTo>
                  <a:lnTo>
                    <a:pt x="0" y="378460"/>
                  </a:lnTo>
                  <a:lnTo>
                    <a:pt x="279400" y="378460"/>
                  </a:lnTo>
                  <a:lnTo>
                    <a:pt x="279400" y="377202"/>
                  </a:lnTo>
                  <a:close/>
                </a:path>
                <a:path w="279400" h="581660">
                  <a:moveTo>
                    <a:pt x="27940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9400" y="375920"/>
                  </a:lnTo>
                  <a:lnTo>
                    <a:pt x="279400" y="373380"/>
                  </a:lnTo>
                  <a:close/>
                </a:path>
                <a:path w="279400" h="581660">
                  <a:moveTo>
                    <a:pt x="27940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9400" y="372110"/>
                  </a:lnTo>
                  <a:lnTo>
                    <a:pt x="279400" y="370840"/>
                  </a:lnTo>
                  <a:close/>
                </a:path>
                <a:path w="279400" h="581660">
                  <a:moveTo>
                    <a:pt x="27940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9400" y="36957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8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276860" cy="1905000"/>
            </a:xfrm>
            <a:custGeom>
              <a:avLst/>
              <a:gdLst/>
              <a:ahLst/>
              <a:cxnLst/>
              <a:rect l="l" t="t" r="r" b="b"/>
              <a:pathLst>
                <a:path w="276860" h="1905000">
                  <a:moveTo>
                    <a:pt x="1270" y="1903730"/>
                  </a:moveTo>
                  <a:lnTo>
                    <a:pt x="0" y="1903730"/>
                  </a:lnTo>
                  <a:lnTo>
                    <a:pt x="0" y="1905000"/>
                  </a:lnTo>
                  <a:lnTo>
                    <a:pt x="1270" y="1905000"/>
                  </a:lnTo>
                  <a:lnTo>
                    <a:pt x="1270" y="1903730"/>
                  </a:lnTo>
                  <a:close/>
                </a:path>
                <a:path w="276860" h="1905000">
                  <a:moveTo>
                    <a:pt x="54610" y="1901190"/>
                  </a:moveTo>
                  <a:lnTo>
                    <a:pt x="0" y="1901190"/>
                  </a:lnTo>
                  <a:lnTo>
                    <a:pt x="0" y="1902460"/>
                  </a:lnTo>
                  <a:lnTo>
                    <a:pt x="33020" y="1902460"/>
                  </a:lnTo>
                  <a:lnTo>
                    <a:pt x="33020" y="1903730"/>
                  </a:lnTo>
                  <a:lnTo>
                    <a:pt x="54610" y="1903730"/>
                  </a:lnTo>
                  <a:lnTo>
                    <a:pt x="54610" y="1902460"/>
                  </a:lnTo>
                  <a:lnTo>
                    <a:pt x="54610" y="1901190"/>
                  </a:lnTo>
                  <a:close/>
                </a:path>
                <a:path w="276860" h="1905000">
                  <a:moveTo>
                    <a:pt x="119380" y="1897380"/>
                  </a:moveTo>
                  <a:lnTo>
                    <a:pt x="0" y="1897380"/>
                  </a:lnTo>
                  <a:lnTo>
                    <a:pt x="0" y="1898650"/>
                  </a:lnTo>
                  <a:lnTo>
                    <a:pt x="0" y="1899920"/>
                  </a:lnTo>
                  <a:lnTo>
                    <a:pt x="76200" y="1899920"/>
                  </a:lnTo>
                  <a:lnTo>
                    <a:pt x="76200" y="1901190"/>
                  </a:lnTo>
                  <a:lnTo>
                    <a:pt x="97790" y="1901190"/>
                  </a:lnTo>
                  <a:lnTo>
                    <a:pt x="97790" y="1899920"/>
                  </a:lnTo>
                  <a:lnTo>
                    <a:pt x="97790" y="1898650"/>
                  </a:lnTo>
                  <a:lnTo>
                    <a:pt x="119380" y="1898650"/>
                  </a:lnTo>
                  <a:lnTo>
                    <a:pt x="119380" y="1897380"/>
                  </a:lnTo>
                  <a:close/>
                </a:path>
                <a:path w="276860" h="1905000">
                  <a:moveTo>
                    <a:pt x="162560" y="1894840"/>
                  </a:moveTo>
                  <a:lnTo>
                    <a:pt x="0" y="1894840"/>
                  </a:lnTo>
                  <a:lnTo>
                    <a:pt x="0" y="1896110"/>
                  </a:lnTo>
                  <a:lnTo>
                    <a:pt x="140970" y="1896110"/>
                  </a:lnTo>
                  <a:lnTo>
                    <a:pt x="140970" y="1897380"/>
                  </a:lnTo>
                  <a:lnTo>
                    <a:pt x="162560" y="1897380"/>
                  </a:lnTo>
                  <a:lnTo>
                    <a:pt x="162560" y="1896110"/>
                  </a:lnTo>
                  <a:lnTo>
                    <a:pt x="162560" y="1894840"/>
                  </a:lnTo>
                  <a:close/>
                </a:path>
                <a:path w="276860" h="1905000">
                  <a:moveTo>
                    <a:pt x="228600" y="1891030"/>
                  </a:moveTo>
                  <a:lnTo>
                    <a:pt x="0" y="1891030"/>
                  </a:lnTo>
                  <a:lnTo>
                    <a:pt x="0" y="1892300"/>
                  </a:lnTo>
                  <a:lnTo>
                    <a:pt x="0" y="1893570"/>
                  </a:lnTo>
                  <a:lnTo>
                    <a:pt x="185420" y="1893570"/>
                  </a:lnTo>
                  <a:lnTo>
                    <a:pt x="185420" y="1894840"/>
                  </a:lnTo>
                  <a:lnTo>
                    <a:pt x="207010" y="1894840"/>
                  </a:lnTo>
                  <a:lnTo>
                    <a:pt x="207010" y="1893570"/>
                  </a:lnTo>
                  <a:lnTo>
                    <a:pt x="207010" y="1892300"/>
                  </a:lnTo>
                  <a:lnTo>
                    <a:pt x="228600" y="1892300"/>
                  </a:lnTo>
                  <a:lnTo>
                    <a:pt x="228600" y="1891030"/>
                  </a:lnTo>
                  <a:close/>
                </a:path>
                <a:path w="276860" h="1905000">
                  <a:moveTo>
                    <a:pt x="271780" y="1888490"/>
                  </a:moveTo>
                  <a:lnTo>
                    <a:pt x="0" y="1888490"/>
                  </a:lnTo>
                  <a:lnTo>
                    <a:pt x="0" y="1889760"/>
                  </a:lnTo>
                  <a:lnTo>
                    <a:pt x="250190" y="1889760"/>
                  </a:lnTo>
                  <a:lnTo>
                    <a:pt x="250190" y="1891030"/>
                  </a:lnTo>
                  <a:lnTo>
                    <a:pt x="271780" y="1891030"/>
                  </a:lnTo>
                  <a:lnTo>
                    <a:pt x="271780" y="1889760"/>
                  </a:lnTo>
                  <a:lnTo>
                    <a:pt x="271780" y="1888490"/>
                  </a:lnTo>
                  <a:close/>
                </a:path>
                <a:path w="276860" h="1905000">
                  <a:moveTo>
                    <a:pt x="276860" y="1884680"/>
                  </a:moveTo>
                  <a:lnTo>
                    <a:pt x="0" y="1884680"/>
                  </a:lnTo>
                  <a:lnTo>
                    <a:pt x="0" y="1887220"/>
                  </a:lnTo>
                  <a:lnTo>
                    <a:pt x="276860" y="1887220"/>
                  </a:lnTo>
                  <a:lnTo>
                    <a:pt x="276860" y="1884680"/>
                  </a:lnTo>
                  <a:close/>
                </a:path>
                <a:path w="276860" h="1905000">
                  <a:moveTo>
                    <a:pt x="276860" y="1882140"/>
                  </a:moveTo>
                  <a:lnTo>
                    <a:pt x="0" y="1882140"/>
                  </a:lnTo>
                  <a:lnTo>
                    <a:pt x="0" y="1883410"/>
                  </a:lnTo>
                  <a:lnTo>
                    <a:pt x="276860" y="1883410"/>
                  </a:lnTo>
                  <a:lnTo>
                    <a:pt x="276860" y="1882140"/>
                  </a:lnTo>
                  <a:close/>
                </a:path>
                <a:path w="276860" h="1905000">
                  <a:moveTo>
                    <a:pt x="276860" y="1878330"/>
                  </a:moveTo>
                  <a:lnTo>
                    <a:pt x="0" y="1878330"/>
                  </a:lnTo>
                  <a:lnTo>
                    <a:pt x="0" y="1880870"/>
                  </a:lnTo>
                  <a:lnTo>
                    <a:pt x="276860" y="1880870"/>
                  </a:lnTo>
                  <a:lnTo>
                    <a:pt x="276860" y="1878330"/>
                  </a:lnTo>
                  <a:close/>
                </a:path>
                <a:path w="276860" h="1905000">
                  <a:moveTo>
                    <a:pt x="276860" y="1875790"/>
                  </a:moveTo>
                  <a:lnTo>
                    <a:pt x="0" y="1875790"/>
                  </a:lnTo>
                  <a:lnTo>
                    <a:pt x="0" y="1877072"/>
                  </a:lnTo>
                  <a:lnTo>
                    <a:pt x="276860" y="1877072"/>
                  </a:lnTo>
                  <a:lnTo>
                    <a:pt x="276860" y="1875790"/>
                  </a:lnTo>
                  <a:close/>
                </a:path>
                <a:path w="276860" h="1905000">
                  <a:moveTo>
                    <a:pt x="276860" y="1871980"/>
                  </a:moveTo>
                  <a:lnTo>
                    <a:pt x="0" y="1871980"/>
                  </a:lnTo>
                  <a:lnTo>
                    <a:pt x="0" y="1874520"/>
                  </a:lnTo>
                  <a:lnTo>
                    <a:pt x="276860" y="1874520"/>
                  </a:lnTo>
                  <a:lnTo>
                    <a:pt x="276860" y="1871980"/>
                  </a:lnTo>
                  <a:close/>
                </a:path>
                <a:path w="276860" h="1905000">
                  <a:moveTo>
                    <a:pt x="276860" y="1869440"/>
                  </a:moveTo>
                  <a:lnTo>
                    <a:pt x="0" y="1869440"/>
                  </a:lnTo>
                  <a:lnTo>
                    <a:pt x="0" y="1870710"/>
                  </a:lnTo>
                  <a:lnTo>
                    <a:pt x="276860" y="1870710"/>
                  </a:lnTo>
                  <a:lnTo>
                    <a:pt x="276860" y="1869440"/>
                  </a:lnTo>
                  <a:close/>
                </a:path>
                <a:path w="276860" h="1905000">
                  <a:moveTo>
                    <a:pt x="276860" y="1865630"/>
                  </a:moveTo>
                  <a:lnTo>
                    <a:pt x="0" y="1865630"/>
                  </a:lnTo>
                  <a:lnTo>
                    <a:pt x="0" y="1868170"/>
                  </a:lnTo>
                  <a:lnTo>
                    <a:pt x="276860" y="1868170"/>
                  </a:lnTo>
                  <a:lnTo>
                    <a:pt x="276860" y="1865630"/>
                  </a:lnTo>
                  <a:close/>
                </a:path>
                <a:path w="276860" h="1905000">
                  <a:moveTo>
                    <a:pt x="276860" y="1863090"/>
                  </a:moveTo>
                  <a:lnTo>
                    <a:pt x="0" y="1863090"/>
                  </a:lnTo>
                  <a:lnTo>
                    <a:pt x="0" y="1864360"/>
                  </a:lnTo>
                  <a:lnTo>
                    <a:pt x="276860" y="1864360"/>
                  </a:lnTo>
                  <a:lnTo>
                    <a:pt x="276860" y="1863090"/>
                  </a:lnTo>
                  <a:close/>
                </a:path>
                <a:path w="276860" h="1905000">
                  <a:moveTo>
                    <a:pt x="276860" y="1859280"/>
                  </a:moveTo>
                  <a:lnTo>
                    <a:pt x="0" y="1859280"/>
                  </a:lnTo>
                  <a:lnTo>
                    <a:pt x="0" y="1861820"/>
                  </a:lnTo>
                  <a:lnTo>
                    <a:pt x="276860" y="1861820"/>
                  </a:lnTo>
                  <a:lnTo>
                    <a:pt x="276860" y="1859280"/>
                  </a:lnTo>
                  <a:close/>
                </a:path>
                <a:path w="276860" h="1905000">
                  <a:moveTo>
                    <a:pt x="276860" y="1856740"/>
                  </a:moveTo>
                  <a:lnTo>
                    <a:pt x="0" y="1856740"/>
                  </a:lnTo>
                  <a:lnTo>
                    <a:pt x="0" y="1858010"/>
                  </a:lnTo>
                  <a:lnTo>
                    <a:pt x="276860" y="1858010"/>
                  </a:lnTo>
                  <a:lnTo>
                    <a:pt x="276860" y="1856740"/>
                  </a:lnTo>
                  <a:close/>
                </a:path>
                <a:path w="276860" h="1905000">
                  <a:moveTo>
                    <a:pt x="276860" y="1852930"/>
                  </a:moveTo>
                  <a:lnTo>
                    <a:pt x="0" y="1852930"/>
                  </a:lnTo>
                  <a:lnTo>
                    <a:pt x="0" y="1855470"/>
                  </a:lnTo>
                  <a:lnTo>
                    <a:pt x="276860" y="1855470"/>
                  </a:lnTo>
                  <a:lnTo>
                    <a:pt x="276860" y="1852930"/>
                  </a:lnTo>
                  <a:close/>
                </a:path>
                <a:path w="276860" h="1905000">
                  <a:moveTo>
                    <a:pt x="276860" y="1850390"/>
                  </a:moveTo>
                  <a:lnTo>
                    <a:pt x="0" y="1850390"/>
                  </a:lnTo>
                  <a:lnTo>
                    <a:pt x="0" y="1851660"/>
                  </a:lnTo>
                  <a:lnTo>
                    <a:pt x="276860" y="1851660"/>
                  </a:lnTo>
                  <a:lnTo>
                    <a:pt x="276860" y="1850390"/>
                  </a:lnTo>
                  <a:close/>
                </a:path>
                <a:path w="276860" h="1905000">
                  <a:moveTo>
                    <a:pt x="276860" y="1846580"/>
                  </a:moveTo>
                  <a:lnTo>
                    <a:pt x="0" y="1846580"/>
                  </a:lnTo>
                  <a:lnTo>
                    <a:pt x="0" y="1849120"/>
                  </a:lnTo>
                  <a:lnTo>
                    <a:pt x="276860" y="1849120"/>
                  </a:lnTo>
                  <a:lnTo>
                    <a:pt x="276860" y="1846580"/>
                  </a:lnTo>
                  <a:close/>
                </a:path>
                <a:path w="276860" h="1905000">
                  <a:moveTo>
                    <a:pt x="276860" y="1844040"/>
                  </a:moveTo>
                  <a:lnTo>
                    <a:pt x="0" y="1844040"/>
                  </a:lnTo>
                  <a:lnTo>
                    <a:pt x="0" y="1845322"/>
                  </a:lnTo>
                  <a:lnTo>
                    <a:pt x="276860" y="1845322"/>
                  </a:lnTo>
                  <a:lnTo>
                    <a:pt x="276860" y="1844040"/>
                  </a:lnTo>
                  <a:close/>
                </a:path>
                <a:path w="276860" h="1905000">
                  <a:moveTo>
                    <a:pt x="276860" y="1840230"/>
                  </a:moveTo>
                  <a:lnTo>
                    <a:pt x="0" y="1840230"/>
                  </a:lnTo>
                  <a:lnTo>
                    <a:pt x="0" y="1842770"/>
                  </a:lnTo>
                  <a:lnTo>
                    <a:pt x="276860" y="1842770"/>
                  </a:lnTo>
                  <a:lnTo>
                    <a:pt x="276860" y="1840230"/>
                  </a:lnTo>
                  <a:close/>
                </a:path>
                <a:path w="276860" h="1905000">
                  <a:moveTo>
                    <a:pt x="276860" y="1837690"/>
                  </a:moveTo>
                  <a:lnTo>
                    <a:pt x="0" y="1837690"/>
                  </a:lnTo>
                  <a:lnTo>
                    <a:pt x="0" y="1838960"/>
                  </a:lnTo>
                  <a:lnTo>
                    <a:pt x="276860" y="1838960"/>
                  </a:lnTo>
                  <a:lnTo>
                    <a:pt x="276860" y="1837690"/>
                  </a:lnTo>
                  <a:close/>
                </a:path>
                <a:path w="276860" h="1905000">
                  <a:moveTo>
                    <a:pt x="276860" y="1833880"/>
                  </a:moveTo>
                  <a:lnTo>
                    <a:pt x="0" y="1833880"/>
                  </a:lnTo>
                  <a:lnTo>
                    <a:pt x="0" y="1836420"/>
                  </a:lnTo>
                  <a:lnTo>
                    <a:pt x="276860" y="1836420"/>
                  </a:lnTo>
                  <a:lnTo>
                    <a:pt x="276860" y="1833880"/>
                  </a:lnTo>
                  <a:close/>
                </a:path>
                <a:path w="276860" h="1905000">
                  <a:moveTo>
                    <a:pt x="276860" y="1831340"/>
                  </a:moveTo>
                  <a:lnTo>
                    <a:pt x="0" y="1831340"/>
                  </a:lnTo>
                  <a:lnTo>
                    <a:pt x="0" y="1832610"/>
                  </a:lnTo>
                  <a:lnTo>
                    <a:pt x="276860" y="1832610"/>
                  </a:lnTo>
                  <a:lnTo>
                    <a:pt x="276860" y="1831340"/>
                  </a:lnTo>
                  <a:close/>
                </a:path>
                <a:path w="276860" h="1905000">
                  <a:moveTo>
                    <a:pt x="276860" y="1827530"/>
                  </a:moveTo>
                  <a:lnTo>
                    <a:pt x="0" y="1827530"/>
                  </a:lnTo>
                  <a:lnTo>
                    <a:pt x="0" y="1830070"/>
                  </a:lnTo>
                  <a:lnTo>
                    <a:pt x="276860" y="1830070"/>
                  </a:lnTo>
                  <a:lnTo>
                    <a:pt x="276860" y="1827530"/>
                  </a:lnTo>
                  <a:close/>
                </a:path>
                <a:path w="276860" h="1905000">
                  <a:moveTo>
                    <a:pt x="276860" y="1824990"/>
                  </a:moveTo>
                  <a:lnTo>
                    <a:pt x="0" y="1824990"/>
                  </a:lnTo>
                  <a:lnTo>
                    <a:pt x="0" y="1826260"/>
                  </a:lnTo>
                  <a:lnTo>
                    <a:pt x="276860" y="1826260"/>
                  </a:lnTo>
                  <a:lnTo>
                    <a:pt x="276860" y="1824990"/>
                  </a:lnTo>
                  <a:close/>
                </a:path>
                <a:path w="276860" h="1905000">
                  <a:moveTo>
                    <a:pt x="276860" y="1821180"/>
                  </a:moveTo>
                  <a:lnTo>
                    <a:pt x="0" y="1821180"/>
                  </a:lnTo>
                  <a:lnTo>
                    <a:pt x="0" y="1823720"/>
                  </a:lnTo>
                  <a:lnTo>
                    <a:pt x="276860" y="1823720"/>
                  </a:lnTo>
                  <a:lnTo>
                    <a:pt x="276860" y="1821180"/>
                  </a:lnTo>
                  <a:close/>
                </a:path>
                <a:path w="276860" h="1905000">
                  <a:moveTo>
                    <a:pt x="276860" y="1818640"/>
                  </a:moveTo>
                  <a:lnTo>
                    <a:pt x="0" y="1818640"/>
                  </a:lnTo>
                  <a:lnTo>
                    <a:pt x="0" y="1819910"/>
                  </a:lnTo>
                  <a:lnTo>
                    <a:pt x="276860" y="1819910"/>
                  </a:lnTo>
                  <a:lnTo>
                    <a:pt x="276860" y="1818640"/>
                  </a:lnTo>
                  <a:close/>
                </a:path>
                <a:path w="276860" h="1905000">
                  <a:moveTo>
                    <a:pt x="276860" y="1814830"/>
                  </a:moveTo>
                  <a:lnTo>
                    <a:pt x="0" y="1814830"/>
                  </a:lnTo>
                  <a:lnTo>
                    <a:pt x="0" y="1817370"/>
                  </a:lnTo>
                  <a:lnTo>
                    <a:pt x="276860" y="1817370"/>
                  </a:lnTo>
                  <a:lnTo>
                    <a:pt x="276860" y="1814830"/>
                  </a:lnTo>
                  <a:close/>
                </a:path>
                <a:path w="276860" h="1905000">
                  <a:moveTo>
                    <a:pt x="276860" y="1812290"/>
                  </a:moveTo>
                  <a:lnTo>
                    <a:pt x="0" y="1812290"/>
                  </a:lnTo>
                  <a:lnTo>
                    <a:pt x="0" y="1813560"/>
                  </a:lnTo>
                  <a:lnTo>
                    <a:pt x="276860" y="1813560"/>
                  </a:lnTo>
                  <a:lnTo>
                    <a:pt x="276860" y="1812290"/>
                  </a:lnTo>
                  <a:close/>
                </a:path>
                <a:path w="276860" h="1905000">
                  <a:moveTo>
                    <a:pt x="276860" y="1808480"/>
                  </a:moveTo>
                  <a:lnTo>
                    <a:pt x="0" y="1808480"/>
                  </a:lnTo>
                  <a:lnTo>
                    <a:pt x="0" y="1811020"/>
                  </a:lnTo>
                  <a:lnTo>
                    <a:pt x="276860" y="1811020"/>
                  </a:lnTo>
                  <a:lnTo>
                    <a:pt x="276860" y="1808480"/>
                  </a:lnTo>
                  <a:close/>
                </a:path>
                <a:path w="276860" h="1905000">
                  <a:moveTo>
                    <a:pt x="276860" y="1805952"/>
                  </a:moveTo>
                  <a:lnTo>
                    <a:pt x="0" y="1805952"/>
                  </a:lnTo>
                  <a:lnTo>
                    <a:pt x="0" y="1807210"/>
                  </a:lnTo>
                  <a:lnTo>
                    <a:pt x="276860" y="1807210"/>
                  </a:lnTo>
                  <a:lnTo>
                    <a:pt x="276860" y="1805952"/>
                  </a:lnTo>
                  <a:close/>
                </a:path>
                <a:path w="276860" h="1905000">
                  <a:moveTo>
                    <a:pt x="276860" y="1802130"/>
                  </a:moveTo>
                  <a:lnTo>
                    <a:pt x="0" y="1802130"/>
                  </a:lnTo>
                  <a:lnTo>
                    <a:pt x="0" y="1804670"/>
                  </a:lnTo>
                  <a:lnTo>
                    <a:pt x="276860" y="1804670"/>
                  </a:lnTo>
                  <a:lnTo>
                    <a:pt x="276860" y="1802130"/>
                  </a:lnTo>
                  <a:close/>
                </a:path>
                <a:path w="276860" h="1905000">
                  <a:moveTo>
                    <a:pt x="276860" y="1799602"/>
                  </a:moveTo>
                  <a:lnTo>
                    <a:pt x="0" y="1799602"/>
                  </a:lnTo>
                  <a:lnTo>
                    <a:pt x="0" y="1800860"/>
                  </a:lnTo>
                  <a:lnTo>
                    <a:pt x="276860" y="1800860"/>
                  </a:lnTo>
                  <a:lnTo>
                    <a:pt x="276860" y="1799602"/>
                  </a:lnTo>
                  <a:close/>
                </a:path>
                <a:path w="276860" h="1905000">
                  <a:moveTo>
                    <a:pt x="276860" y="1795780"/>
                  </a:moveTo>
                  <a:lnTo>
                    <a:pt x="0" y="1795780"/>
                  </a:lnTo>
                  <a:lnTo>
                    <a:pt x="0" y="1798320"/>
                  </a:lnTo>
                  <a:lnTo>
                    <a:pt x="276860" y="1798320"/>
                  </a:lnTo>
                  <a:lnTo>
                    <a:pt x="276860" y="1795780"/>
                  </a:lnTo>
                  <a:close/>
                </a:path>
                <a:path w="276860" h="1905000">
                  <a:moveTo>
                    <a:pt x="276860" y="1793240"/>
                  </a:moveTo>
                  <a:lnTo>
                    <a:pt x="0" y="1793240"/>
                  </a:lnTo>
                  <a:lnTo>
                    <a:pt x="0" y="1794510"/>
                  </a:lnTo>
                  <a:lnTo>
                    <a:pt x="276860" y="1794510"/>
                  </a:lnTo>
                  <a:lnTo>
                    <a:pt x="276860" y="1793240"/>
                  </a:lnTo>
                  <a:close/>
                </a:path>
                <a:path w="276860" h="1905000">
                  <a:moveTo>
                    <a:pt x="276860" y="1789430"/>
                  </a:moveTo>
                  <a:lnTo>
                    <a:pt x="0" y="1789430"/>
                  </a:lnTo>
                  <a:lnTo>
                    <a:pt x="0" y="1791970"/>
                  </a:lnTo>
                  <a:lnTo>
                    <a:pt x="276860" y="1791970"/>
                  </a:lnTo>
                  <a:lnTo>
                    <a:pt x="276860" y="1789430"/>
                  </a:lnTo>
                  <a:close/>
                </a:path>
                <a:path w="276860" h="1905000">
                  <a:moveTo>
                    <a:pt x="276860" y="1786890"/>
                  </a:moveTo>
                  <a:lnTo>
                    <a:pt x="0" y="1786890"/>
                  </a:lnTo>
                  <a:lnTo>
                    <a:pt x="0" y="1788160"/>
                  </a:lnTo>
                  <a:lnTo>
                    <a:pt x="276860" y="1788160"/>
                  </a:lnTo>
                  <a:lnTo>
                    <a:pt x="276860" y="1786890"/>
                  </a:lnTo>
                  <a:close/>
                </a:path>
                <a:path w="276860" h="1905000">
                  <a:moveTo>
                    <a:pt x="276860" y="1783080"/>
                  </a:moveTo>
                  <a:lnTo>
                    <a:pt x="0" y="1783080"/>
                  </a:lnTo>
                  <a:lnTo>
                    <a:pt x="0" y="1785620"/>
                  </a:lnTo>
                  <a:lnTo>
                    <a:pt x="276860" y="1785620"/>
                  </a:lnTo>
                  <a:lnTo>
                    <a:pt x="276860" y="1783080"/>
                  </a:lnTo>
                  <a:close/>
                </a:path>
                <a:path w="276860" h="1905000">
                  <a:moveTo>
                    <a:pt x="276860" y="1780540"/>
                  </a:moveTo>
                  <a:lnTo>
                    <a:pt x="0" y="1780540"/>
                  </a:lnTo>
                  <a:lnTo>
                    <a:pt x="0" y="1781810"/>
                  </a:lnTo>
                  <a:lnTo>
                    <a:pt x="276860" y="1781810"/>
                  </a:lnTo>
                  <a:lnTo>
                    <a:pt x="276860" y="1780540"/>
                  </a:lnTo>
                  <a:close/>
                </a:path>
                <a:path w="276860" h="1905000">
                  <a:moveTo>
                    <a:pt x="276860" y="1776730"/>
                  </a:moveTo>
                  <a:lnTo>
                    <a:pt x="0" y="1776730"/>
                  </a:lnTo>
                  <a:lnTo>
                    <a:pt x="0" y="1779270"/>
                  </a:lnTo>
                  <a:lnTo>
                    <a:pt x="276860" y="1779270"/>
                  </a:lnTo>
                  <a:lnTo>
                    <a:pt x="276860" y="1776730"/>
                  </a:lnTo>
                  <a:close/>
                </a:path>
                <a:path w="276860" h="1905000">
                  <a:moveTo>
                    <a:pt x="276860" y="1774190"/>
                  </a:moveTo>
                  <a:lnTo>
                    <a:pt x="0" y="1774190"/>
                  </a:lnTo>
                  <a:lnTo>
                    <a:pt x="0" y="1775472"/>
                  </a:lnTo>
                  <a:lnTo>
                    <a:pt x="276860" y="1775472"/>
                  </a:lnTo>
                  <a:lnTo>
                    <a:pt x="276860" y="1774190"/>
                  </a:lnTo>
                  <a:close/>
                </a:path>
                <a:path w="276860" h="1905000">
                  <a:moveTo>
                    <a:pt x="276860" y="1770380"/>
                  </a:moveTo>
                  <a:lnTo>
                    <a:pt x="0" y="1770380"/>
                  </a:lnTo>
                  <a:lnTo>
                    <a:pt x="0" y="1772920"/>
                  </a:lnTo>
                  <a:lnTo>
                    <a:pt x="276860" y="1772920"/>
                  </a:lnTo>
                  <a:lnTo>
                    <a:pt x="276860" y="1770380"/>
                  </a:lnTo>
                  <a:close/>
                </a:path>
                <a:path w="276860" h="1905000">
                  <a:moveTo>
                    <a:pt x="276860" y="1767840"/>
                  </a:moveTo>
                  <a:lnTo>
                    <a:pt x="0" y="1767840"/>
                  </a:lnTo>
                  <a:lnTo>
                    <a:pt x="0" y="1769110"/>
                  </a:lnTo>
                  <a:lnTo>
                    <a:pt x="276860" y="1769110"/>
                  </a:lnTo>
                  <a:lnTo>
                    <a:pt x="276860" y="1767840"/>
                  </a:lnTo>
                  <a:close/>
                </a:path>
                <a:path w="276860" h="1905000">
                  <a:moveTo>
                    <a:pt x="276860" y="1764030"/>
                  </a:moveTo>
                  <a:lnTo>
                    <a:pt x="0" y="1764030"/>
                  </a:lnTo>
                  <a:lnTo>
                    <a:pt x="0" y="1766570"/>
                  </a:lnTo>
                  <a:lnTo>
                    <a:pt x="276860" y="1766570"/>
                  </a:lnTo>
                  <a:lnTo>
                    <a:pt x="276860" y="1764030"/>
                  </a:lnTo>
                  <a:close/>
                </a:path>
                <a:path w="276860" h="1905000">
                  <a:moveTo>
                    <a:pt x="276860" y="1761490"/>
                  </a:moveTo>
                  <a:lnTo>
                    <a:pt x="0" y="1761490"/>
                  </a:lnTo>
                  <a:lnTo>
                    <a:pt x="0" y="1762760"/>
                  </a:lnTo>
                  <a:lnTo>
                    <a:pt x="276860" y="1762760"/>
                  </a:lnTo>
                  <a:lnTo>
                    <a:pt x="276860" y="1761490"/>
                  </a:lnTo>
                  <a:close/>
                </a:path>
                <a:path w="276860" h="1905000">
                  <a:moveTo>
                    <a:pt x="276860" y="1757680"/>
                  </a:moveTo>
                  <a:lnTo>
                    <a:pt x="0" y="1757680"/>
                  </a:lnTo>
                  <a:lnTo>
                    <a:pt x="0" y="1760220"/>
                  </a:lnTo>
                  <a:lnTo>
                    <a:pt x="276860" y="1760220"/>
                  </a:lnTo>
                  <a:lnTo>
                    <a:pt x="276860" y="1757680"/>
                  </a:lnTo>
                  <a:close/>
                </a:path>
                <a:path w="276860" h="1905000">
                  <a:moveTo>
                    <a:pt x="276860" y="1755140"/>
                  </a:moveTo>
                  <a:lnTo>
                    <a:pt x="0" y="1755140"/>
                  </a:lnTo>
                  <a:lnTo>
                    <a:pt x="0" y="1756410"/>
                  </a:lnTo>
                  <a:lnTo>
                    <a:pt x="276860" y="1756410"/>
                  </a:lnTo>
                  <a:lnTo>
                    <a:pt x="276860" y="1755140"/>
                  </a:lnTo>
                  <a:close/>
                </a:path>
                <a:path w="276860" h="1905000">
                  <a:moveTo>
                    <a:pt x="276860" y="1751330"/>
                  </a:moveTo>
                  <a:lnTo>
                    <a:pt x="0" y="1751330"/>
                  </a:lnTo>
                  <a:lnTo>
                    <a:pt x="0" y="1753870"/>
                  </a:lnTo>
                  <a:lnTo>
                    <a:pt x="276860" y="1753870"/>
                  </a:lnTo>
                  <a:lnTo>
                    <a:pt x="276860" y="1751330"/>
                  </a:lnTo>
                  <a:close/>
                </a:path>
                <a:path w="276860" h="1905000">
                  <a:moveTo>
                    <a:pt x="276860" y="1748790"/>
                  </a:moveTo>
                  <a:lnTo>
                    <a:pt x="0" y="1748790"/>
                  </a:lnTo>
                  <a:lnTo>
                    <a:pt x="0" y="1750072"/>
                  </a:lnTo>
                  <a:lnTo>
                    <a:pt x="276860" y="1750072"/>
                  </a:lnTo>
                  <a:lnTo>
                    <a:pt x="276860" y="1748790"/>
                  </a:lnTo>
                  <a:close/>
                </a:path>
                <a:path w="276860" h="1905000">
                  <a:moveTo>
                    <a:pt x="276860" y="1744980"/>
                  </a:moveTo>
                  <a:lnTo>
                    <a:pt x="0" y="1744980"/>
                  </a:lnTo>
                  <a:lnTo>
                    <a:pt x="0" y="1747520"/>
                  </a:lnTo>
                  <a:lnTo>
                    <a:pt x="276860" y="1747520"/>
                  </a:lnTo>
                  <a:lnTo>
                    <a:pt x="276860" y="1744980"/>
                  </a:lnTo>
                  <a:close/>
                </a:path>
                <a:path w="276860" h="1905000">
                  <a:moveTo>
                    <a:pt x="276860" y="1742440"/>
                  </a:moveTo>
                  <a:lnTo>
                    <a:pt x="0" y="1742440"/>
                  </a:lnTo>
                  <a:lnTo>
                    <a:pt x="0" y="1743710"/>
                  </a:lnTo>
                  <a:lnTo>
                    <a:pt x="276860" y="1743710"/>
                  </a:lnTo>
                  <a:lnTo>
                    <a:pt x="276860" y="1742440"/>
                  </a:lnTo>
                  <a:close/>
                </a:path>
                <a:path w="276860" h="1905000">
                  <a:moveTo>
                    <a:pt x="276860" y="1738630"/>
                  </a:moveTo>
                  <a:lnTo>
                    <a:pt x="0" y="1738630"/>
                  </a:lnTo>
                  <a:lnTo>
                    <a:pt x="0" y="1741170"/>
                  </a:lnTo>
                  <a:lnTo>
                    <a:pt x="276860" y="1741170"/>
                  </a:lnTo>
                  <a:lnTo>
                    <a:pt x="276860" y="1738630"/>
                  </a:lnTo>
                  <a:close/>
                </a:path>
                <a:path w="276860" h="1905000">
                  <a:moveTo>
                    <a:pt x="276860" y="1736090"/>
                  </a:moveTo>
                  <a:lnTo>
                    <a:pt x="0" y="1736090"/>
                  </a:lnTo>
                  <a:lnTo>
                    <a:pt x="0" y="1737360"/>
                  </a:lnTo>
                  <a:lnTo>
                    <a:pt x="276860" y="1737360"/>
                  </a:lnTo>
                  <a:lnTo>
                    <a:pt x="276860" y="1736090"/>
                  </a:lnTo>
                  <a:close/>
                </a:path>
                <a:path w="276860" h="1905000">
                  <a:moveTo>
                    <a:pt x="276860" y="1732280"/>
                  </a:moveTo>
                  <a:lnTo>
                    <a:pt x="0" y="1732280"/>
                  </a:lnTo>
                  <a:lnTo>
                    <a:pt x="0" y="1734820"/>
                  </a:lnTo>
                  <a:lnTo>
                    <a:pt x="276860" y="1734820"/>
                  </a:lnTo>
                  <a:lnTo>
                    <a:pt x="276860" y="1732280"/>
                  </a:lnTo>
                  <a:close/>
                </a:path>
                <a:path w="276860" h="1905000">
                  <a:moveTo>
                    <a:pt x="276860" y="1729740"/>
                  </a:moveTo>
                  <a:lnTo>
                    <a:pt x="0" y="1729740"/>
                  </a:lnTo>
                  <a:lnTo>
                    <a:pt x="0" y="1731010"/>
                  </a:lnTo>
                  <a:lnTo>
                    <a:pt x="276860" y="1731010"/>
                  </a:lnTo>
                  <a:lnTo>
                    <a:pt x="276860" y="1729740"/>
                  </a:lnTo>
                  <a:close/>
                </a:path>
                <a:path w="276860" h="1905000">
                  <a:moveTo>
                    <a:pt x="276860" y="1725930"/>
                  </a:moveTo>
                  <a:lnTo>
                    <a:pt x="0" y="1725930"/>
                  </a:lnTo>
                  <a:lnTo>
                    <a:pt x="0" y="1728470"/>
                  </a:lnTo>
                  <a:lnTo>
                    <a:pt x="276860" y="1728470"/>
                  </a:lnTo>
                  <a:lnTo>
                    <a:pt x="276860" y="1725930"/>
                  </a:lnTo>
                  <a:close/>
                </a:path>
                <a:path w="276860" h="1905000">
                  <a:moveTo>
                    <a:pt x="276860" y="1723390"/>
                  </a:moveTo>
                  <a:lnTo>
                    <a:pt x="0" y="1723390"/>
                  </a:lnTo>
                  <a:lnTo>
                    <a:pt x="0" y="1724660"/>
                  </a:lnTo>
                  <a:lnTo>
                    <a:pt x="276860" y="1724660"/>
                  </a:lnTo>
                  <a:lnTo>
                    <a:pt x="276860" y="1723390"/>
                  </a:lnTo>
                  <a:close/>
                </a:path>
                <a:path w="276860" h="1905000">
                  <a:moveTo>
                    <a:pt x="276860" y="1719580"/>
                  </a:moveTo>
                  <a:lnTo>
                    <a:pt x="0" y="1719580"/>
                  </a:lnTo>
                  <a:lnTo>
                    <a:pt x="0" y="1722120"/>
                  </a:lnTo>
                  <a:lnTo>
                    <a:pt x="276860" y="1722120"/>
                  </a:lnTo>
                  <a:lnTo>
                    <a:pt x="276860" y="1719580"/>
                  </a:lnTo>
                  <a:close/>
                </a:path>
                <a:path w="276860" h="1905000">
                  <a:moveTo>
                    <a:pt x="276860" y="1717040"/>
                  </a:moveTo>
                  <a:lnTo>
                    <a:pt x="0" y="1717040"/>
                  </a:lnTo>
                  <a:lnTo>
                    <a:pt x="0" y="1718310"/>
                  </a:lnTo>
                  <a:lnTo>
                    <a:pt x="276860" y="1718310"/>
                  </a:lnTo>
                  <a:lnTo>
                    <a:pt x="276860" y="1717040"/>
                  </a:lnTo>
                  <a:close/>
                </a:path>
                <a:path w="276860" h="1905000">
                  <a:moveTo>
                    <a:pt x="276860" y="1713230"/>
                  </a:moveTo>
                  <a:lnTo>
                    <a:pt x="0" y="1713230"/>
                  </a:lnTo>
                  <a:lnTo>
                    <a:pt x="0" y="1715770"/>
                  </a:lnTo>
                  <a:lnTo>
                    <a:pt x="276860" y="1715770"/>
                  </a:lnTo>
                  <a:lnTo>
                    <a:pt x="276860" y="1713230"/>
                  </a:lnTo>
                  <a:close/>
                </a:path>
                <a:path w="276860" h="1905000">
                  <a:moveTo>
                    <a:pt x="276860" y="1710690"/>
                  </a:moveTo>
                  <a:lnTo>
                    <a:pt x="0" y="1710690"/>
                  </a:lnTo>
                  <a:lnTo>
                    <a:pt x="0" y="1711960"/>
                  </a:lnTo>
                  <a:lnTo>
                    <a:pt x="276860" y="1711960"/>
                  </a:lnTo>
                  <a:lnTo>
                    <a:pt x="276860" y="1710690"/>
                  </a:lnTo>
                  <a:close/>
                </a:path>
                <a:path w="276860" h="1905000">
                  <a:moveTo>
                    <a:pt x="276860" y="1706880"/>
                  </a:moveTo>
                  <a:lnTo>
                    <a:pt x="0" y="1706880"/>
                  </a:lnTo>
                  <a:lnTo>
                    <a:pt x="0" y="1709420"/>
                  </a:lnTo>
                  <a:lnTo>
                    <a:pt x="276860" y="1709420"/>
                  </a:lnTo>
                  <a:lnTo>
                    <a:pt x="276860" y="1706880"/>
                  </a:lnTo>
                  <a:close/>
                </a:path>
                <a:path w="276860" h="1905000">
                  <a:moveTo>
                    <a:pt x="276860" y="0"/>
                  </a:moveTo>
                  <a:lnTo>
                    <a:pt x="0" y="0"/>
                  </a:lnTo>
                  <a:lnTo>
                    <a:pt x="0" y="1109980"/>
                  </a:lnTo>
                  <a:lnTo>
                    <a:pt x="276860" y="110998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1484629"/>
              <a:ext cx="276860" cy="224790"/>
            </a:xfrm>
            <a:custGeom>
              <a:avLst/>
              <a:gdLst/>
              <a:ahLst/>
              <a:cxnLst/>
              <a:rect l="l" t="t" r="r" b="b"/>
              <a:pathLst>
                <a:path w="276860" h="224789">
                  <a:moveTo>
                    <a:pt x="276860" y="222250"/>
                  </a:moveTo>
                  <a:lnTo>
                    <a:pt x="0" y="222250"/>
                  </a:lnTo>
                  <a:lnTo>
                    <a:pt x="0" y="224790"/>
                  </a:lnTo>
                  <a:lnTo>
                    <a:pt x="276860" y="224790"/>
                  </a:lnTo>
                  <a:lnTo>
                    <a:pt x="276860" y="222250"/>
                  </a:lnTo>
                  <a:close/>
                </a:path>
                <a:path w="276860" h="224789">
                  <a:moveTo>
                    <a:pt x="276860" y="219710"/>
                  </a:moveTo>
                  <a:lnTo>
                    <a:pt x="0" y="219710"/>
                  </a:lnTo>
                  <a:lnTo>
                    <a:pt x="0" y="220980"/>
                  </a:lnTo>
                  <a:lnTo>
                    <a:pt x="276860" y="220980"/>
                  </a:lnTo>
                  <a:lnTo>
                    <a:pt x="276860" y="219710"/>
                  </a:lnTo>
                  <a:close/>
                </a:path>
                <a:path w="276860" h="224789">
                  <a:moveTo>
                    <a:pt x="276860" y="215900"/>
                  </a:moveTo>
                  <a:lnTo>
                    <a:pt x="0" y="215900"/>
                  </a:lnTo>
                  <a:lnTo>
                    <a:pt x="0" y="218440"/>
                  </a:lnTo>
                  <a:lnTo>
                    <a:pt x="276860" y="218440"/>
                  </a:lnTo>
                  <a:lnTo>
                    <a:pt x="276860" y="215900"/>
                  </a:lnTo>
                  <a:close/>
                </a:path>
                <a:path w="276860" h="224789">
                  <a:moveTo>
                    <a:pt x="276860" y="213360"/>
                  </a:moveTo>
                  <a:lnTo>
                    <a:pt x="0" y="213360"/>
                  </a:lnTo>
                  <a:lnTo>
                    <a:pt x="0" y="214630"/>
                  </a:lnTo>
                  <a:lnTo>
                    <a:pt x="276860" y="214630"/>
                  </a:lnTo>
                  <a:lnTo>
                    <a:pt x="276860" y="213360"/>
                  </a:lnTo>
                  <a:close/>
                </a:path>
                <a:path w="276860" h="224789">
                  <a:moveTo>
                    <a:pt x="276860" y="209550"/>
                  </a:moveTo>
                  <a:lnTo>
                    <a:pt x="0" y="209550"/>
                  </a:lnTo>
                  <a:lnTo>
                    <a:pt x="0" y="212090"/>
                  </a:lnTo>
                  <a:lnTo>
                    <a:pt x="276860" y="212090"/>
                  </a:lnTo>
                  <a:lnTo>
                    <a:pt x="276860" y="209550"/>
                  </a:lnTo>
                  <a:close/>
                </a:path>
                <a:path w="276860" h="224789">
                  <a:moveTo>
                    <a:pt x="276860" y="207010"/>
                  </a:moveTo>
                  <a:lnTo>
                    <a:pt x="0" y="207010"/>
                  </a:lnTo>
                  <a:lnTo>
                    <a:pt x="0" y="208280"/>
                  </a:lnTo>
                  <a:lnTo>
                    <a:pt x="276860" y="208280"/>
                  </a:lnTo>
                  <a:lnTo>
                    <a:pt x="276860" y="207010"/>
                  </a:lnTo>
                  <a:close/>
                </a:path>
                <a:path w="276860" h="224789">
                  <a:moveTo>
                    <a:pt x="276860" y="203200"/>
                  </a:moveTo>
                  <a:lnTo>
                    <a:pt x="0" y="203200"/>
                  </a:lnTo>
                  <a:lnTo>
                    <a:pt x="0" y="205740"/>
                  </a:lnTo>
                  <a:lnTo>
                    <a:pt x="276860" y="205740"/>
                  </a:lnTo>
                  <a:lnTo>
                    <a:pt x="276860" y="203200"/>
                  </a:lnTo>
                  <a:close/>
                </a:path>
                <a:path w="276860" h="224789">
                  <a:moveTo>
                    <a:pt x="276860" y="200660"/>
                  </a:moveTo>
                  <a:lnTo>
                    <a:pt x="0" y="200660"/>
                  </a:lnTo>
                  <a:lnTo>
                    <a:pt x="0" y="201930"/>
                  </a:lnTo>
                  <a:lnTo>
                    <a:pt x="276860" y="201930"/>
                  </a:lnTo>
                  <a:lnTo>
                    <a:pt x="276860" y="200660"/>
                  </a:lnTo>
                  <a:close/>
                </a:path>
                <a:path w="276860" h="224789">
                  <a:moveTo>
                    <a:pt x="276860" y="196850"/>
                  </a:moveTo>
                  <a:lnTo>
                    <a:pt x="0" y="196850"/>
                  </a:lnTo>
                  <a:lnTo>
                    <a:pt x="0" y="199390"/>
                  </a:lnTo>
                  <a:lnTo>
                    <a:pt x="276860" y="199390"/>
                  </a:lnTo>
                  <a:lnTo>
                    <a:pt x="276860" y="196850"/>
                  </a:lnTo>
                  <a:close/>
                </a:path>
                <a:path w="276860" h="224789">
                  <a:moveTo>
                    <a:pt x="276860" y="194310"/>
                  </a:moveTo>
                  <a:lnTo>
                    <a:pt x="0" y="194310"/>
                  </a:lnTo>
                  <a:lnTo>
                    <a:pt x="0" y="195580"/>
                  </a:lnTo>
                  <a:lnTo>
                    <a:pt x="276860" y="195580"/>
                  </a:lnTo>
                  <a:lnTo>
                    <a:pt x="276860" y="194310"/>
                  </a:lnTo>
                  <a:close/>
                </a:path>
                <a:path w="276860" h="224789">
                  <a:moveTo>
                    <a:pt x="276860" y="190500"/>
                  </a:moveTo>
                  <a:lnTo>
                    <a:pt x="0" y="190500"/>
                  </a:lnTo>
                  <a:lnTo>
                    <a:pt x="0" y="193040"/>
                  </a:lnTo>
                  <a:lnTo>
                    <a:pt x="276860" y="193040"/>
                  </a:lnTo>
                  <a:lnTo>
                    <a:pt x="276860" y="190500"/>
                  </a:lnTo>
                  <a:close/>
                </a:path>
                <a:path w="276860" h="224789">
                  <a:moveTo>
                    <a:pt x="276860" y="187960"/>
                  </a:moveTo>
                  <a:lnTo>
                    <a:pt x="0" y="187960"/>
                  </a:lnTo>
                  <a:lnTo>
                    <a:pt x="0" y="189230"/>
                  </a:lnTo>
                  <a:lnTo>
                    <a:pt x="276860" y="189230"/>
                  </a:lnTo>
                  <a:lnTo>
                    <a:pt x="276860" y="187960"/>
                  </a:lnTo>
                  <a:close/>
                </a:path>
                <a:path w="276860" h="224789">
                  <a:moveTo>
                    <a:pt x="276860" y="184150"/>
                  </a:moveTo>
                  <a:lnTo>
                    <a:pt x="0" y="184150"/>
                  </a:lnTo>
                  <a:lnTo>
                    <a:pt x="0" y="186690"/>
                  </a:lnTo>
                  <a:lnTo>
                    <a:pt x="276860" y="186690"/>
                  </a:lnTo>
                  <a:lnTo>
                    <a:pt x="276860" y="184150"/>
                  </a:lnTo>
                  <a:close/>
                </a:path>
                <a:path w="276860" h="224789">
                  <a:moveTo>
                    <a:pt x="276860" y="181610"/>
                  </a:moveTo>
                  <a:lnTo>
                    <a:pt x="0" y="181610"/>
                  </a:lnTo>
                  <a:lnTo>
                    <a:pt x="0" y="182892"/>
                  </a:lnTo>
                  <a:lnTo>
                    <a:pt x="276860" y="182892"/>
                  </a:lnTo>
                  <a:lnTo>
                    <a:pt x="276860" y="181610"/>
                  </a:lnTo>
                  <a:close/>
                </a:path>
                <a:path w="276860" h="224789">
                  <a:moveTo>
                    <a:pt x="276860" y="177800"/>
                  </a:moveTo>
                  <a:lnTo>
                    <a:pt x="0" y="177800"/>
                  </a:lnTo>
                  <a:lnTo>
                    <a:pt x="0" y="180340"/>
                  </a:lnTo>
                  <a:lnTo>
                    <a:pt x="276860" y="180340"/>
                  </a:lnTo>
                  <a:lnTo>
                    <a:pt x="276860" y="177800"/>
                  </a:lnTo>
                  <a:close/>
                </a:path>
                <a:path w="276860" h="224789">
                  <a:moveTo>
                    <a:pt x="276860" y="175260"/>
                  </a:moveTo>
                  <a:lnTo>
                    <a:pt x="0" y="175260"/>
                  </a:lnTo>
                  <a:lnTo>
                    <a:pt x="0" y="176530"/>
                  </a:lnTo>
                  <a:lnTo>
                    <a:pt x="276860" y="176530"/>
                  </a:lnTo>
                  <a:lnTo>
                    <a:pt x="276860" y="175260"/>
                  </a:lnTo>
                  <a:close/>
                </a:path>
                <a:path w="276860" h="224789">
                  <a:moveTo>
                    <a:pt x="276860" y="171450"/>
                  </a:moveTo>
                  <a:lnTo>
                    <a:pt x="0" y="171450"/>
                  </a:lnTo>
                  <a:lnTo>
                    <a:pt x="0" y="173990"/>
                  </a:lnTo>
                  <a:lnTo>
                    <a:pt x="276860" y="173990"/>
                  </a:lnTo>
                  <a:lnTo>
                    <a:pt x="276860" y="171450"/>
                  </a:lnTo>
                  <a:close/>
                </a:path>
                <a:path w="276860" h="224789">
                  <a:moveTo>
                    <a:pt x="276860" y="168910"/>
                  </a:moveTo>
                  <a:lnTo>
                    <a:pt x="0" y="168910"/>
                  </a:lnTo>
                  <a:lnTo>
                    <a:pt x="0" y="170180"/>
                  </a:lnTo>
                  <a:lnTo>
                    <a:pt x="276860" y="170180"/>
                  </a:lnTo>
                  <a:lnTo>
                    <a:pt x="276860" y="168910"/>
                  </a:lnTo>
                  <a:close/>
                </a:path>
                <a:path w="276860" h="224789">
                  <a:moveTo>
                    <a:pt x="276860" y="165100"/>
                  </a:moveTo>
                  <a:lnTo>
                    <a:pt x="0" y="165100"/>
                  </a:lnTo>
                  <a:lnTo>
                    <a:pt x="0" y="167640"/>
                  </a:lnTo>
                  <a:lnTo>
                    <a:pt x="276860" y="167640"/>
                  </a:lnTo>
                  <a:lnTo>
                    <a:pt x="276860" y="165100"/>
                  </a:lnTo>
                  <a:close/>
                </a:path>
                <a:path w="276860" h="224789">
                  <a:moveTo>
                    <a:pt x="276860" y="162572"/>
                  </a:moveTo>
                  <a:lnTo>
                    <a:pt x="0" y="162572"/>
                  </a:lnTo>
                  <a:lnTo>
                    <a:pt x="0" y="163830"/>
                  </a:lnTo>
                  <a:lnTo>
                    <a:pt x="276860" y="163830"/>
                  </a:lnTo>
                  <a:lnTo>
                    <a:pt x="276860" y="162572"/>
                  </a:lnTo>
                  <a:close/>
                </a:path>
                <a:path w="276860" h="224789">
                  <a:moveTo>
                    <a:pt x="276860" y="158750"/>
                  </a:moveTo>
                  <a:lnTo>
                    <a:pt x="0" y="158750"/>
                  </a:lnTo>
                  <a:lnTo>
                    <a:pt x="0" y="161290"/>
                  </a:lnTo>
                  <a:lnTo>
                    <a:pt x="276860" y="161290"/>
                  </a:lnTo>
                  <a:lnTo>
                    <a:pt x="276860" y="158750"/>
                  </a:lnTo>
                  <a:close/>
                </a:path>
                <a:path w="276860" h="224789">
                  <a:moveTo>
                    <a:pt x="27686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276860" y="157480"/>
                  </a:lnTo>
                  <a:lnTo>
                    <a:pt x="276860" y="156210"/>
                  </a:lnTo>
                  <a:close/>
                </a:path>
                <a:path w="276860" h="224789">
                  <a:moveTo>
                    <a:pt x="276860" y="152400"/>
                  </a:moveTo>
                  <a:lnTo>
                    <a:pt x="0" y="152400"/>
                  </a:lnTo>
                  <a:lnTo>
                    <a:pt x="0" y="154940"/>
                  </a:lnTo>
                  <a:lnTo>
                    <a:pt x="276860" y="154940"/>
                  </a:lnTo>
                  <a:lnTo>
                    <a:pt x="276860" y="152400"/>
                  </a:lnTo>
                  <a:close/>
                </a:path>
                <a:path w="276860" h="224789">
                  <a:moveTo>
                    <a:pt x="276860" y="149860"/>
                  </a:moveTo>
                  <a:lnTo>
                    <a:pt x="0" y="149860"/>
                  </a:lnTo>
                  <a:lnTo>
                    <a:pt x="0" y="151130"/>
                  </a:lnTo>
                  <a:lnTo>
                    <a:pt x="276860" y="151130"/>
                  </a:lnTo>
                  <a:lnTo>
                    <a:pt x="276860" y="149860"/>
                  </a:lnTo>
                  <a:close/>
                </a:path>
                <a:path w="276860" h="224789">
                  <a:moveTo>
                    <a:pt x="27686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276860" y="148590"/>
                  </a:lnTo>
                  <a:lnTo>
                    <a:pt x="276860" y="146050"/>
                  </a:lnTo>
                  <a:close/>
                </a:path>
                <a:path w="276860" h="224789">
                  <a:moveTo>
                    <a:pt x="276860" y="143510"/>
                  </a:moveTo>
                  <a:lnTo>
                    <a:pt x="0" y="143510"/>
                  </a:lnTo>
                  <a:lnTo>
                    <a:pt x="0" y="144780"/>
                  </a:lnTo>
                  <a:lnTo>
                    <a:pt x="276860" y="144780"/>
                  </a:lnTo>
                  <a:lnTo>
                    <a:pt x="276860" y="143510"/>
                  </a:lnTo>
                  <a:close/>
                </a:path>
                <a:path w="276860" h="224789">
                  <a:moveTo>
                    <a:pt x="276860" y="139700"/>
                  </a:moveTo>
                  <a:lnTo>
                    <a:pt x="0" y="139700"/>
                  </a:lnTo>
                  <a:lnTo>
                    <a:pt x="0" y="142240"/>
                  </a:lnTo>
                  <a:lnTo>
                    <a:pt x="276860" y="142240"/>
                  </a:lnTo>
                  <a:lnTo>
                    <a:pt x="276860" y="139700"/>
                  </a:lnTo>
                  <a:close/>
                </a:path>
                <a:path w="276860" h="224789">
                  <a:moveTo>
                    <a:pt x="276860" y="137160"/>
                  </a:moveTo>
                  <a:lnTo>
                    <a:pt x="0" y="137160"/>
                  </a:lnTo>
                  <a:lnTo>
                    <a:pt x="0" y="138430"/>
                  </a:lnTo>
                  <a:lnTo>
                    <a:pt x="276860" y="138430"/>
                  </a:lnTo>
                  <a:lnTo>
                    <a:pt x="276860" y="137160"/>
                  </a:lnTo>
                  <a:close/>
                </a:path>
                <a:path w="276860" h="224789">
                  <a:moveTo>
                    <a:pt x="27686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276860" y="135890"/>
                  </a:lnTo>
                  <a:lnTo>
                    <a:pt x="276860" y="133350"/>
                  </a:lnTo>
                  <a:close/>
                </a:path>
                <a:path w="276860" h="224789">
                  <a:moveTo>
                    <a:pt x="276860" y="130810"/>
                  </a:moveTo>
                  <a:lnTo>
                    <a:pt x="0" y="130810"/>
                  </a:lnTo>
                  <a:lnTo>
                    <a:pt x="0" y="132080"/>
                  </a:lnTo>
                  <a:lnTo>
                    <a:pt x="276860" y="132080"/>
                  </a:lnTo>
                  <a:lnTo>
                    <a:pt x="276860" y="130810"/>
                  </a:lnTo>
                  <a:close/>
                </a:path>
                <a:path w="276860" h="224789">
                  <a:moveTo>
                    <a:pt x="276860" y="127000"/>
                  </a:moveTo>
                  <a:lnTo>
                    <a:pt x="0" y="127000"/>
                  </a:lnTo>
                  <a:lnTo>
                    <a:pt x="0" y="129540"/>
                  </a:lnTo>
                  <a:lnTo>
                    <a:pt x="276860" y="129540"/>
                  </a:lnTo>
                  <a:lnTo>
                    <a:pt x="276860" y="127000"/>
                  </a:lnTo>
                  <a:close/>
                </a:path>
                <a:path w="276860" h="224789">
                  <a:moveTo>
                    <a:pt x="276860" y="124460"/>
                  </a:moveTo>
                  <a:lnTo>
                    <a:pt x="0" y="124460"/>
                  </a:lnTo>
                  <a:lnTo>
                    <a:pt x="0" y="125730"/>
                  </a:lnTo>
                  <a:lnTo>
                    <a:pt x="276860" y="125730"/>
                  </a:lnTo>
                  <a:lnTo>
                    <a:pt x="276860" y="124460"/>
                  </a:lnTo>
                  <a:close/>
                </a:path>
                <a:path w="276860" h="224789">
                  <a:moveTo>
                    <a:pt x="276860" y="120650"/>
                  </a:moveTo>
                  <a:lnTo>
                    <a:pt x="0" y="120650"/>
                  </a:lnTo>
                  <a:lnTo>
                    <a:pt x="0" y="123190"/>
                  </a:lnTo>
                  <a:lnTo>
                    <a:pt x="276860" y="123190"/>
                  </a:lnTo>
                  <a:lnTo>
                    <a:pt x="276860" y="120650"/>
                  </a:lnTo>
                  <a:close/>
                </a:path>
                <a:path w="276860" h="224789">
                  <a:moveTo>
                    <a:pt x="276860" y="118110"/>
                  </a:moveTo>
                  <a:lnTo>
                    <a:pt x="0" y="118110"/>
                  </a:lnTo>
                  <a:lnTo>
                    <a:pt x="0" y="119380"/>
                  </a:lnTo>
                  <a:lnTo>
                    <a:pt x="276860" y="119380"/>
                  </a:lnTo>
                  <a:lnTo>
                    <a:pt x="276860" y="118110"/>
                  </a:lnTo>
                  <a:close/>
                </a:path>
                <a:path w="276860" h="224789">
                  <a:moveTo>
                    <a:pt x="276860" y="114300"/>
                  </a:moveTo>
                  <a:lnTo>
                    <a:pt x="0" y="114300"/>
                  </a:lnTo>
                  <a:lnTo>
                    <a:pt x="0" y="116840"/>
                  </a:lnTo>
                  <a:lnTo>
                    <a:pt x="276860" y="116840"/>
                  </a:lnTo>
                  <a:lnTo>
                    <a:pt x="276860" y="114300"/>
                  </a:lnTo>
                  <a:close/>
                </a:path>
                <a:path w="276860" h="224789">
                  <a:moveTo>
                    <a:pt x="276860" y="111760"/>
                  </a:moveTo>
                  <a:lnTo>
                    <a:pt x="0" y="111760"/>
                  </a:lnTo>
                  <a:lnTo>
                    <a:pt x="0" y="113030"/>
                  </a:lnTo>
                  <a:lnTo>
                    <a:pt x="276860" y="113030"/>
                  </a:lnTo>
                  <a:lnTo>
                    <a:pt x="276860" y="111760"/>
                  </a:lnTo>
                  <a:close/>
                </a:path>
                <a:path w="276860" h="224789">
                  <a:moveTo>
                    <a:pt x="276860" y="107950"/>
                  </a:moveTo>
                  <a:lnTo>
                    <a:pt x="0" y="107950"/>
                  </a:lnTo>
                  <a:lnTo>
                    <a:pt x="0" y="110490"/>
                  </a:lnTo>
                  <a:lnTo>
                    <a:pt x="276860" y="110490"/>
                  </a:lnTo>
                  <a:lnTo>
                    <a:pt x="276860" y="107950"/>
                  </a:lnTo>
                  <a:close/>
                </a:path>
                <a:path w="276860" h="224789">
                  <a:moveTo>
                    <a:pt x="276860" y="105410"/>
                  </a:moveTo>
                  <a:lnTo>
                    <a:pt x="0" y="105410"/>
                  </a:lnTo>
                  <a:lnTo>
                    <a:pt x="0" y="106680"/>
                  </a:lnTo>
                  <a:lnTo>
                    <a:pt x="276860" y="106680"/>
                  </a:lnTo>
                  <a:lnTo>
                    <a:pt x="276860" y="105410"/>
                  </a:lnTo>
                  <a:close/>
                </a:path>
                <a:path w="276860" h="224789">
                  <a:moveTo>
                    <a:pt x="276860" y="101600"/>
                  </a:moveTo>
                  <a:lnTo>
                    <a:pt x="0" y="101600"/>
                  </a:lnTo>
                  <a:lnTo>
                    <a:pt x="0" y="104140"/>
                  </a:lnTo>
                  <a:lnTo>
                    <a:pt x="276860" y="104140"/>
                  </a:lnTo>
                  <a:lnTo>
                    <a:pt x="276860" y="101600"/>
                  </a:lnTo>
                  <a:close/>
                </a:path>
                <a:path w="276860" h="224789">
                  <a:moveTo>
                    <a:pt x="276860" y="99060"/>
                  </a:moveTo>
                  <a:lnTo>
                    <a:pt x="0" y="99060"/>
                  </a:lnTo>
                  <a:lnTo>
                    <a:pt x="0" y="100330"/>
                  </a:lnTo>
                  <a:lnTo>
                    <a:pt x="276860" y="100330"/>
                  </a:lnTo>
                  <a:lnTo>
                    <a:pt x="276860" y="99060"/>
                  </a:lnTo>
                  <a:close/>
                </a:path>
                <a:path w="276860" h="224789">
                  <a:moveTo>
                    <a:pt x="276860" y="95250"/>
                  </a:moveTo>
                  <a:lnTo>
                    <a:pt x="0" y="95250"/>
                  </a:lnTo>
                  <a:lnTo>
                    <a:pt x="0" y="97790"/>
                  </a:lnTo>
                  <a:lnTo>
                    <a:pt x="276860" y="97790"/>
                  </a:lnTo>
                  <a:lnTo>
                    <a:pt x="276860" y="95250"/>
                  </a:lnTo>
                  <a:close/>
                </a:path>
                <a:path w="276860" h="224789">
                  <a:moveTo>
                    <a:pt x="276860" y="92710"/>
                  </a:moveTo>
                  <a:lnTo>
                    <a:pt x="0" y="92710"/>
                  </a:lnTo>
                  <a:lnTo>
                    <a:pt x="0" y="93980"/>
                  </a:lnTo>
                  <a:lnTo>
                    <a:pt x="276860" y="93980"/>
                  </a:lnTo>
                  <a:lnTo>
                    <a:pt x="276860" y="92710"/>
                  </a:lnTo>
                  <a:close/>
                </a:path>
                <a:path w="276860" h="224789">
                  <a:moveTo>
                    <a:pt x="276860" y="88900"/>
                  </a:moveTo>
                  <a:lnTo>
                    <a:pt x="0" y="88900"/>
                  </a:lnTo>
                  <a:lnTo>
                    <a:pt x="0" y="91440"/>
                  </a:lnTo>
                  <a:lnTo>
                    <a:pt x="276860" y="91440"/>
                  </a:lnTo>
                  <a:lnTo>
                    <a:pt x="276860" y="88900"/>
                  </a:lnTo>
                  <a:close/>
                </a:path>
                <a:path w="276860" h="224789">
                  <a:moveTo>
                    <a:pt x="276860" y="86360"/>
                  </a:moveTo>
                  <a:lnTo>
                    <a:pt x="0" y="86360"/>
                  </a:lnTo>
                  <a:lnTo>
                    <a:pt x="0" y="87630"/>
                  </a:lnTo>
                  <a:lnTo>
                    <a:pt x="276860" y="87630"/>
                  </a:lnTo>
                  <a:lnTo>
                    <a:pt x="276860" y="86360"/>
                  </a:lnTo>
                  <a:close/>
                </a:path>
                <a:path w="276860" h="224789">
                  <a:moveTo>
                    <a:pt x="276860" y="82550"/>
                  </a:moveTo>
                  <a:lnTo>
                    <a:pt x="0" y="82550"/>
                  </a:lnTo>
                  <a:lnTo>
                    <a:pt x="0" y="85090"/>
                  </a:lnTo>
                  <a:lnTo>
                    <a:pt x="276860" y="85090"/>
                  </a:lnTo>
                  <a:lnTo>
                    <a:pt x="276860" y="82550"/>
                  </a:lnTo>
                  <a:close/>
                </a:path>
                <a:path w="276860" h="224789">
                  <a:moveTo>
                    <a:pt x="276860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276860" y="81280"/>
                  </a:lnTo>
                  <a:lnTo>
                    <a:pt x="276860" y="80010"/>
                  </a:lnTo>
                  <a:close/>
                </a:path>
                <a:path w="276860" h="224789">
                  <a:moveTo>
                    <a:pt x="276860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276860" y="78740"/>
                  </a:lnTo>
                  <a:lnTo>
                    <a:pt x="276860" y="76200"/>
                  </a:lnTo>
                  <a:close/>
                </a:path>
                <a:path w="276860" h="224789">
                  <a:moveTo>
                    <a:pt x="276860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276860" y="74930"/>
                  </a:lnTo>
                  <a:lnTo>
                    <a:pt x="276860" y="73660"/>
                  </a:lnTo>
                  <a:close/>
                </a:path>
                <a:path w="276860" h="224789">
                  <a:moveTo>
                    <a:pt x="276860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276860" y="72390"/>
                  </a:lnTo>
                  <a:lnTo>
                    <a:pt x="276860" y="69850"/>
                  </a:lnTo>
                  <a:close/>
                </a:path>
                <a:path w="276860" h="224789">
                  <a:moveTo>
                    <a:pt x="276860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276860" y="68580"/>
                  </a:lnTo>
                  <a:lnTo>
                    <a:pt x="276860" y="67310"/>
                  </a:lnTo>
                  <a:close/>
                </a:path>
                <a:path w="276860" h="224789">
                  <a:moveTo>
                    <a:pt x="276860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276860" y="66040"/>
                  </a:lnTo>
                  <a:lnTo>
                    <a:pt x="276860" y="63500"/>
                  </a:lnTo>
                  <a:close/>
                </a:path>
                <a:path w="276860" h="224789">
                  <a:moveTo>
                    <a:pt x="276860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276860" y="62230"/>
                  </a:lnTo>
                  <a:lnTo>
                    <a:pt x="276860" y="60960"/>
                  </a:lnTo>
                  <a:close/>
                </a:path>
                <a:path w="276860" h="224789">
                  <a:moveTo>
                    <a:pt x="276860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276860" y="59690"/>
                  </a:lnTo>
                  <a:lnTo>
                    <a:pt x="276860" y="57150"/>
                  </a:lnTo>
                  <a:close/>
                </a:path>
                <a:path w="276860" h="224789">
                  <a:moveTo>
                    <a:pt x="276860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276860" y="55880"/>
                  </a:lnTo>
                  <a:lnTo>
                    <a:pt x="276860" y="54610"/>
                  </a:lnTo>
                  <a:close/>
                </a:path>
                <a:path w="276860" h="224789">
                  <a:moveTo>
                    <a:pt x="276860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276860" y="53340"/>
                  </a:lnTo>
                  <a:lnTo>
                    <a:pt x="276860" y="50800"/>
                  </a:lnTo>
                  <a:close/>
                </a:path>
                <a:path w="276860" h="224789">
                  <a:moveTo>
                    <a:pt x="276860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276860" y="49530"/>
                  </a:lnTo>
                  <a:lnTo>
                    <a:pt x="276860" y="48260"/>
                  </a:lnTo>
                  <a:close/>
                </a:path>
                <a:path w="276860" h="224789">
                  <a:moveTo>
                    <a:pt x="276860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276860" y="46990"/>
                  </a:lnTo>
                  <a:lnTo>
                    <a:pt x="276860" y="44450"/>
                  </a:lnTo>
                  <a:close/>
                </a:path>
                <a:path w="276860" h="224789">
                  <a:moveTo>
                    <a:pt x="27686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76860" y="43180"/>
                  </a:lnTo>
                  <a:lnTo>
                    <a:pt x="276860" y="41910"/>
                  </a:lnTo>
                  <a:close/>
                </a:path>
                <a:path w="276860" h="224789">
                  <a:moveTo>
                    <a:pt x="276860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276860" y="40640"/>
                  </a:lnTo>
                  <a:lnTo>
                    <a:pt x="276860" y="38100"/>
                  </a:lnTo>
                  <a:close/>
                </a:path>
                <a:path w="276860" h="224789">
                  <a:moveTo>
                    <a:pt x="27686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276860" y="36830"/>
                  </a:lnTo>
                  <a:lnTo>
                    <a:pt x="276860" y="35560"/>
                  </a:lnTo>
                  <a:close/>
                </a:path>
                <a:path w="276860" h="224789">
                  <a:moveTo>
                    <a:pt x="27686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276860" y="34290"/>
                  </a:lnTo>
                  <a:lnTo>
                    <a:pt x="276860" y="31750"/>
                  </a:lnTo>
                  <a:close/>
                </a:path>
                <a:path w="276860" h="224789">
                  <a:moveTo>
                    <a:pt x="27686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276860" y="30480"/>
                  </a:lnTo>
                  <a:lnTo>
                    <a:pt x="276860" y="29210"/>
                  </a:lnTo>
                  <a:close/>
                </a:path>
                <a:path w="276860" h="224789">
                  <a:moveTo>
                    <a:pt x="27686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276860" y="27940"/>
                  </a:lnTo>
                  <a:lnTo>
                    <a:pt x="276860" y="25400"/>
                  </a:lnTo>
                  <a:close/>
                </a:path>
                <a:path w="276860" h="224789">
                  <a:moveTo>
                    <a:pt x="27686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276860" y="24130"/>
                  </a:lnTo>
                  <a:lnTo>
                    <a:pt x="276860" y="22860"/>
                  </a:lnTo>
                  <a:close/>
                </a:path>
                <a:path w="276860" h="224789">
                  <a:moveTo>
                    <a:pt x="27686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276860" y="21590"/>
                  </a:lnTo>
                  <a:lnTo>
                    <a:pt x="276860" y="19050"/>
                  </a:lnTo>
                  <a:close/>
                </a:path>
                <a:path w="276860" h="224789">
                  <a:moveTo>
                    <a:pt x="27686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76860" y="17780"/>
                  </a:lnTo>
                  <a:lnTo>
                    <a:pt x="276860" y="16510"/>
                  </a:lnTo>
                  <a:close/>
                </a:path>
                <a:path w="276860" h="224789">
                  <a:moveTo>
                    <a:pt x="27686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76860" y="15240"/>
                  </a:lnTo>
                  <a:lnTo>
                    <a:pt x="276860" y="12700"/>
                  </a:lnTo>
                  <a:close/>
                </a:path>
                <a:path w="276860" h="224789">
                  <a:moveTo>
                    <a:pt x="27686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76860" y="11430"/>
                  </a:lnTo>
                  <a:lnTo>
                    <a:pt x="276860" y="10160"/>
                  </a:lnTo>
                  <a:close/>
                </a:path>
                <a:path w="276860" h="224789">
                  <a:moveTo>
                    <a:pt x="27686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76860" y="8890"/>
                  </a:lnTo>
                  <a:lnTo>
                    <a:pt x="276860" y="6350"/>
                  </a:lnTo>
                  <a:close/>
                </a:path>
                <a:path w="276860" h="224789">
                  <a:moveTo>
                    <a:pt x="276860" y="3822"/>
                  </a:moveTo>
                  <a:lnTo>
                    <a:pt x="0" y="3822"/>
                  </a:lnTo>
                  <a:lnTo>
                    <a:pt x="0" y="5080"/>
                  </a:lnTo>
                  <a:lnTo>
                    <a:pt x="276860" y="5080"/>
                  </a:lnTo>
                  <a:lnTo>
                    <a:pt x="276860" y="3822"/>
                  </a:lnTo>
                  <a:close/>
                </a:path>
                <a:path w="276860" h="224789">
                  <a:moveTo>
                    <a:pt x="2768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76860" y="254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1111249"/>
              <a:ext cx="276860" cy="375920"/>
            </a:xfrm>
            <a:custGeom>
              <a:avLst/>
              <a:gdLst/>
              <a:ahLst/>
              <a:cxnLst/>
              <a:rect l="l" t="t" r="r" b="b"/>
              <a:pathLst>
                <a:path w="276860" h="375919">
                  <a:moveTo>
                    <a:pt x="276860" y="373380"/>
                  </a:moveTo>
                  <a:lnTo>
                    <a:pt x="0" y="373380"/>
                  </a:lnTo>
                  <a:lnTo>
                    <a:pt x="0" y="375920"/>
                  </a:lnTo>
                  <a:lnTo>
                    <a:pt x="276860" y="375920"/>
                  </a:lnTo>
                  <a:lnTo>
                    <a:pt x="276860" y="373380"/>
                  </a:lnTo>
                  <a:close/>
                </a:path>
                <a:path w="276860" h="375919">
                  <a:moveTo>
                    <a:pt x="276860" y="370840"/>
                  </a:moveTo>
                  <a:lnTo>
                    <a:pt x="0" y="370840"/>
                  </a:lnTo>
                  <a:lnTo>
                    <a:pt x="0" y="372110"/>
                  </a:lnTo>
                  <a:lnTo>
                    <a:pt x="276860" y="372110"/>
                  </a:lnTo>
                  <a:lnTo>
                    <a:pt x="276860" y="370840"/>
                  </a:lnTo>
                  <a:close/>
                </a:path>
                <a:path w="276860" h="375919">
                  <a:moveTo>
                    <a:pt x="276860" y="0"/>
                  </a:moveTo>
                  <a:lnTo>
                    <a:pt x="0" y="0"/>
                  </a:lnTo>
                  <a:lnTo>
                    <a:pt x="0" y="369570"/>
                  </a:lnTo>
                  <a:lnTo>
                    <a:pt x="276860" y="36957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8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70610" y="415290"/>
            <a:ext cx="70015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unexamined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life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is not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worth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living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42359" y="957510"/>
            <a:ext cx="185928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-25" dirty="0">
                <a:solidFill>
                  <a:srgbClr val="FFFFFF"/>
                </a:solidFill>
                <a:latin typeface="Tahoma"/>
                <a:cs typeface="Tahoma"/>
              </a:rPr>
              <a:t>Socrates</a:t>
            </a:r>
            <a:r>
              <a:rPr sz="20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spc="-30" dirty="0">
                <a:solidFill>
                  <a:srgbClr val="FFFFFF"/>
                </a:solidFill>
                <a:latin typeface="Tahoma"/>
                <a:cs typeface="Tahoma"/>
              </a:rPr>
              <a:t>499</a:t>
            </a:r>
            <a:r>
              <a:rPr sz="20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spc="-30" dirty="0">
                <a:solidFill>
                  <a:srgbClr val="FFFFFF"/>
                </a:solidFill>
                <a:latin typeface="Tahoma"/>
                <a:cs typeface="Tahoma"/>
              </a:rPr>
              <a:t>BC</a:t>
            </a:r>
            <a:endParaRPr sz="2050">
              <a:latin typeface="Tahoma"/>
              <a:cs typeface="Tahoma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4008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1451610"/>
            <a:ext cx="5715000" cy="3953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828040"/>
            <a:ext cx="8044815" cy="52349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3065" marR="59055" indent="-342900">
              <a:lnSpc>
                <a:spcPts val="3020"/>
              </a:lnSpc>
              <a:spcBef>
                <a:spcPts val="48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 small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hydrophilic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proteins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members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the collectin protein family.</a:t>
            </a:r>
            <a:endParaRPr sz="2800">
              <a:latin typeface="Tahoma"/>
              <a:cs typeface="Tahoma"/>
            </a:endParaRPr>
          </a:p>
          <a:p>
            <a:pPr marL="393065" marR="30480" indent="-342900">
              <a:lnSpc>
                <a:spcPct val="90000"/>
              </a:lnSpc>
              <a:spcBef>
                <a:spcPts val="65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primary role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these proteins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is in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host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defense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lung.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SP-D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facilitate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uptake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killing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bacterial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viral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pathogens by immune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cells, and appear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have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direct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antimicrobial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role.</a:t>
            </a:r>
            <a:endParaRPr sz="2800">
              <a:latin typeface="Tahoma"/>
              <a:cs typeface="Tahoma"/>
            </a:endParaRPr>
          </a:p>
          <a:p>
            <a:pPr marL="393065" marR="337820" indent="-342900">
              <a:lnSpc>
                <a:spcPct val="89900"/>
              </a:lnSpc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no studies in humans that support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for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these proteins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infants with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RDS,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but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there are animal studies suggesting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association with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deficiency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these proteins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predilection for lung inflammation and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infection.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65100"/>
            <a:ext cx="3212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32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tension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569" y="656590"/>
            <a:ext cx="8086725" cy="5495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93065" marR="74930" indent="-342900">
              <a:lnSpc>
                <a:spcPct val="79900"/>
              </a:lnSpc>
              <a:spcBef>
                <a:spcPts val="77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Normal lung function requires patent alveoli that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 closely situated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appropriately perfused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capillaries.</a:t>
            </a:r>
            <a:endParaRPr sz="2800">
              <a:latin typeface="Tahoma"/>
              <a:cs typeface="Tahoma"/>
            </a:endParaRPr>
          </a:p>
          <a:p>
            <a:pPr marL="393065" marR="176530" indent="-342900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Molecular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forces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molecules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alveolar lining result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high surface tension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tendency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air spaces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collapse,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especially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low volumes.</a:t>
            </a:r>
            <a:endParaRPr sz="2800">
              <a:latin typeface="Tahoma"/>
              <a:cs typeface="Tahoma"/>
            </a:endParaRPr>
          </a:p>
          <a:p>
            <a:pPr marL="393065" marR="453390" indent="-342900" algn="just">
              <a:lnSpc>
                <a:spcPts val="2690"/>
              </a:lnSpc>
              <a:spcBef>
                <a:spcPts val="6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hydrophilic and hydrophobic properties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DPPC result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head-to-tail orientation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air-liquid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interface inside 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alveolus.</a:t>
            </a:r>
            <a:endParaRPr sz="2800">
              <a:latin typeface="Tahoma"/>
              <a:cs typeface="Tahoma"/>
            </a:endParaRPr>
          </a:p>
          <a:p>
            <a:pPr marL="393065" marR="43180" indent="-342900">
              <a:lnSpc>
                <a:spcPct val="80000"/>
              </a:lnSpc>
              <a:spcBef>
                <a:spcPts val="71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When 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alveolar volume decreases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during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exhalation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fluid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air-liquid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interface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compressed,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surface-active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molecules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interface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squeezed together,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excluding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molecules.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482600"/>
            <a:ext cx="7964170" cy="50660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065" marR="69215" indent="-342900">
              <a:lnSpc>
                <a:spcPct val="80000"/>
              </a:lnSpc>
              <a:spcBef>
                <a:spcPts val="7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As 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result, pulmonary surfactant reduces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surface tension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liquid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lining,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decreasing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pressure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needed 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keep the alveoli inflated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maintaining alveolar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stability.</a:t>
            </a:r>
            <a:endParaRPr sz="2800">
              <a:latin typeface="Tahoma"/>
              <a:cs typeface="Tahoma"/>
            </a:endParaRPr>
          </a:p>
          <a:p>
            <a:pPr marL="393065" marR="447675" indent="-342900">
              <a:lnSpc>
                <a:spcPct val="80000"/>
              </a:lnSpc>
              <a:spcBef>
                <a:spcPts val="69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According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LaPlace's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law,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pressure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(P)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necessary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keep the sphere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open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proportional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surface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tension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(T)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inversely proportional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radius (R)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sphere,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shown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the formula</a:t>
            </a:r>
            <a:endParaRPr sz="2800">
              <a:latin typeface="Tahoma"/>
              <a:cs typeface="Tahoma"/>
            </a:endParaRPr>
          </a:p>
          <a:p>
            <a:pPr marL="4175760" indent="-4124960">
              <a:lnSpc>
                <a:spcPts val="3025"/>
              </a:lnSpc>
              <a:spcBef>
                <a:spcPts val="3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4175125" algn="l"/>
                <a:tab pos="417576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2T/R</a:t>
            </a:r>
            <a:endParaRPr sz="2800">
              <a:latin typeface="Tahoma"/>
              <a:cs typeface="Tahoma"/>
            </a:endParaRPr>
          </a:p>
          <a:p>
            <a:pPr marL="393065" marR="43180">
              <a:lnSpc>
                <a:spcPct val="80000"/>
              </a:lnSpc>
              <a:spcBef>
                <a:spcPts val="34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If 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 tension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alveolar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volume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small (ie, the radius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low),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as occurs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end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expiration,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pressure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necessary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maintain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alveolus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open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high.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6221</Words>
  <Application>Microsoft Office PowerPoint</Application>
  <PresentationFormat>On-screen Show (4:3)</PresentationFormat>
  <Paragraphs>427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MT</vt:lpstr>
      <vt:lpstr>Calibri</vt:lpstr>
      <vt:lpstr>Tahoma</vt:lpstr>
      <vt:lpstr>Times New Roman</vt:lpstr>
      <vt:lpstr>Verdana</vt:lpstr>
      <vt:lpstr>Wingdings</vt:lpstr>
      <vt:lpstr>Office Theme</vt:lpstr>
      <vt:lpstr>PowerPoint Presentation</vt:lpstr>
      <vt:lpstr>Introduction</vt:lpstr>
      <vt:lpstr>PowerPoint Presentation</vt:lpstr>
      <vt:lpstr>Composition of Surfactant</vt:lpstr>
      <vt:lpstr>Composition of Surfactant</vt:lpstr>
      <vt:lpstr>PowerPoint Presentation</vt:lpstr>
      <vt:lpstr>PowerPoint Presentation</vt:lpstr>
      <vt:lpstr>Surface tension</vt:lpstr>
      <vt:lpstr>PowerPoint Presentation</vt:lpstr>
      <vt:lpstr>PowerPoint Presentation</vt:lpstr>
      <vt:lpstr>Types of Surfactant</vt:lpstr>
      <vt:lpstr>PowerPoint Presentation</vt:lpstr>
      <vt:lpstr>PowerPoint Presentation</vt:lpstr>
      <vt:lpstr>So… Which is better?</vt:lpstr>
      <vt:lpstr>PowerPoint Presentation</vt:lpstr>
      <vt:lpstr>PowerPoint Presentation</vt:lpstr>
      <vt:lpstr>Natural vs Synthetic without protein analogues</vt:lpstr>
      <vt:lpstr>PowerPoint Presentation</vt:lpstr>
      <vt:lpstr>Natural vs Synthetic with protein</vt:lpstr>
      <vt:lpstr>PowerPoint Presentation</vt:lpstr>
      <vt:lpstr>(2) 252 preterm infants (gestational age less than 28</vt:lpstr>
      <vt:lpstr>PowerPoint Presentation</vt:lpstr>
      <vt:lpstr>PowerPoint Presentation</vt:lpstr>
      <vt:lpstr>Timing of surfactant</vt:lpstr>
      <vt:lpstr>Prophylactic or early versus</vt:lpstr>
      <vt:lpstr>PowerPoint Presentation</vt:lpstr>
      <vt:lpstr>PowerPoint Presentation</vt:lpstr>
      <vt:lpstr>PowerPoint Presentation</vt:lpstr>
      <vt:lpstr>In seven studies, prophylactic treated patients had a  significantly reduced morality rate compared to rescue</vt:lpstr>
      <vt:lpstr>PowerPoint Presentation</vt:lpstr>
      <vt:lpstr>PowerPoint Presentation</vt:lpstr>
      <vt:lpstr>Prophylactic versus early therapy</vt:lpstr>
      <vt:lpstr>How to administer surfactant</vt:lpstr>
      <vt:lpstr>Should multiple or single doses of surfactant be</vt:lpstr>
      <vt:lpstr>– It should be noted that the babies studied were a</vt:lpstr>
      <vt:lpstr>MECHANICAL VENTILATION AND CPAP</vt:lpstr>
      <vt:lpstr>The following findings were noted:</vt:lpstr>
      <vt:lpstr>There was, however, no difference in the fraction of</vt:lpstr>
      <vt:lpstr>PowerPoint Presentation</vt:lpstr>
      <vt:lpstr>PowerPoint Presentation</vt:lpstr>
      <vt:lpstr>CPAP in conjunction with surfactant</vt:lpstr>
      <vt:lpstr>PowerPoint Presentation</vt:lpstr>
      <vt:lpstr>What about indications other than</vt:lpstr>
      <vt:lpstr>The use of surfactant replacement therapy in neonatal pneumonia  has not been adequately studied. A subgroup analysis of near-term</vt:lpstr>
      <vt:lpstr>However, the incidence of pulmonary hemorrhage in the most</vt:lpstr>
      <vt:lpstr>What are the risks of exogenous surfactant</vt:lpstr>
      <vt:lpstr>Therefore, the pressure volume loops of the lung are normalized,</vt:lpstr>
      <vt:lpstr>PowerPoint Presentation</vt:lpstr>
      <vt:lpstr>What are the criteria for, and</vt:lpstr>
      <vt:lpstr>How should ventilatory management after</vt:lpstr>
      <vt:lpstr>SUMMARY AND</vt:lpstr>
      <vt:lpstr>Recommendations for</vt:lpstr>
      <vt:lpstr>What are the indications and benefits of surfactant</vt:lpstr>
      <vt:lpstr>Recommendations</vt:lpstr>
      <vt:lpstr>Infants who are at a significant risk for RDS should  receive prophylactic natural surfactant therapy as soon  as they are stable within a few minutes after intubation</vt:lpstr>
      <vt:lpstr>PowerPoint Presentation</vt:lpstr>
      <vt:lpstr>Other units’ protocols…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Surfactant</dc:title>
  <dc:creator>sgh</dc:creator>
  <cp:lastModifiedBy>user</cp:lastModifiedBy>
  <cp:revision>2</cp:revision>
  <dcterms:created xsi:type="dcterms:W3CDTF">2021-09-10T06:46:28Z</dcterms:created>
  <dcterms:modified xsi:type="dcterms:W3CDTF">2021-09-10T07:08:48Z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2012-06-12T00:00:00Z</vt:filetime>
  </property>
  <property fmtid="{D5CDD505-2E9C-101B-9397-08002B2CF9AE}" pid="3" name="Creator">
    <vt:lpwstr>Impress</vt:lpwstr>
  </property>
  <property fmtid="{D5CDD505-2E9C-101B-9397-08002B2CF9AE}" pid="4" name="LastSaved">
    <vt:filetime>2012-06-12T00:00:00Z</vt:filetime>
  </property>
</Properties>
</file>