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753600" cy="73152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337726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31ca7d431b2f61076fb28544a5b17c51.jpg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ea6277a20818ec7ed6aa454ef39978010.jpg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79bf41e5d956f3d2683b779768d4f5e1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a44b1744c37875c3d35e7f95592f3e5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ac441c38fa87ea026f8bb9547373f57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783531c0a488abd13d7f1422a912a63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a9d09006c9f9d1a25c6e767243ff723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d6352c4182474e48b4a3d388657f945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c04c112c2972b62c6d308a1095fcf07.jpg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ddd8b9408da83b2e79f19f3ed2888598.jpg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89da1dc1b3cb7c82481330ca7297c89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7315200"/>
          <a:chOff x="0" y="0"/>
          <a:chExt cx="9753600" cy="73152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7315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2022-03-31T06:58:21Z</dcterms:created>
  <dcterms:modified xsi:type="dcterms:W3CDTF">2022-03-31T06:58:21Z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